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handoutMasterIdLst>
    <p:handoutMasterId r:id="rId19"/>
  </p:handoutMasterIdLst>
  <p:sldIdLst>
    <p:sldId id="283" r:id="rId4"/>
    <p:sldId id="278" r:id="rId5"/>
    <p:sldId id="281" r:id="rId6"/>
    <p:sldId id="285" r:id="rId7"/>
    <p:sldId id="316" r:id="rId8"/>
    <p:sldId id="359" r:id="rId9"/>
    <p:sldId id="361" r:id="rId10"/>
    <p:sldId id="280" r:id="rId11"/>
    <p:sldId id="294" r:id="rId12"/>
    <p:sldId id="298" r:id="rId13"/>
    <p:sldId id="362" r:id="rId14"/>
    <p:sldId id="360" r:id="rId15"/>
    <p:sldId id="273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2" autoAdjust="0"/>
    <p:restoredTop sz="96196" autoAdjust="0"/>
  </p:normalViewPr>
  <p:slideViewPr>
    <p:cSldViewPr snapToGrid="0" showGuides="1">
      <p:cViewPr varScale="1">
        <p:scale>
          <a:sx n="69" d="100"/>
          <a:sy n="69" d="100"/>
        </p:scale>
        <p:origin x="798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F5C2C-04CF-4049-9CAB-24DF01FF7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E153A-E233-4E98-A643-6CC8F8977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05374-AB5E-4E21-8A4B-CE55966C7BB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8DB4-BD42-458A-A29D-FBA986753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71118-AEA9-462D-A93F-C6120FABF5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B57ED-7740-4ABC-B4ED-3BE39287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D2C6-10E0-4A7C-AB22-C231623A6E8E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A002-EE9D-4AAD-95D8-611292D92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32FE9E-0110-435E-BEDF-9C8B53840C20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custGeom>
            <a:avLst/>
            <a:gdLst>
              <a:gd name="connsiteX0" fmla="*/ 12192001 w 12192001"/>
              <a:gd name="connsiteY0" fmla="*/ 0 h 6858000"/>
              <a:gd name="connsiteX1" fmla="*/ 3518686 w 12192001"/>
              <a:gd name="connsiteY1" fmla="*/ 0 h 6858000"/>
              <a:gd name="connsiteX2" fmla="*/ 0 w 12192001"/>
              <a:gd name="connsiteY2" fmla="*/ 3092154 h 6858000"/>
              <a:gd name="connsiteX3" fmla="*/ 0 w 12192001"/>
              <a:gd name="connsiteY3" fmla="*/ 6858000 h 6858000"/>
              <a:gd name="connsiteX4" fmla="*/ 5603032 w 12192001"/>
              <a:gd name="connsiteY4" fmla="*/ 6858000 h 6858000"/>
              <a:gd name="connsiteX5" fmla="*/ 12192001 w 12192001"/>
              <a:gd name="connsiteY5" fmla="*/ 10677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58000">
                <a:moveTo>
                  <a:pt x="12192001" y="0"/>
                </a:moveTo>
                <a:lnTo>
                  <a:pt x="3518686" y="0"/>
                </a:lnTo>
                <a:lnTo>
                  <a:pt x="0" y="3092154"/>
                </a:lnTo>
                <a:lnTo>
                  <a:pt x="0" y="6858000"/>
                </a:lnTo>
                <a:lnTo>
                  <a:pt x="5603032" y="6858000"/>
                </a:lnTo>
                <a:lnTo>
                  <a:pt x="12192001" y="106774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0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96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4">
            <a:extLst>
              <a:ext uri="{FF2B5EF4-FFF2-40B4-BE49-F238E27FC236}">
                <a16:creationId xmlns:a16="http://schemas.microsoft.com/office/drawing/2014/main" id="{BDD51FB4-1B36-409D-899E-5B0AB0DF70DE}"/>
              </a:ext>
            </a:extLst>
          </p:cNvPr>
          <p:cNvSpPr/>
          <p:nvPr userDrawn="1"/>
        </p:nvSpPr>
        <p:spPr>
          <a:xfrm>
            <a:off x="0" y="4702631"/>
            <a:ext cx="12192000" cy="21553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63CCC2-FD29-4FEC-BBBB-C122D82F3C1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4622F30-85C3-4FF9-A148-AF5042CF3F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060800" y="1393369"/>
            <a:ext cx="407431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487AD8E-D8EF-4D5C-A0EA-47B7190BA0A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131200" y="1393369"/>
            <a:ext cx="4060800" cy="3309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A5FCF1D-44E7-4881-AEE6-C04E806B84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44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8672015-9EB8-4432-88B6-7F04596A16A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00C50F2-81AD-4E1A-A9B1-7A68EB7994C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81869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3B902C7-8AEF-4A99-A35E-C4E754D4EC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0307" y="1459515"/>
            <a:ext cx="2571107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6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3E96B-F41C-466A-9F7A-C597C8A73509}"/>
              </a:ext>
            </a:extLst>
          </p:cNvPr>
          <p:cNvSpPr/>
          <p:nvPr userDrawn="1"/>
        </p:nvSpPr>
        <p:spPr>
          <a:xfrm>
            <a:off x="0" y="0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09BFC-FB6E-4A07-AC20-5CA1F5A01095}"/>
              </a:ext>
            </a:extLst>
          </p:cNvPr>
          <p:cNvSpPr/>
          <p:nvPr userDrawn="1"/>
        </p:nvSpPr>
        <p:spPr>
          <a:xfrm>
            <a:off x="0" y="5170396"/>
            <a:ext cx="12192000" cy="17036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5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microsoft.com/office/2007/relationships/hdphoto" Target="../media/hdphoto3.wdp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B11D52-2D2A-47E9-8A08-27A67ED5F477}"/>
              </a:ext>
            </a:extLst>
          </p:cNvPr>
          <p:cNvGrpSpPr/>
          <p:nvPr/>
        </p:nvGrpSpPr>
        <p:grpSpPr>
          <a:xfrm>
            <a:off x="3087158" y="284905"/>
            <a:ext cx="6067597" cy="3998426"/>
            <a:chOff x="2010490" y="69385"/>
            <a:chExt cx="6067597" cy="3998426"/>
          </a:xfrm>
        </p:grpSpPr>
        <p:sp>
          <p:nvSpPr>
            <p:cNvPr id="9" name="Oval 50">
              <a:extLst>
                <a:ext uri="{FF2B5EF4-FFF2-40B4-BE49-F238E27FC236}">
                  <a16:creationId xmlns:a16="http://schemas.microsoft.com/office/drawing/2014/main" id="{51110724-A962-449F-B99C-76700914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Heart 17">
              <a:extLst>
                <a:ext uri="{FF2B5EF4-FFF2-40B4-BE49-F238E27FC236}">
                  <a16:creationId xmlns:a16="http://schemas.microsoft.com/office/drawing/2014/main" id="{DF9D1AFD-FED6-4037-84B1-E5BB31FB3022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FE9ADF17-55F7-4487-BB69-F3E550716E67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ord 32">
              <a:extLst>
                <a:ext uri="{FF2B5EF4-FFF2-40B4-BE49-F238E27FC236}">
                  <a16:creationId xmlns:a16="http://schemas.microsoft.com/office/drawing/2014/main" id="{AE04F637-FE9F-4F26-8171-ABB5AD542A1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ounded Rectangle 40">
              <a:extLst>
                <a:ext uri="{FF2B5EF4-FFF2-40B4-BE49-F238E27FC236}">
                  <a16:creationId xmlns:a16="http://schemas.microsoft.com/office/drawing/2014/main" id="{E265DB81-A870-416F-BBA8-9C4DA5494FCD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8CB9F5E6-2F81-4998-927D-9CD3E6DB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59C326-BB9E-4F3F-A091-9EB785FE69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Block Arc 20">
              <a:extLst>
                <a:ext uri="{FF2B5EF4-FFF2-40B4-BE49-F238E27FC236}">
                  <a16:creationId xmlns:a16="http://schemas.microsoft.com/office/drawing/2014/main" id="{25F860C6-D857-4DAE-98BB-48F618B36A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Trapezoid 28">
              <a:extLst>
                <a:ext uri="{FF2B5EF4-FFF2-40B4-BE49-F238E27FC236}">
                  <a16:creationId xmlns:a16="http://schemas.microsoft.com/office/drawing/2014/main" id="{B608ACD4-AF3D-4EB2-8BD0-604B865A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8936" y="1729045"/>
              <a:ext cx="550124" cy="666693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27E8AB-D05D-4436-B0C1-33034CD3DCE0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8F52D0-5D87-405E-BA65-56AF9A3D3B55}"/>
              </a:ext>
            </a:extLst>
          </p:cNvPr>
          <p:cNvGrpSpPr/>
          <p:nvPr/>
        </p:nvGrpSpPr>
        <p:grpSpPr>
          <a:xfrm>
            <a:off x="6172789" y="2796272"/>
            <a:ext cx="5568426" cy="3353348"/>
            <a:chOff x="4098364" y="1571764"/>
            <a:chExt cx="7301609" cy="4397082"/>
          </a:xfrm>
        </p:grpSpPr>
        <p:grpSp>
          <p:nvGrpSpPr>
            <p:cNvPr id="20" name="Graphic 55">
              <a:extLst>
                <a:ext uri="{FF2B5EF4-FFF2-40B4-BE49-F238E27FC236}">
                  <a16:creationId xmlns:a16="http://schemas.microsoft.com/office/drawing/2014/main" id="{07BE0110-21CB-4784-9B73-FEE3B5C2DEA1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8DDAAD3-86AB-4285-B5F7-C45BFBCFD756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5EB9123-3753-4506-8222-5AE88DB42380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C465DD1-D51B-44F8-9FAB-02FD1D91A351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7C2D32A-B04B-46BB-805A-C60E1D827259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D4A462-4BB3-4A05-9E71-1E9AC4BB6AEC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ACA2D96-E508-47C2-A9EF-895D686523AD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323EA9-46E0-44C7-A679-35CF00964FC7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89EF9-240A-4E3A-A2A1-1AD7BE777947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D319BF-502F-4B01-9A50-925E0BA06648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61CDEF-C35C-4A53-902B-B6F3C170EF74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F0D9B5-C0C4-4BA7-9966-F3F2A3253E25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3B2B87-AA1B-44D3-97FF-C682904E26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E46983-336E-4100-B102-BEAB82823F7D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FE1EE9-7098-4FF1-B9EC-804DE3F15399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D32BD3-87FC-4E1C-BF31-706ADE045D34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chemeClr val="accent3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6F99F9A-9A87-4190-84E4-3DCE83F28BAB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758BB07-BFB4-4E82-AE43-F161D2204CA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39CE0CB-EC42-4597-97A4-19C220DAE374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60ECCDE-F1ED-434F-878B-DC8999730C36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C210918-F9C4-40DF-BD45-1AB90F6476C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D4A0BB-C66A-4126-B48A-13B49C831FF6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D2BACFF-8116-4135-8532-A217259F7D39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C852A78-743F-4E84-9C43-D529C350950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6AF0ED0-7BEC-4D26-961A-A3BFFC01F6ED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7F9931-CBA5-4004-87EB-0F7AFC1B6455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CF0A894-797C-4988-B19B-81CBD533CD91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71E387C-4FC3-44EF-828B-747F9B7B6658}"/>
              </a:ext>
            </a:extLst>
          </p:cNvPr>
          <p:cNvGrpSpPr/>
          <p:nvPr/>
        </p:nvGrpSpPr>
        <p:grpSpPr>
          <a:xfrm flipH="1">
            <a:off x="7334691" y="1141781"/>
            <a:ext cx="3111042" cy="4288508"/>
            <a:chOff x="6277020" y="2139413"/>
            <a:chExt cx="3233993" cy="4457995"/>
          </a:xfrm>
        </p:grpSpPr>
        <p:grpSp>
          <p:nvGrpSpPr>
            <p:cNvPr id="48" name="Graphic 71">
              <a:extLst>
                <a:ext uri="{FF2B5EF4-FFF2-40B4-BE49-F238E27FC236}">
                  <a16:creationId xmlns:a16="http://schemas.microsoft.com/office/drawing/2014/main" id="{DF80A0B7-CB98-4DD3-A51A-564BA46DFC73}"/>
                </a:ext>
              </a:extLst>
            </p:cNvPr>
            <p:cNvGrpSpPr/>
            <p:nvPr/>
          </p:nvGrpSpPr>
          <p:grpSpPr>
            <a:xfrm>
              <a:off x="6277020" y="2139413"/>
              <a:ext cx="3233993" cy="4457995"/>
              <a:chOff x="6277020" y="2139413"/>
              <a:chExt cx="3233993" cy="44579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53B31C-3B02-4E7D-8DD1-D1E04D3C1898}"/>
                  </a:ext>
                </a:extLst>
              </p:cNvPr>
              <p:cNvSpPr/>
              <p:nvPr/>
            </p:nvSpPr>
            <p:spPr>
              <a:xfrm>
                <a:off x="7099360" y="2194466"/>
                <a:ext cx="1045418" cy="1664925"/>
              </a:xfrm>
              <a:custGeom>
                <a:avLst/>
                <a:gdLst>
                  <a:gd name="connsiteX0" fmla="*/ 1049314 w 1045418"/>
                  <a:gd name="connsiteY0" fmla="*/ 736645 h 1664925"/>
                  <a:gd name="connsiteX1" fmla="*/ 1001399 w 1045418"/>
                  <a:gd name="connsiteY1" fmla="*/ 335418 h 1664925"/>
                  <a:gd name="connsiteX2" fmla="*/ 836358 w 1045418"/>
                  <a:gd name="connsiteY2" fmla="*/ 106490 h 1664925"/>
                  <a:gd name="connsiteX3" fmla="*/ 543544 w 1045418"/>
                  <a:gd name="connsiteY3" fmla="*/ 497 h 1664925"/>
                  <a:gd name="connsiteX4" fmla="*/ 128765 w 1045418"/>
                  <a:gd name="connsiteY4" fmla="*/ 108910 h 1664925"/>
                  <a:gd name="connsiteX5" fmla="*/ 2444 w 1045418"/>
                  <a:gd name="connsiteY5" fmla="*/ 524174 h 1664925"/>
                  <a:gd name="connsiteX6" fmla="*/ 20835 w 1045418"/>
                  <a:gd name="connsiteY6" fmla="*/ 860063 h 1664925"/>
                  <a:gd name="connsiteX7" fmla="*/ 76978 w 1045418"/>
                  <a:gd name="connsiteY7" fmla="*/ 1026555 h 1664925"/>
                  <a:gd name="connsiteX8" fmla="*/ 139897 w 1045418"/>
                  <a:gd name="connsiteY8" fmla="*/ 1157233 h 1664925"/>
                  <a:gd name="connsiteX9" fmla="*/ 170872 w 1045418"/>
                  <a:gd name="connsiteY9" fmla="*/ 1224023 h 1664925"/>
                  <a:gd name="connsiteX10" fmla="*/ 160708 w 1045418"/>
                  <a:gd name="connsiteY10" fmla="*/ 1293718 h 1664925"/>
                  <a:gd name="connsiteX11" fmla="*/ 162644 w 1045418"/>
                  <a:gd name="connsiteY11" fmla="*/ 1344537 h 1664925"/>
                  <a:gd name="connsiteX12" fmla="*/ 628727 w 1045418"/>
                  <a:gd name="connsiteY12" fmla="*/ 1667358 h 1664925"/>
                  <a:gd name="connsiteX13" fmla="*/ 641794 w 1045418"/>
                  <a:gd name="connsiteY13" fmla="*/ 1667842 h 1664925"/>
                  <a:gd name="connsiteX14" fmla="*/ 709069 w 1045418"/>
                  <a:gd name="connsiteY14" fmla="*/ 1660098 h 1664925"/>
                  <a:gd name="connsiteX15" fmla="*/ 816999 w 1045418"/>
                  <a:gd name="connsiteY15" fmla="*/ 1529905 h 1664925"/>
                  <a:gd name="connsiteX16" fmla="*/ 812643 w 1045418"/>
                  <a:gd name="connsiteY16" fmla="*/ 1453434 h 1664925"/>
                  <a:gd name="connsiteX17" fmla="*/ 826195 w 1045418"/>
                  <a:gd name="connsiteY17" fmla="*/ 1341149 h 1664925"/>
                  <a:gd name="connsiteX18" fmla="*/ 826195 w 1045418"/>
                  <a:gd name="connsiteY18" fmla="*/ 1341149 h 1664925"/>
                  <a:gd name="connsiteX19" fmla="*/ 826195 w 1045418"/>
                  <a:gd name="connsiteY19" fmla="*/ 1341149 h 1664925"/>
                  <a:gd name="connsiteX20" fmla="*/ 891533 w 1045418"/>
                  <a:gd name="connsiteY20" fmla="*/ 1252579 h 1664925"/>
                  <a:gd name="connsiteX21" fmla="*/ 987363 w 1045418"/>
                  <a:gd name="connsiteY21" fmla="*/ 1030911 h 1664925"/>
                  <a:gd name="connsiteX22" fmla="*/ 996559 w 1045418"/>
                  <a:gd name="connsiteY22" fmla="*/ 986868 h 1664925"/>
                  <a:gd name="connsiteX23" fmla="*/ 998011 w 1045418"/>
                  <a:gd name="connsiteY23" fmla="*/ 975252 h 1664925"/>
                  <a:gd name="connsiteX24" fmla="*/ 1049314 w 1045418"/>
                  <a:gd name="connsiteY24" fmla="*/ 736645 h 166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045418" h="1664925">
                    <a:moveTo>
                      <a:pt x="1049314" y="736645"/>
                    </a:moveTo>
                    <a:cubicBezTo>
                      <a:pt x="1050282" y="669855"/>
                      <a:pt x="1033826" y="406080"/>
                      <a:pt x="1001399" y="335418"/>
                    </a:cubicBezTo>
                    <a:cubicBezTo>
                      <a:pt x="989299" y="309282"/>
                      <a:pt x="862010" y="119558"/>
                      <a:pt x="836358" y="106490"/>
                    </a:cubicBezTo>
                    <a:cubicBezTo>
                      <a:pt x="732301" y="51800"/>
                      <a:pt x="641310" y="1949"/>
                      <a:pt x="543544" y="497"/>
                    </a:cubicBezTo>
                    <a:cubicBezTo>
                      <a:pt x="462234" y="-955"/>
                      <a:pt x="236211" y="-6279"/>
                      <a:pt x="128765" y="108910"/>
                    </a:cubicBezTo>
                    <a:cubicBezTo>
                      <a:pt x="94402" y="146178"/>
                      <a:pt x="16963" y="407532"/>
                      <a:pt x="2444" y="524174"/>
                    </a:cubicBezTo>
                    <a:cubicBezTo>
                      <a:pt x="-7236" y="622424"/>
                      <a:pt x="14543" y="769557"/>
                      <a:pt x="20835" y="860063"/>
                    </a:cubicBezTo>
                    <a:cubicBezTo>
                      <a:pt x="23739" y="901202"/>
                      <a:pt x="74074" y="1016876"/>
                      <a:pt x="76978" y="1026555"/>
                    </a:cubicBezTo>
                    <a:cubicBezTo>
                      <a:pt x="78430" y="1028491"/>
                      <a:pt x="139897" y="1157233"/>
                      <a:pt x="139897" y="1157233"/>
                    </a:cubicBezTo>
                    <a:cubicBezTo>
                      <a:pt x="148125" y="1166428"/>
                      <a:pt x="169420" y="1222087"/>
                      <a:pt x="170872" y="1224023"/>
                    </a:cubicBezTo>
                    <a:cubicBezTo>
                      <a:pt x="163128" y="1258870"/>
                      <a:pt x="163612" y="1279198"/>
                      <a:pt x="160708" y="1293718"/>
                    </a:cubicBezTo>
                    <a:cubicBezTo>
                      <a:pt x="158288" y="1312109"/>
                      <a:pt x="141833" y="1330017"/>
                      <a:pt x="162644" y="1344537"/>
                    </a:cubicBezTo>
                    <a:cubicBezTo>
                      <a:pt x="182004" y="1358088"/>
                      <a:pt x="620499" y="1665906"/>
                      <a:pt x="628727" y="1667358"/>
                    </a:cubicBezTo>
                    <a:cubicBezTo>
                      <a:pt x="634050" y="1669294"/>
                      <a:pt x="638406" y="1669294"/>
                      <a:pt x="641794" y="1667842"/>
                    </a:cubicBezTo>
                    <a:cubicBezTo>
                      <a:pt x="652926" y="1670262"/>
                      <a:pt x="690193" y="1660098"/>
                      <a:pt x="709069" y="1660098"/>
                    </a:cubicBezTo>
                    <a:cubicBezTo>
                      <a:pt x="720685" y="1660098"/>
                      <a:pt x="801027" y="1551200"/>
                      <a:pt x="816999" y="1529905"/>
                    </a:cubicBezTo>
                    <a:cubicBezTo>
                      <a:pt x="812643" y="1499414"/>
                      <a:pt x="813127" y="1493606"/>
                      <a:pt x="812643" y="1453434"/>
                    </a:cubicBezTo>
                    <a:cubicBezTo>
                      <a:pt x="811675" y="1415683"/>
                      <a:pt x="801995" y="1375996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26195" y="1341149"/>
                      <a:pt x="826195" y="1341149"/>
                      <a:pt x="826195" y="1341149"/>
                    </a:cubicBezTo>
                    <a:cubicBezTo>
                      <a:pt x="831518" y="1332921"/>
                      <a:pt x="880885" y="1264194"/>
                      <a:pt x="891533" y="1252579"/>
                    </a:cubicBezTo>
                    <a:cubicBezTo>
                      <a:pt x="935092" y="1183852"/>
                      <a:pt x="969939" y="1110770"/>
                      <a:pt x="987363" y="1030911"/>
                    </a:cubicBezTo>
                    <a:cubicBezTo>
                      <a:pt x="989783" y="1015908"/>
                      <a:pt x="992687" y="1001388"/>
                      <a:pt x="996559" y="986868"/>
                    </a:cubicBezTo>
                    <a:cubicBezTo>
                      <a:pt x="997527" y="982996"/>
                      <a:pt x="998011" y="979124"/>
                      <a:pt x="998011" y="975252"/>
                    </a:cubicBezTo>
                    <a:cubicBezTo>
                      <a:pt x="1005271" y="937501"/>
                      <a:pt x="1043506" y="800048"/>
                      <a:pt x="1049314" y="736645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286DA2D-AD2E-409F-B747-A8DA26A8C503}"/>
                  </a:ext>
                </a:extLst>
              </p:cNvPr>
              <p:cNvSpPr/>
              <p:nvPr/>
            </p:nvSpPr>
            <p:spPr>
              <a:xfrm>
                <a:off x="7251736" y="3408810"/>
                <a:ext cx="648547" cy="450111"/>
              </a:xfrm>
              <a:custGeom>
                <a:avLst/>
                <a:gdLst>
                  <a:gd name="connsiteX0" fmla="*/ 20917 w 648546"/>
                  <a:gd name="connsiteY0" fmla="*/ 0 h 450110"/>
                  <a:gd name="connsiteX1" fmla="*/ 76092 w 648546"/>
                  <a:gd name="connsiteY1" fmla="*/ 67275 h 450110"/>
                  <a:gd name="connsiteX2" fmla="*/ 223709 w 648546"/>
                  <a:gd name="connsiteY2" fmla="*/ 193596 h 450110"/>
                  <a:gd name="connsiteX3" fmla="*/ 359710 w 648546"/>
                  <a:gd name="connsiteY3" fmla="*/ 243447 h 450110"/>
                  <a:gd name="connsiteX4" fmla="*/ 631228 w 648546"/>
                  <a:gd name="connsiteY4" fmla="*/ 175204 h 450110"/>
                  <a:gd name="connsiteX5" fmla="*/ 650588 w 648546"/>
                  <a:gd name="connsiteY5" fmla="*/ 165524 h 450110"/>
                  <a:gd name="connsiteX6" fmla="*/ 505875 w 648546"/>
                  <a:gd name="connsiteY6" fmla="*/ 431719 h 450110"/>
                  <a:gd name="connsiteX7" fmla="*/ 476351 w 648546"/>
                  <a:gd name="connsiteY7" fmla="*/ 453014 h 450110"/>
                  <a:gd name="connsiteX8" fmla="*/ 10269 w 648546"/>
                  <a:gd name="connsiteY8" fmla="*/ 130193 h 450110"/>
                  <a:gd name="connsiteX9" fmla="*/ 8333 w 648546"/>
                  <a:gd name="connsiteY9" fmla="*/ 79374 h 450110"/>
                  <a:gd name="connsiteX10" fmla="*/ 20917 w 648546"/>
                  <a:gd name="connsiteY10" fmla="*/ 0 h 45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8546" h="450110">
                    <a:moveTo>
                      <a:pt x="20917" y="0"/>
                    </a:moveTo>
                    <a:cubicBezTo>
                      <a:pt x="40760" y="25167"/>
                      <a:pt x="64960" y="53723"/>
                      <a:pt x="76092" y="67275"/>
                    </a:cubicBezTo>
                    <a:cubicBezTo>
                      <a:pt x="124975" y="126321"/>
                      <a:pt x="162726" y="148101"/>
                      <a:pt x="223709" y="193596"/>
                    </a:cubicBezTo>
                    <a:cubicBezTo>
                      <a:pt x="262912" y="222635"/>
                      <a:pt x="309375" y="237155"/>
                      <a:pt x="359710" y="243447"/>
                    </a:cubicBezTo>
                    <a:cubicBezTo>
                      <a:pt x="459412" y="255063"/>
                      <a:pt x="547498" y="224571"/>
                      <a:pt x="631228" y="175204"/>
                    </a:cubicBezTo>
                    <a:cubicBezTo>
                      <a:pt x="637520" y="171332"/>
                      <a:pt x="644296" y="168428"/>
                      <a:pt x="650588" y="165524"/>
                    </a:cubicBezTo>
                    <a:cubicBezTo>
                      <a:pt x="634132" y="199888"/>
                      <a:pt x="550886" y="352345"/>
                      <a:pt x="505875" y="431719"/>
                    </a:cubicBezTo>
                    <a:cubicBezTo>
                      <a:pt x="498131" y="445755"/>
                      <a:pt x="493775" y="458822"/>
                      <a:pt x="476351" y="453014"/>
                    </a:cubicBezTo>
                    <a:cubicBezTo>
                      <a:pt x="468124" y="451563"/>
                      <a:pt x="29629" y="143745"/>
                      <a:pt x="10269" y="130193"/>
                    </a:cubicBezTo>
                    <a:cubicBezTo>
                      <a:pt x="-10543" y="115674"/>
                      <a:pt x="6397" y="97766"/>
                      <a:pt x="8333" y="79374"/>
                    </a:cubicBezTo>
                    <a:cubicBezTo>
                      <a:pt x="11721" y="62919"/>
                      <a:pt x="16561" y="46463"/>
                      <a:pt x="20917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C937369-B9B6-4268-A219-213E6BFC85A0}"/>
                  </a:ext>
                </a:extLst>
              </p:cNvPr>
              <p:cNvSpPr/>
              <p:nvPr/>
            </p:nvSpPr>
            <p:spPr>
              <a:xfrm>
                <a:off x="8924727" y="6462742"/>
                <a:ext cx="14520" cy="43559"/>
              </a:xfrm>
              <a:custGeom>
                <a:avLst/>
                <a:gdLst>
                  <a:gd name="connsiteX0" fmla="*/ 10915 w 14519"/>
                  <a:gd name="connsiteY0" fmla="*/ 45539 h 43559"/>
                  <a:gd name="connsiteX1" fmla="*/ 751 w 14519"/>
                  <a:gd name="connsiteY1" fmla="*/ 13112 h 43559"/>
                  <a:gd name="connsiteX2" fmla="*/ 6075 w 14519"/>
                  <a:gd name="connsiteY2" fmla="*/ 1012 h 43559"/>
                  <a:gd name="connsiteX3" fmla="*/ 12366 w 14519"/>
                  <a:gd name="connsiteY3" fmla="*/ 528 h 43559"/>
                  <a:gd name="connsiteX4" fmla="*/ 13819 w 14519"/>
                  <a:gd name="connsiteY4" fmla="*/ 13595 h 43559"/>
                  <a:gd name="connsiteX5" fmla="*/ 10915 w 14519"/>
                  <a:gd name="connsiteY5" fmla="*/ 45539 h 4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19" h="43559">
                    <a:moveTo>
                      <a:pt x="10915" y="45539"/>
                    </a:moveTo>
                    <a:cubicBezTo>
                      <a:pt x="267" y="35859"/>
                      <a:pt x="5107" y="23275"/>
                      <a:pt x="751" y="13112"/>
                    </a:cubicBezTo>
                    <a:cubicBezTo>
                      <a:pt x="-1669" y="8272"/>
                      <a:pt x="2203" y="3916"/>
                      <a:pt x="6075" y="1012"/>
                    </a:cubicBezTo>
                    <a:cubicBezTo>
                      <a:pt x="7527" y="44"/>
                      <a:pt x="11399" y="-440"/>
                      <a:pt x="12366" y="528"/>
                    </a:cubicBezTo>
                    <a:cubicBezTo>
                      <a:pt x="15754" y="4399"/>
                      <a:pt x="17691" y="10207"/>
                      <a:pt x="13819" y="13595"/>
                    </a:cubicBezTo>
                    <a:cubicBezTo>
                      <a:pt x="2203" y="23275"/>
                      <a:pt x="21079" y="34407"/>
                      <a:pt x="10915" y="45539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24FB7AA-7913-4736-94C2-45AE3EE816F8}"/>
                  </a:ext>
                </a:extLst>
              </p:cNvPr>
              <p:cNvSpPr/>
              <p:nvPr/>
            </p:nvSpPr>
            <p:spPr>
              <a:xfrm>
                <a:off x="8902315" y="6372764"/>
                <a:ext cx="14520" cy="24199"/>
              </a:xfrm>
              <a:custGeom>
                <a:avLst/>
                <a:gdLst>
                  <a:gd name="connsiteX0" fmla="*/ 5739 w 14519"/>
                  <a:gd name="connsiteY0" fmla="*/ 0 h 24199"/>
                  <a:gd name="connsiteX1" fmla="*/ 15903 w 14519"/>
                  <a:gd name="connsiteY1" fmla="*/ 16940 h 24199"/>
                  <a:gd name="connsiteX2" fmla="*/ 11063 w 14519"/>
                  <a:gd name="connsiteY2" fmla="*/ 28072 h 24199"/>
                  <a:gd name="connsiteX3" fmla="*/ 899 w 14519"/>
                  <a:gd name="connsiteY3" fmla="*/ 11616 h 24199"/>
                  <a:gd name="connsiteX4" fmla="*/ 5739 w 14519"/>
                  <a:gd name="connsiteY4" fmla="*/ 0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9" h="24199">
                    <a:moveTo>
                      <a:pt x="5739" y="0"/>
                    </a:moveTo>
                    <a:cubicBezTo>
                      <a:pt x="13967" y="2420"/>
                      <a:pt x="15419" y="9680"/>
                      <a:pt x="15903" y="16940"/>
                    </a:cubicBezTo>
                    <a:cubicBezTo>
                      <a:pt x="16387" y="20812"/>
                      <a:pt x="18807" y="28072"/>
                      <a:pt x="11063" y="28072"/>
                    </a:cubicBezTo>
                    <a:cubicBezTo>
                      <a:pt x="899" y="27587"/>
                      <a:pt x="2351" y="18392"/>
                      <a:pt x="899" y="11616"/>
                    </a:cubicBezTo>
                    <a:cubicBezTo>
                      <a:pt x="-553" y="6776"/>
                      <a:pt x="-1037" y="2420"/>
                      <a:pt x="5739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09BC13C-33FC-4588-8A82-5F36121C6AB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23ED4CD-2950-44AC-90B4-219913A2ABAD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F5D63A8-18A6-4AF1-9335-0C6364436645}"/>
                  </a:ext>
                </a:extLst>
              </p:cNvPr>
              <p:cNvSpPr/>
              <p:nvPr/>
            </p:nvSpPr>
            <p:spPr>
              <a:xfrm>
                <a:off x="8921980" y="6431327"/>
                <a:ext cx="4840" cy="19360"/>
              </a:xfrm>
              <a:custGeom>
                <a:avLst/>
                <a:gdLst>
                  <a:gd name="connsiteX0" fmla="*/ 3982 w 4839"/>
                  <a:gd name="connsiteY0" fmla="*/ 0 h 19359"/>
                  <a:gd name="connsiteX1" fmla="*/ 8338 w 4839"/>
                  <a:gd name="connsiteY1" fmla="*/ 19360 h 19359"/>
                  <a:gd name="connsiteX2" fmla="*/ 3982 w 4839"/>
                  <a:gd name="connsiteY2" fmla="*/ 0 h 1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19359">
                    <a:moveTo>
                      <a:pt x="3982" y="0"/>
                    </a:moveTo>
                    <a:cubicBezTo>
                      <a:pt x="5918" y="7744"/>
                      <a:pt x="10758" y="12584"/>
                      <a:pt x="8338" y="19360"/>
                    </a:cubicBezTo>
                    <a:cubicBezTo>
                      <a:pt x="110" y="15488"/>
                      <a:pt x="-3278" y="11132"/>
                      <a:pt x="3982" y="0"/>
                    </a:cubicBezTo>
                    <a:close/>
                  </a:path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18A1017-EA8B-492E-85AF-78A57BB0CEAE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6BB5707-5C50-4483-8EB3-CC85038EEB60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5A39C6-67EE-477C-80FA-B6944DDC8C6A}"/>
                  </a:ext>
                </a:extLst>
              </p:cNvPr>
              <p:cNvSpPr/>
              <p:nvPr/>
            </p:nvSpPr>
            <p:spPr>
              <a:xfrm>
                <a:off x="6277085" y="2139788"/>
                <a:ext cx="4840" cy="4840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solidFill>
                <a:srgbClr val="EDF7F6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5F6B974-9482-4810-A417-674E6E0520F1}"/>
                  </a:ext>
                </a:extLst>
              </p:cNvPr>
              <p:cNvSpPr/>
              <p:nvPr/>
            </p:nvSpPr>
            <p:spPr>
              <a:xfrm>
                <a:off x="7171701" y="3473664"/>
                <a:ext cx="982500" cy="1432610"/>
              </a:xfrm>
              <a:custGeom>
                <a:avLst/>
                <a:gdLst>
                  <a:gd name="connsiteX0" fmla="*/ 774182 w 982499"/>
                  <a:gd name="connsiteY0" fmla="*/ 264742 h 1432610"/>
                  <a:gd name="connsiteX1" fmla="*/ 743690 w 982499"/>
                  <a:gd name="connsiteY1" fmla="*/ 246835 h 1432610"/>
                  <a:gd name="connsiteX2" fmla="*/ 673028 w 982499"/>
                  <a:gd name="connsiteY2" fmla="*/ 339277 h 1432610"/>
                  <a:gd name="connsiteX3" fmla="*/ 613497 w 982499"/>
                  <a:gd name="connsiteY3" fmla="*/ 375576 h 1432610"/>
                  <a:gd name="connsiteX4" fmla="*/ 569938 w 982499"/>
                  <a:gd name="connsiteY4" fmla="*/ 387676 h 1432610"/>
                  <a:gd name="connsiteX5" fmla="*/ 523959 w 982499"/>
                  <a:gd name="connsiteY5" fmla="*/ 367832 h 1432610"/>
                  <a:gd name="connsiteX6" fmla="*/ 203558 w 982499"/>
                  <a:gd name="connsiteY6" fmla="*/ 142777 h 1432610"/>
                  <a:gd name="connsiteX7" fmla="*/ 87884 w 982499"/>
                  <a:gd name="connsiteY7" fmla="*/ 59531 h 1432610"/>
                  <a:gd name="connsiteX8" fmla="*/ 80140 w 982499"/>
                  <a:gd name="connsiteY8" fmla="*/ 36783 h 1432610"/>
                  <a:gd name="connsiteX9" fmla="*/ 89820 w 982499"/>
                  <a:gd name="connsiteY9" fmla="*/ 0 h 1432610"/>
                  <a:gd name="connsiteX10" fmla="*/ 53521 w 982499"/>
                  <a:gd name="connsiteY10" fmla="*/ 27587 h 1432610"/>
                  <a:gd name="connsiteX11" fmla="*/ 29321 w 982499"/>
                  <a:gd name="connsiteY11" fmla="*/ 66307 h 1432610"/>
                  <a:gd name="connsiteX12" fmla="*/ 5122 w 982499"/>
                  <a:gd name="connsiteY12" fmla="*/ 158265 h 1432610"/>
                  <a:gd name="connsiteX13" fmla="*/ 394250 w 982499"/>
                  <a:gd name="connsiteY13" fmla="*/ 616119 h 1432610"/>
                  <a:gd name="connsiteX14" fmla="*/ 678836 w 982499"/>
                  <a:gd name="connsiteY14" fmla="*/ 999439 h 1432610"/>
                  <a:gd name="connsiteX15" fmla="*/ 982781 w 982499"/>
                  <a:gd name="connsiteY15" fmla="*/ 1436966 h 1432610"/>
                  <a:gd name="connsiteX16" fmla="*/ 889371 w 982499"/>
                  <a:gd name="connsiteY16" fmla="*/ 972820 h 1432610"/>
                  <a:gd name="connsiteX17" fmla="*/ 774182 w 982499"/>
                  <a:gd name="connsiteY17" fmla="*/ 264742 h 1432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82499" h="1432610">
                    <a:moveTo>
                      <a:pt x="774182" y="264742"/>
                    </a:moveTo>
                    <a:cubicBezTo>
                      <a:pt x="772730" y="262806"/>
                      <a:pt x="755306" y="244899"/>
                      <a:pt x="743690" y="246835"/>
                    </a:cubicBezTo>
                    <a:cubicBezTo>
                      <a:pt x="720943" y="263775"/>
                      <a:pt x="675448" y="334921"/>
                      <a:pt x="673028" y="339277"/>
                    </a:cubicBezTo>
                    <a:cubicBezTo>
                      <a:pt x="660444" y="363476"/>
                      <a:pt x="643021" y="377028"/>
                      <a:pt x="613497" y="375576"/>
                    </a:cubicBezTo>
                    <a:cubicBezTo>
                      <a:pt x="598493" y="374608"/>
                      <a:pt x="583006" y="379448"/>
                      <a:pt x="569938" y="387676"/>
                    </a:cubicBezTo>
                    <a:cubicBezTo>
                      <a:pt x="565098" y="389128"/>
                      <a:pt x="532187" y="373640"/>
                      <a:pt x="523959" y="367832"/>
                    </a:cubicBezTo>
                    <a:cubicBezTo>
                      <a:pt x="516699" y="362992"/>
                      <a:pt x="256312" y="179076"/>
                      <a:pt x="203558" y="142777"/>
                    </a:cubicBezTo>
                    <a:cubicBezTo>
                      <a:pt x="203558" y="142777"/>
                      <a:pt x="108211" y="73083"/>
                      <a:pt x="87884" y="59531"/>
                    </a:cubicBezTo>
                    <a:cubicBezTo>
                      <a:pt x="79656" y="53723"/>
                      <a:pt x="77236" y="46947"/>
                      <a:pt x="80140" y="36783"/>
                    </a:cubicBezTo>
                    <a:cubicBezTo>
                      <a:pt x="82076" y="29039"/>
                      <a:pt x="101436" y="1452"/>
                      <a:pt x="89820" y="0"/>
                    </a:cubicBezTo>
                    <a:cubicBezTo>
                      <a:pt x="86432" y="0"/>
                      <a:pt x="63200" y="22747"/>
                      <a:pt x="53521" y="27587"/>
                    </a:cubicBezTo>
                    <a:cubicBezTo>
                      <a:pt x="39485" y="36783"/>
                      <a:pt x="34645" y="51787"/>
                      <a:pt x="29321" y="66307"/>
                    </a:cubicBezTo>
                    <a:cubicBezTo>
                      <a:pt x="27385" y="80342"/>
                      <a:pt x="-14238" y="137937"/>
                      <a:pt x="5122" y="158265"/>
                    </a:cubicBezTo>
                    <a:cubicBezTo>
                      <a:pt x="136283" y="296202"/>
                      <a:pt x="264540" y="477214"/>
                      <a:pt x="394250" y="616119"/>
                    </a:cubicBezTo>
                    <a:cubicBezTo>
                      <a:pt x="461040" y="687266"/>
                      <a:pt x="648828" y="955396"/>
                      <a:pt x="678836" y="999439"/>
                    </a:cubicBezTo>
                    <a:cubicBezTo>
                      <a:pt x="683676" y="999439"/>
                      <a:pt x="929058" y="1381791"/>
                      <a:pt x="982781" y="1436966"/>
                    </a:cubicBezTo>
                    <a:cubicBezTo>
                      <a:pt x="950354" y="1229334"/>
                      <a:pt x="888403" y="974272"/>
                      <a:pt x="889371" y="972820"/>
                    </a:cubicBezTo>
                    <a:cubicBezTo>
                      <a:pt x="890339" y="950072"/>
                      <a:pt x="780474" y="346537"/>
                      <a:pt x="774182" y="26474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E69BB9-0438-4010-929F-9A7185E6BE63}"/>
                  </a:ext>
                </a:extLst>
              </p:cNvPr>
              <p:cNvSpPr/>
              <p:nvPr/>
            </p:nvSpPr>
            <p:spPr>
              <a:xfrm>
                <a:off x="7690572" y="3865948"/>
                <a:ext cx="469470" cy="1059938"/>
              </a:xfrm>
              <a:custGeom>
                <a:avLst/>
                <a:gdLst>
                  <a:gd name="connsiteX0" fmla="*/ 154157 w 469470"/>
                  <a:gd name="connsiteY0" fmla="*/ 524393 h 1059937"/>
                  <a:gd name="connsiteX1" fmla="*/ 96562 w 469470"/>
                  <a:gd name="connsiteY1" fmla="*/ 234483 h 1059937"/>
                  <a:gd name="connsiteX2" fmla="*/ 82526 w 469470"/>
                  <a:gd name="connsiteY2" fmla="*/ 212703 h 1059937"/>
                  <a:gd name="connsiteX3" fmla="*/ 9444 w 469470"/>
                  <a:gd name="connsiteY3" fmla="*/ 139137 h 1059937"/>
                  <a:gd name="connsiteX4" fmla="*/ 4120 w 469470"/>
                  <a:gd name="connsiteY4" fmla="*/ 107678 h 1059937"/>
                  <a:gd name="connsiteX5" fmla="*/ 22512 w 469470"/>
                  <a:gd name="connsiteY5" fmla="*/ 63151 h 1059937"/>
                  <a:gd name="connsiteX6" fmla="*/ 84462 w 469470"/>
                  <a:gd name="connsiteY6" fmla="*/ 13300 h 1059937"/>
                  <a:gd name="connsiteX7" fmla="*/ 156577 w 469470"/>
                  <a:gd name="connsiteY7" fmla="*/ 232 h 1059937"/>
                  <a:gd name="connsiteX8" fmla="*/ 203040 w 469470"/>
                  <a:gd name="connsiteY8" fmla="*/ 31207 h 1059937"/>
                  <a:gd name="connsiteX9" fmla="*/ 223367 w 469470"/>
                  <a:gd name="connsiteY9" fmla="*/ 182212 h 1059937"/>
                  <a:gd name="connsiteX10" fmla="*/ 249987 w 469470"/>
                  <a:gd name="connsiteY10" fmla="*/ 277558 h 1059937"/>
                  <a:gd name="connsiteX11" fmla="*/ 327909 w 469470"/>
                  <a:gd name="connsiteY11" fmla="*/ 432435 h 1059937"/>
                  <a:gd name="connsiteX12" fmla="*/ 441163 w 469470"/>
                  <a:gd name="connsiteY12" fmla="*/ 846246 h 1059937"/>
                  <a:gd name="connsiteX13" fmla="*/ 472622 w 469470"/>
                  <a:gd name="connsiteY13" fmla="*/ 1062106 h 1059937"/>
                  <a:gd name="connsiteX14" fmla="*/ 169160 w 469470"/>
                  <a:gd name="connsiteY14" fmla="*/ 609091 h 1059937"/>
                  <a:gd name="connsiteX15" fmla="*/ 154157 w 469470"/>
                  <a:gd name="connsiteY15" fmla="*/ 524393 h 105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9470" h="1059937">
                    <a:moveTo>
                      <a:pt x="154157" y="524393"/>
                    </a:moveTo>
                    <a:cubicBezTo>
                      <a:pt x="134797" y="427595"/>
                      <a:pt x="115438" y="331281"/>
                      <a:pt x="96562" y="234483"/>
                    </a:cubicBezTo>
                    <a:cubicBezTo>
                      <a:pt x="94626" y="224803"/>
                      <a:pt x="88818" y="218995"/>
                      <a:pt x="82526" y="212703"/>
                    </a:cubicBezTo>
                    <a:cubicBezTo>
                      <a:pt x="58327" y="188020"/>
                      <a:pt x="34611" y="162852"/>
                      <a:pt x="9444" y="139137"/>
                    </a:cubicBezTo>
                    <a:cubicBezTo>
                      <a:pt x="-1204" y="128973"/>
                      <a:pt x="-2656" y="120261"/>
                      <a:pt x="4120" y="107678"/>
                    </a:cubicBezTo>
                    <a:cubicBezTo>
                      <a:pt x="11380" y="93158"/>
                      <a:pt x="19124" y="78638"/>
                      <a:pt x="22512" y="63151"/>
                    </a:cubicBezTo>
                    <a:cubicBezTo>
                      <a:pt x="29287" y="28303"/>
                      <a:pt x="52035" y="16203"/>
                      <a:pt x="84462" y="13300"/>
                    </a:cubicBezTo>
                    <a:cubicBezTo>
                      <a:pt x="104306" y="11364"/>
                      <a:pt x="136733" y="4104"/>
                      <a:pt x="156577" y="232"/>
                    </a:cubicBezTo>
                    <a:cubicBezTo>
                      <a:pt x="169644" y="-2672"/>
                      <a:pt x="192392" y="22495"/>
                      <a:pt x="203040" y="31207"/>
                    </a:cubicBezTo>
                    <a:cubicBezTo>
                      <a:pt x="266927" y="86382"/>
                      <a:pt x="231595" y="97998"/>
                      <a:pt x="223367" y="182212"/>
                    </a:cubicBezTo>
                    <a:cubicBezTo>
                      <a:pt x="219495" y="219963"/>
                      <a:pt x="232563" y="240775"/>
                      <a:pt x="249987" y="277558"/>
                    </a:cubicBezTo>
                    <a:cubicBezTo>
                      <a:pt x="278058" y="336605"/>
                      <a:pt x="310486" y="384036"/>
                      <a:pt x="327909" y="432435"/>
                    </a:cubicBezTo>
                    <a:cubicBezTo>
                      <a:pt x="332749" y="437275"/>
                      <a:pt x="432451" y="805107"/>
                      <a:pt x="441163" y="846246"/>
                    </a:cubicBezTo>
                    <a:cubicBezTo>
                      <a:pt x="447455" y="876738"/>
                      <a:pt x="479882" y="1057266"/>
                      <a:pt x="472622" y="1062106"/>
                    </a:cubicBezTo>
                    <a:cubicBezTo>
                      <a:pt x="422771" y="1048554"/>
                      <a:pt x="168192" y="627967"/>
                      <a:pt x="169160" y="609091"/>
                    </a:cubicBezTo>
                    <a:cubicBezTo>
                      <a:pt x="162385" y="588764"/>
                      <a:pt x="158029" y="565048"/>
                      <a:pt x="154157" y="5243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BAFC3B4-C2B1-4B7B-8227-5941BA13A8D6}"/>
                  </a:ext>
                </a:extLst>
              </p:cNvPr>
              <p:cNvSpPr/>
              <p:nvPr/>
            </p:nvSpPr>
            <p:spPr>
              <a:xfrm>
                <a:off x="8685419" y="5413012"/>
                <a:ext cx="29039" cy="24199"/>
              </a:xfrm>
              <a:custGeom>
                <a:avLst/>
                <a:gdLst>
                  <a:gd name="connsiteX0" fmla="*/ 30007 w 29039"/>
                  <a:gd name="connsiteY0" fmla="*/ 25168 h 24199"/>
                  <a:gd name="connsiteX1" fmla="*/ 0 w 29039"/>
                  <a:gd name="connsiteY1" fmla="*/ 0 h 24199"/>
                  <a:gd name="connsiteX2" fmla="*/ 30007 w 29039"/>
                  <a:gd name="connsiteY2" fmla="*/ 25168 h 2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039" h="24199">
                    <a:moveTo>
                      <a:pt x="30007" y="25168"/>
                    </a:moveTo>
                    <a:cubicBezTo>
                      <a:pt x="16456" y="26136"/>
                      <a:pt x="4840" y="16456"/>
                      <a:pt x="0" y="0"/>
                    </a:cubicBezTo>
                    <a:cubicBezTo>
                      <a:pt x="10648" y="7260"/>
                      <a:pt x="21780" y="14520"/>
                      <a:pt x="30007" y="25168"/>
                    </a:cubicBezTo>
                    <a:close/>
                  </a:path>
                </a:pathLst>
              </a:custGeom>
              <a:solidFill>
                <a:srgbClr val="F1C1AE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273F24C-C84C-43D3-99FC-DFA7EE0D7AE7}"/>
                  </a:ext>
                </a:extLst>
              </p:cNvPr>
              <p:cNvSpPr/>
              <p:nvPr/>
            </p:nvSpPr>
            <p:spPr>
              <a:xfrm>
                <a:off x="8105318" y="3015810"/>
                <a:ext cx="4840" cy="38719"/>
              </a:xfrm>
              <a:custGeom>
                <a:avLst/>
                <a:gdLst>
                  <a:gd name="connsiteX0" fmla="*/ 4637 w 0"/>
                  <a:gd name="connsiteY0" fmla="*/ 39687 h 38719"/>
                  <a:gd name="connsiteX1" fmla="*/ 281 w 0"/>
                  <a:gd name="connsiteY1" fmla="*/ 39687 h 38719"/>
                  <a:gd name="connsiteX2" fmla="*/ 4637 w 0"/>
                  <a:gd name="connsiteY2" fmla="*/ 0 h 38719"/>
                  <a:gd name="connsiteX3" fmla="*/ 4637 w 0"/>
                  <a:gd name="connsiteY3" fmla="*/ 39687 h 3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h="38719">
                    <a:moveTo>
                      <a:pt x="4637" y="39687"/>
                    </a:moveTo>
                    <a:cubicBezTo>
                      <a:pt x="3185" y="39687"/>
                      <a:pt x="1733" y="39687"/>
                      <a:pt x="281" y="39687"/>
                    </a:cubicBezTo>
                    <a:cubicBezTo>
                      <a:pt x="281" y="26135"/>
                      <a:pt x="-1655" y="12584"/>
                      <a:pt x="4637" y="0"/>
                    </a:cubicBezTo>
                    <a:cubicBezTo>
                      <a:pt x="4637" y="13552"/>
                      <a:pt x="4637" y="26619"/>
                      <a:pt x="4637" y="39687"/>
                    </a:cubicBezTo>
                    <a:close/>
                  </a:path>
                </a:pathLst>
              </a:custGeom>
              <a:solidFill>
                <a:srgbClr val="271F1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F7FFD2-9884-4B02-8063-F67B974ED0A7}"/>
                  </a:ext>
                </a:extLst>
              </p:cNvPr>
              <p:cNvSpPr/>
              <p:nvPr/>
            </p:nvSpPr>
            <p:spPr>
              <a:xfrm>
                <a:off x="8264628" y="3025974"/>
                <a:ext cx="4840" cy="48399"/>
              </a:xfrm>
              <a:custGeom>
                <a:avLst/>
                <a:gdLst>
                  <a:gd name="connsiteX0" fmla="*/ 5044 w 4839"/>
                  <a:gd name="connsiteY0" fmla="*/ 49367 h 48398"/>
                  <a:gd name="connsiteX1" fmla="*/ 1172 w 4839"/>
                  <a:gd name="connsiteY1" fmla="*/ 0 h 48398"/>
                  <a:gd name="connsiteX2" fmla="*/ 5044 w 4839"/>
                  <a:gd name="connsiteY2" fmla="*/ 49367 h 4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9" h="48398">
                    <a:moveTo>
                      <a:pt x="5044" y="49367"/>
                    </a:moveTo>
                    <a:cubicBezTo>
                      <a:pt x="-3668" y="33395"/>
                      <a:pt x="1656" y="16456"/>
                      <a:pt x="1172" y="0"/>
                    </a:cubicBezTo>
                    <a:cubicBezTo>
                      <a:pt x="7464" y="15972"/>
                      <a:pt x="5528" y="32427"/>
                      <a:pt x="5044" y="49367"/>
                    </a:cubicBezTo>
                    <a:close/>
                  </a:path>
                </a:pathLst>
              </a:custGeom>
              <a:solidFill>
                <a:srgbClr val="14100C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802899D-3BB5-4347-9FF8-507AD7C10EE7}"/>
                  </a:ext>
                </a:extLst>
              </p:cNvPr>
              <p:cNvSpPr/>
              <p:nvPr/>
            </p:nvSpPr>
            <p:spPr>
              <a:xfrm>
                <a:off x="7094544" y="3195491"/>
                <a:ext cx="4840" cy="4840"/>
              </a:xfrm>
              <a:custGeom>
                <a:avLst/>
                <a:gdLst>
                  <a:gd name="connsiteX0" fmla="*/ 0 w 0"/>
                  <a:gd name="connsiteY0" fmla="*/ 363 h 0"/>
                  <a:gd name="connsiteX1" fmla="*/ 0 w 0"/>
                  <a:gd name="connsiteY1" fmla="*/ 363 h 0"/>
                  <a:gd name="connsiteX2" fmla="*/ 0 w 0"/>
                  <a:gd name="connsiteY2" fmla="*/ 363 h 0"/>
                  <a:gd name="connsiteX3" fmla="*/ 0 w 0"/>
                  <a:gd name="connsiteY3" fmla="*/ 363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363"/>
                    </a:moveTo>
                    <a:cubicBezTo>
                      <a:pt x="0" y="363"/>
                      <a:pt x="0" y="-121"/>
                      <a:pt x="0" y="363"/>
                    </a:cubicBezTo>
                    <a:cubicBezTo>
                      <a:pt x="0" y="-121"/>
                      <a:pt x="0" y="-121"/>
                      <a:pt x="0" y="363"/>
                    </a:cubicBezTo>
                    <a:lnTo>
                      <a:pt x="0" y="363"/>
                    </a:ln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F2BE9B15-58CC-4493-BD1D-D9B6A98ABF2B}"/>
                  </a:ext>
                </a:extLst>
              </p:cNvPr>
              <p:cNvSpPr/>
              <p:nvPr/>
            </p:nvSpPr>
            <p:spPr>
              <a:xfrm>
                <a:off x="7001382" y="2139413"/>
                <a:ext cx="1268054" cy="1418090"/>
              </a:xfrm>
              <a:custGeom>
                <a:avLst/>
                <a:gdLst>
                  <a:gd name="connsiteX0" fmla="*/ 1268774 w 1268053"/>
                  <a:gd name="connsiteY0" fmla="*/ 994490 h 1418090"/>
                  <a:gd name="connsiteX1" fmla="*/ 1268290 w 1268053"/>
                  <a:gd name="connsiteY1" fmla="*/ 935443 h 1418090"/>
                  <a:gd name="connsiteX2" fmla="*/ 1269258 w 1268053"/>
                  <a:gd name="connsiteY2" fmla="*/ 879785 h 1418090"/>
                  <a:gd name="connsiteX3" fmla="*/ 1255706 w 1268053"/>
                  <a:gd name="connsiteY3" fmla="*/ 866233 h 1418090"/>
                  <a:gd name="connsiteX4" fmla="*/ 1239250 w 1268053"/>
                  <a:gd name="connsiteY4" fmla="*/ 862845 h 1418090"/>
                  <a:gd name="connsiteX5" fmla="*/ 1224247 w 1268053"/>
                  <a:gd name="connsiteY5" fmla="*/ 817350 h 1418090"/>
                  <a:gd name="connsiteX6" fmla="*/ 1216019 w 1268053"/>
                  <a:gd name="connsiteY6" fmla="*/ 780083 h 1418090"/>
                  <a:gd name="connsiteX7" fmla="*/ 1190851 w 1268053"/>
                  <a:gd name="connsiteY7" fmla="*/ 741364 h 1418090"/>
                  <a:gd name="connsiteX8" fmla="*/ 1190851 w 1268053"/>
                  <a:gd name="connsiteY8" fmla="*/ 689093 h 1418090"/>
                  <a:gd name="connsiteX9" fmla="*/ 1190851 w 1268053"/>
                  <a:gd name="connsiteY9" fmla="*/ 689093 h 1418090"/>
                  <a:gd name="connsiteX10" fmla="*/ 1190851 w 1268053"/>
                  <a:gd name="connsiteY10" fmla="*/ 689093 h 1418090"/>
                  <a:gd name="connsiteX11" fmla="*/ 1190851 w 1268053"/>
                  <a:gd name="connsiteY11" fmla="*/ 689093 h 1418090"/>
                  <a:gd name="connsiteX12" fmla="*/ 1189883 w 1268053"/>
                  <a:gd name="connsiteY12" fmla="*/ 641662 h 1418090"/>
                  <a:gd name="connsiteX13" fmla="*/ 1171492 w 1268053"/>
                  <a:gd name="connsiteY13" fmla="*/ 510016 h 1418090"/>
                  <a:gd name="connsiteX14" fmla="*/ 1166168 w 1268053"/>
                  <a:gd name="connsiteY14" fmla="*/ 461617 h 1418090"/>
                  <a:gd name="connsiteX15" fmla="*/ 1142452 w 1268053"/>
                  <a:gd name="connsiteY15" fmla="*/ 390471 h 1418090"/>
                  <a:gd name="connsiteX16" fmla="*/ 1141484 w 1268053"/>
                  <a:gd name="connsiteY16" fmla="*/ 362399 h 1418090"/>
                  <a:gd name="connsiteX17" fmla="*/ 1120673 w 1268053"/>
                  <a:gd name="connsiteY17" fmla="*/ 278185 h 1418090"/>
                  <a:gd name="connsiteX18" fmla="*/ 1095989 w 1268053"/>
                  <a:gd name="connsiteY18" fmla="*/ 218170 h 1418090"/>
                  <a:gd name="connsiteX19" fmla="*/ 1035974 w 1268053"/>
                  <a:gd name="connsiteY19" fmla="*/ 152348 h 1418090"/>
                  <a:gd name="connsiteX20" fmla="*/ 974992 w 1268053"/>
                  <a:gd name="connsiteY20" fmla="*/ 99593 h 1418090"/>
                  <a:gd name="connsiteX21" fmla="*/ 953212 w 1268053"/>
                  <a:gd name="connsiteY21" fmla="*/ 89913 h 1418090"/>
                  <a:gd name="connsiteX22" fmla="*/ 904329 w 1268053"/>
                  <a:gd name="connsiteY22" fmla="*/ 62326 h 1418090"/>
                  <a:gd name="connsiteX23" fmla="*/ 866578 w 1268053"/>
                  <a:gd name="connsiteY23" fmla="*/ 49742 h 1418090"/>
                  <a:gd name="connsiteX24" fmla="*/ 794947 w 1268053"/>
                  <a:gd name="connsiteY24" fmla="*/ 23122 h 1418090"/>
                  <a:gd name="connsiteX25" fmla="*/ 721865 w 1268053"/>
                  <a:gd name="connsiteY25" fmla="*/ 11507 h 1418090"/>
                  <a:gd name="connsiteX26" fmla="*/ 581024 w 1268053"/>
                  <a:gd name="connsiteY26" fmla="*/ 1343 h 1418090"/>
                  <a:gd name="connsiteX27" fmla="*/ 457122 w 1268053"/>
                  <a:gd name="connsiteY27" fmla="*/ 15379 h 1418090"/>
                  <a:gd name="connsiteX28" fmla="*/ 361292 w 1268053"/>
                  <a:gd name="connsiteY28" fmla="*/ 40546 h 1418090"/>
                  <a:gd name="connsiteX29" fmla="*/ 291598 w 1268053"/>
                  <a:gd name="connsiteY29" fmla="*/ 71037 h 1418090"/>
                  <a:gd name="connsiteX30" fmla="*/ 236423 w 1268053"/>
                  <a:gd name="connsiteY30" fmla="*/ 96689 h 1418090"/>
                  <a:gd name="connsiteX31" fmla="*/ 204964 w 1268053"/>
                  <a:gd name="connsiteY31" fmla="*/ 117501 h 1418090"/>
                  <a:gd name="connsiteX32" fmla="*/ 184152 w 1268053"/>
                  <a:gd name="connsiteY32" fmla="*/ 140248 h 1418090"/>
                  <a:gd name="connsiteX33" fmla="*/ 121233 w 1268053"/>
                  <a:gd name="connsiteY33" fmla="*/ 216718 h 1418090"/>
                  <a:gd name="connsiteX34" fmla="*/ 87838 w 1268053"/>
                  <a:gd name="connsiteY34" fmla="*/ 306257 h 1418090"/>
                  <a:gd name="connsiteX35" fmla="*/ 88322 w 1268053"/>
                  <a:gd name="connsiteY35" fmla="*/ 305773 h 1418090"/>
                  <a:gd name="connsiteX36" fmla="*/ 71382 w 1268053"/>
                  <a:gd name="connsiteY36" fmla="*/ 364335 h 1418090"/>
                  <a:gd name="connsiteX37" fmla="*/ 67994 w 1268053"/>
                  <a:gd name="connsiteY37" fmla="*/ 396763 h 1418090"/>
                  <a:gd name="connsiteX38" fmla="*/ 63155 w 1268053"/>
                  <a:gd name="connsiteY38" fmla="*/ 453390 h 1418090"/>
                  <a:gd name="connsiteX39" fmla="*/ 67994 w 1268053"/>
                  <a:gd name="connsiteY39" fmla="*/ 567127 h 1418090"/>
                  <a:gd name="connsiteX40" fmla="*/ 82030 w 1268053"/>
                  <a:gd name="connsiteY40" fmla="*/ 641178 h 1418090"/>
                  <a:gd name="connsiteX41" fmla="*/ 84450 w 1268053"/>
                  <a:gd name="connsiteY41" fmla="*/ 688125 h 1418090"/>
                  <a:gd name="connsiteX42" fmla="*/ 41859 w 1268053"/>
                  <a:gd name="connsiteY42" fmla="*/ 732652 h 1418090"/>
                  <a:gd name="connsiteX43" fmla="*/ 40407 w 1268053"/>
                  <a:gd name="connsiteY43" fmla="*/ 747655 h 1418090"/>
                  <a:gd name="connsiteX44" fmla="*/ 18143 w 1268053"/>
                  <a:gd name="connsiteY44" fmla="*/ 782503 h 1418090"/>
                  <a:gd name="connsiteX45" fmla="*/ 4108 w 1268053"/>
                  <a:gd name="connsiteY45" fmla="*/ 875913 h 1418090"/>
                  <a:gd name="connsiteX46" fmla="*/ 24435 w 1268053"/>
                  <a:gd name="connsiteY46" fmla="*/ 985778 h 1418090"/>
                  <a:gd name="connsiteX47" fmla="*/ 63639 w 1268053"/>
                  <a:gd name="connsiteY47" fmla="*/ 1045793 h 1418090"/>
                  <a:gd name="connsiteX48" fmla="*/ 51539 w 1268053"/>
                  <a:gd name="connsiteY48" fmla="*/ 1042889 h 1418090"/>
                  <a:gd name="connsiteX49" fmla="*/ 98002 w 1268053"/>
                  <a:gd name="connsiteY49" fmla="*/ 1059829 h 1418090"/>
                  <a:gd name="connsiteX50" fmla="*/ 174472 w 1268053"/>
                  <a:gd name="connsiteY50" fmla="*/ 1080157 h 1418090"/>
                  <a:gd name="connsiteX51" fmla="*/ 168664 w 1268053"/>
                  <a:gd name="connsiteY51" fmla="*/ 1016270 h 1418090"/>
                  <a:gd name="connsiteX52" fmla="*/ 178344 w 1268053"/>
                  <a:gd name="connsiteY52" fmla="*/ 789763 h 1418090"/>
                  <a:gd name="connsiteX53" fmla="*/ 189476 w 1268053"/>
                  <a:gd name="connsiteY53" fmla="*/ 693933 h 1418090"/>
                  <a:gd name="connsiteX54" fmla="*/ 189476 w 1268053"/>
                  <a:gd name="connsiteY54" fmla="*/ 693933 h 1418090"/>
                  <a:gd name="connsiteX55" fmla="*/ 189476 w 1268053"/>
                  <a:gd name="connsiteY55" fmla="*/ 693933 h 1418090"/>
                  <a:gd name="connsiteX56" fmla="*/ 198672 w 1268053"/>
                  <a:gd name="connsiteY56" fmla="*/ 616010 h 1418090"/>
                  <a:gd name="connsiteX57" fmla="*/ 203996 w 1268053"/>
                  <a:gd name="connsiteY57" fmla="*/ 581647 h 1418090"/>
                  <a:gd name="connsiteX58" fmla="*/ 213191 w 1268053"/>
                  <a:gd name="connsiteY58" fmla="*/ 509048 h 1418090"/>
                  <a:gd name="connsiteX59" fmla="*/ 256267 w 1268053"/>
                  <a:gd name="connsiteY59" fmla="*/ 377887 h 1418090"/>
                  <a:gd name="connsiteX60" fmla="*/ 296922 w 1268053"/>
                  <a:gd name="connsiteY60" fmla="*/ 375467 h 1418090"/>
                  <a:gd name="connsiteX61" fmla="*/ 366132 w 1268053"/>
                  <a:gd name="connsiteY61" fmla="*/ 372563 h 1418090"/>
                  <a:gd name="connsiteX62" fmla="*/ 421307 w 1268053"/>
                  <a:gd name="connsiteY62" fmla="*/ 368691 h 1418090"/>
                  <a:gd name="connsiteX63" fmla="*/ 561664 w 1268053"/>
                  <a:gd name="connsiteY63" fmla="*/ 365787 h 1418090"/>
                  <a:gd name="connsiteX64" fmla="*/ 945952 w 1268053"/>
                  <a:gd name="connsiteY64" fmla="*/ 358044 h 1418090"/>
                  <a:gd name="connsiteX65" fmla="*/ 972572 w 1268053"/>
                  <a:gd name="connsiteY65" fmla="*/ 372079 h 1418090"/>
                  <a:gd name="connsiteX66" fmla="*/ 1063562 w 1268053"/>
                  <a:gd name="connsiteY66" fmla="*/ 587455 h 1418090"/>
                  <a:gd name="connsiteX67" fmla="*/ 1097441 w 1268053"/>
                  <a:gd name="connsiteY67" fmla="*/ 737492 h 1418090"/>
                  <a:gd name="connsiteX68" fmla="*/ 1105185 w 1268053"/>
                  <a:gd name="connsiteY68" fmla="*/ 923828 h 1418090"/>
                  <a:gd name="connsiteX69" fmla="*/ 1079050 w 1268053"/>
                  <a:gd name="connsiteY69" fmla="*/ 1083544 h 1418090"/>
                  <a:gd name="connsiteX70" fmla="*/ 1095021 w 1268053"/>
                  <a:gd name="connsiteY70" fmla="*/ 1083544 h 1418090"/>
                  <a:gd name="connsiteX71" fmla="*/ 1118253 w 1268053"/>
                  <a:gd name="connsiteY71" fmla="*/ 1071445 h 1418090"/>
                  <a:gd name="connsiteX72" fmla="*/ 1118253 w 1268053"/>
                  <a:gd name="connsiteY72" fmla="*/ 1071445 h 1418090"/>
                  <a:gd name="connsiteX73" fmla="*/ 1202467 w 1268053"/>
                  <a:gd name="connsiteY73" fmla="*/ 1062733 h 1418090"/>
                  <a:gd name="connsiteX74" fmla="*/ 1135676 w 1268053"/>
                  <a:gd name="connsiteY74" fmla="*/ 1183730 h 1418090"/>
                  <a:gd name="connsiteX75" fmla="*/ 1014679 w 1268053"/>
                  <a:gd name="connsiteY75" fmla="*/ 1292628 h 1418090"/>
                  <a:gd name="connsiteX76" fmla="*/ 929013 w 1268053"/>
                  <a:gd name="connsiteY76" fmla="*/ 1326023 h 1418090"/>
                  <a:gd name="connsiteX77" fmla="*/ 921269 w 1268053"/>
                  <a:gd name="connsiteY77" fmla="*/ 1341511 h 1418090"/>
                  <a:gd name="connsiteX78" fmla="*/ 969184 w 1268053"/>
                  <a:gd name="connsiteY78" fmla="*/ 1420401 h 1418090"/>
                  <a:gd name="connsiteX79" fmla="*/ 1042750 w 1268053"/>
                  <a:gd name="connsiteY79" fmla="*/ 1347803 h 1418090"/>
                  <a:gd name="connsiteX80" fmla="*/ 1056302 w 1268053"/>
                  <a:gd name="connsiteY80" fmla="*/ 1325055 h 1418090"/>
                  <a:gd name="connsiteX81" fmla="*/ 1088245 w 1268053"/>
                  <a:gd name="connsiteY81" fmla="*/ 1294564 h 1418090"/>
                  <a:gd name="connsiteX82" fmla="*/ 1201983 w 1268053"/>
                  <a:gd name="connsiteY82" fmla="*/ 1154691 h 1418090"/>
                  <a:gd name="connsiteX83" fmla="*/ 1236346 w 1268053"/>
                  <a:gd name="connsiteY83" fmla="*/ 1082576 h 1418090"/>
                  <a:gd name="connsiteX84" fmla="*/ 1258126 w 1268053"/>
                  <a:gd name="connsiteY84" fmla="*/ 1045309 h 1418090"/>
                  <a:gd name="connsiteX85" fmla="*/ 1268774 w 1268053"/>
                  <a:gd name="connsiteY85" fmla="*/ 994490 h 141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1268053" h="1418090">
                    <a:moveTo>
                      <a:pt x="1268774" y="994490"/>
                    </a:moveTo>
                    <a:cubicBezTo>
                      <a:pt x="1270226" y="971259"/>
                      <a:pt x="1266838" y="957707"/>
                      <a:pt x="1268290" y="935443"/>
                    </a:cubicBezTo>
                    <a:cubicBezTo>
                      <a:pt x="1262966" y="919472"/>
                      <a:pt x="1274581" y="895756"/>
                      <a:pt x="1269258" y="879785"/>
                    </a:cubicBezTo>
                    <a:cubicBezTo>
                      <a:pt x="1265870" y="873493"/>
                      <a:pt x="1265870" y="873493"/>
                      <a:pt x="1255706" y="866233"/>
                    </a:cubicBezTo>
                    <a:cubicBezTo>
                      <a:pt x="1247478" y="863813"/>
                      <a:pt x="1243122" y="865265"/>
                      <a:pt x="1239250" y="862845"/>
                    </a:cubicBezTo>
                    <a:cubicBezTo>
                      <a:pt x="1215535" y="853649"/>
                      <a:pt x="1225698" y="833322"/>
                      <a:pt x="1224247" y="817350"/>
                    </a:cubicBezTo>
                    <a:cubicBezTo>
                      <a:pt x="1223279" y="803798"/>
                      <a:pt x="1229570" y="788795"/>
                      <a:pt x="1216019" y="780083"/>
                    </a:cubicBezTo>
                    <a:cubicBezTo>
                      <a:pt x="1214567" y="779115"/>
                      <a:pt x="1190367" y="748139"/>
                      <a:pt x="1190851" y="741364"/>
                    </a:cubicBezTo>
                    <a:cubicBezTo>
                      <a:pt x="1189399" y="727328"/>
                      <a:pt x="1191335" y="689577"/>
                      <a:pt x="1190851" y="689093"/>
                    </a:cubicBezTo>
                    <a:cubicBezTo>
                      <a:pt x="1190851" y="689093"/>
                      <a:pt x="1190851" y="689093"/>
                      <a:pt x="1190851" y="689093"/>
                    </a:cubicBezTo>
                    <a:lnTo>
                      <a:pt x="1190851" y="689093"/>
                    </a:lnTo>
                    <a:lnTo>
                      <a:pt x="1190851" y="689093"/>
                    </a:lnTo>
                    <a:cubicBezTo>
                      <a:pt x="1188915" y="685221"/>
                      <a:pt x="1189883" y="653761"/>
                      <a:pt x="1189883" y="641662"/>
                    </a:cubicBezTo>
                    <a:cubicBezTo>
                      <a:pt x="1189399" y="606814"/>
                      <a:pt x="1177299" y="517760"/>
                      <a:pt x="1171492" y="510016"/>
                    </a:cubicBezTo>
                    <a:cubicBezTo>
                      <a:pt x="1166652" y="494045"/>
                      <a:pt x="1171008" y="477589"/>
                      <a:pt x="1166168" y="461617"/>
                    </a:cubicBezTo>
                    <a:cubicBezTo>
                      <a:pt x="1166168" y="436934"/>
                      <a:pt x="1139548" y="416122"/>
                      <a:pt x="1142452" y="390471"/>
                    </a:cubicBezTo>
                    <a:cubicBezTo>
                      <a:pt x="1139548" y="381275"/>
                      <a:pt x="1142452" y="371595"/>
                      <a:pt x="1141484" y="362399"/>
                    </a:cubicBezTo>
                    <a:cubicBezTo>
                      <a:pt x="1138580" y="325132"/>
                      <a:pt x="1145356" y="308193"/>
                      <a:pt x="1120673" y="278185"/>
                    </a:cubicBezTo>
                    <a:cubicBezTo>
                      <a:pt x="1115833" y="269957"/>
                      <a:pt x="1100345" y="225914"/>
                      <a:pt x="1095989" y="218170"/>
                    </a:cubicBezTo>
                    <a:cubicBezTo>
                      <a:pt x="1082437" y="186711"/>
                      <a:pt x="1056786" y="178967"/>
                      <a:pt x="1035974" y="152348"/>
                    </a:cubicBezTo>
                    <a:cubicBezTo>
                      <a:pt x="1019035" y="123308"/>
                      <a:pt x="1005967" y="110725"/>
                      <a:pt x="974992" y="99593"/>
                    </a:cubicBezTo>
                    <a:cubicBezTo>
                      <a:pt x="971120" y="99593"/>
                      <a:pt x="954664" y="94269"/>
                      <a:pt x="953212" y="89913"/>
                    </a:cubicBezTo>
                    <a:cubicBezTo>
                      <a:pt x="945468" y="75877"/>
                      <a:pt x="919333" y="63294"/>
                      <a:pt x="904329" y="62326"/>
                    </a:cubicBezTo>
                    <a:cubicBezTo>
                      <a:pt x="885938" y="58938"/>
                      <a:pt x="882550" y="58454"/>
                      <a:pt x="866578" y="49742"/>
                    </a:cubicBezTo>
                    <a:cubicBezTo>
                      <a:pt x="844798" y="34738"/>
                      <a:pt x="820599" y="27962"/>
                      <a:pt x="794947" y="23122"/>
                    </a:cubicBezTo>
                    <a:cubicBezTo>
                      <a:pt x="770748" y="18767"/>
                      <a:pt x="746064" y="16347"/>
                      <a:pt x="721865" y="11507"/>
                    </a:cubicBezTo>
                    <a:cubicBezTo>
                      <a:pt x="675402" y="2311"/>
                      <a:pt x="627971" y="-2529"/>
                      <a:pt x="581024" y="1343"/>
                    </a:cubicBezTo>
                    <a:cubicBezTo>
                      <a:pt x="539885" y="4731"/>
                      <a:pt x="498262" y="6667"/>
                      <a:pt x="457122" y="15379"/>
                    </a:cubicBezTo>
                    <a:cubicBezTo>
                      <a:pt x="413563" y="25058"/>
                      <a:pt x="401464" y="19735"/>
                      <a:pt x="361292" y="40546"/>
                    </a:cubicBezTo>
                    <a:cubicBezTo>
                      <a:pt x="342417" y="52646"/>
                      <a:pt x="309505" y="57486"/>
                      <a:pt x="291598" y="71037"/>
                    </a:cubicBezTo>
                    <a:cubicBezTo>
                      <a:pt x="284338" y="75877"/>
                      <a:pt x="240295" y="86041"/>
                      <a:pt x="236423" y="96689"/>
                    </a:cubicBezTo>
                    <a:cubicBezTo>
                      <a:pt x="228679" y="102013"/>
                      <a:pt x="206900" y="112661"/>
                      <a:pt x="204964" y="117501"/>
                    </a:cubicBezTo>
                    <a:cubicBezTo>
                      <a:pt x="198188" y="122824"/>
                      <a:pt x="190928" y="134924"/>
                      <a:pt x="184152" y="140248"/>
                    </a:cubicBezTo>
                    <a:cubicBezTo>
                      <a:pt x="144949" y="169287"/>
                      <a:pt x="132849" y="168319"/>
                      <a:pt x="121233" y="216718"/>
                    </a:cubicBezTo>
                    <a:cubicBezTo>
                      <a:pt x="113006" y="236078"/>
                      <a:pt x="96066" y="286897"/>
                      <a:pt x="87838" y="306257"/>
                    </a:cubicBezTo>
                    <a:lnTo>
                      <a:pt x="88322" y="305773"/>
                    </a:lnTo>
                    <a:cubicBezTo>
                      <a:pt x="91226" y="326100"/>
                      <a:pt x="68962" y="344008"/>
                      <a:pt x="71382" y="364335"/>
                    </a:cubicBezTo>
                    <a:cubicBezTo>
                      <a:pt x="66058" y="372079"/>
                      <a:pt x="73318" y="389019"/>
                      <a:pt x="67994" y="396763"/>
                    </a:cubicBezTo>
                    <a:cubicBezTo>
                      <a:pt x="66542" y="412734"/>
                      <a:pt x="64607" y="437418"/>
                      <a:pt x="63155" y="453390"/>
                    </a:cubicBezTo>
                    <a:cubicBezTo>
                      <a:pt x="58799" y="496949"/>
                      <a:pt x="64607" y="523568"/>
                      <a:pt x="67994" y="567127"/>
                    </a:cubicBezTo>
                    <a:cubicBezTo>
                      <a:pt x="69930" y="586003"/>
                      <a:pt x="82030" y="641178"/>
                      <a:pt x="82030" y="641178"/>
                    </a:cubicBezTo>
                    <a:cubicBezTo>
                      <a:pt x="87838" y="648437"/>
                      <a:pt x="83966" y="683285"/>
                      <a:pt x="84450" y="688125"/>
                    </a:cubicBezTo>
                    <a:cubicBezTo>
                      <a:pt x="64607" y="704096"/>
                      <a:pt x="54927" y="711356"/>
                      <a:pt x="41859" y="732652"/>
                    </a:cubicBezTo>
                    <a:lnTo>
                      <a:pt x="40407" y="747655"/>
                    </a:lnTo>
                    <a:cubicBezTo>
                      <a:pt x="36535" y="765563"/>
                      <a:pt x="28791" y="768951"/>
                      <a:pt x="18143" y="782503"/>
                    </a:cubicBezTo>
                    <a:cubicBezTo>
                      <a:pt x="-1216" y="807670"/>
                      <a:pt x="-3636" y="850261"/>
                      <a:pt x="4108" y="875913"/>
                    </a:cubicBezTo>
                    <a:cubicBezTo>
                      <a:pt x="9916" y="895756"/>
                      <a:pt x="22015" y="960127"/>
                      <a:pt x="24435" y="985778"/>
                    </a:cubicBezTo>
                    <a:cubicBezTo>
                      <a:pt x="26855" y="1010946"/>
                      <a:pt x="38955" y="1034177"/>
                      <a:pt x="63639" y="1045793"/>
                    </a:cubicBezTo>
                    <a:lnTo>
                      <a:pt x="51539" y="1042889"/>
                    </a:lnTo>
                    <a:cubicBezTo>
                      <a:pt x="61703" y="1043857"/>
                      <a:pt x="91226" y="1047729"/>
                      <a:pt x="98002" y="1059829"/>
                    </a:cubicBezTo>
                    <a:cubicBezTo>
                      <a:pt x="126557" y="1064185"/>
                      <a:pt x="146885" y="1072897"/>
                      <a:pt x="174472" y="1080157"/>
                    </a:cubicBezTo>
                    <a:cubicBezTo>
                      <a:pt x="177860" y="1058861"/>
                      <a:pt x="169632" y="1017238"/>
                      <a:pt x="168664" y="1016270"/>
                    </a:cubicBezTo>
                    <a:cubicBezTo>
                      <a:pt x="163340" y="931088"/>
                      <a:pt x="164792" y="874461"/>
                      <a:pt x="178344" y="789763"/>
                    </a:cubicBezTo>
                    <a:cubicBezTo>
                      <a:pt x="183668" y="758303"/>
                      <a:pt x="185604" y="725876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89476" y="693933"/>
                      <a:pt x="189476" y="693933"/>
                      <a:pt x="189476" y="693933"/>
                    </a:cubicBezTo>
                    <a:cubicBezTo>
                      <a:pt x="194800" y="682801"/>
                      <a:pt x="197704" y="614074"/>
                      <a:pt x="198672" y="616010"/>
                    </a:cubicBezTo>
                    <a:cubicBezTo>
                      <a:pt x="205448" y="605362"/>
                      <a:pt x="202544" y="593263"/>
                      <a:pt x="203996" y="581647"/>
                    </a:cubicBezTo>
                    <a:cubicBezTo>
                      <a:pt x="202060" y="554059"/>
                      <a:pt x="211739" y="506628"/>
                      <a:pt x="213191" y="509048"/>
                    </a:cubicBezTo>
                    <a:cubicBezTo>
                      <a:pt x="220935" y="463069"/>
                      <a:pt x="237391" y="419994"/>
                      <a:pt x="256267" y="377887"/>
                    </a:cubicBezTo>
                    <a:cubicBezTo>
                      <a:pt x="269818" y="373531"/>
                      <a:pt x="283370" y="376435"/>
                      <a:pt x="296922" y="375467"/>
                    </a:cubicBezTo>
                    <a:cubicBezTo>
                      <a:pt x="320153" y="374015"/>
                      <a:pt x="343385" y="379339"/>
                      <a:pt x="366132" y="372563"/>
                    </a:cubicBezTo>
                    <a:cubicBezTo>
                      <a:pt x="384040" y="367239"/>
                      <a:pt x="402915" y="369175"/>
                      <a:pt x="421307" y="368691"/>
                    </a:cubicBezTo>
                    <a:cubicBezTo>
                      <a:pt x="468254" y="367723"/>
                      <a:pt x="514717" y="366755"/>
                      <a:pt x="561664" y="365787"/>
                    </a:cubicBezTo>
                    <a:cubicBezTo>
                      <a:pt x="689922" y="363367"/>
                      <a:pt x="817695" y="360947"/>
                      <a:pt x="945952" y="358044"/>
                    </a:cubicBezTo>
                    <a:cubicBezTo>
                      <a:pt x="958052" y="357560"/>
                      <a:pt x="966280" y="359495"/>
                      <a:pt x="972572" y="372079"/>
                    </a:cubicBezTo>
                    <a:cubicBezTo>
                      <a:pt x="1006935" y="442258"/>
                      <a:pt x="1038878" y="513404"/>
                      <a:pt x="1063562" y="587455"/>
                    </a:cubicBezTo>
                    <a:cubicBezTo>
                      <a:pt x="1080017" y="636338"/>
                      <a:pt x="1097441" y="737492"/>
                      <a:pt x="1097441" y="737492"/>
                    </a:cubicBezTo>
                    <a:cubicBezTo>
                      <a:pt x="1097925" y="745235"/>
                      <a:pt x="1105185" y="878817"/>
                      <a:pt x="1105185" y="923828"/>
                    </a:cubicBezTo>
                    <a:cubicBezTo>
                      <a:pt x="1102281" y="948027"/>
                      <a:pt x="1079534" y="1068541"/>
                      <a:pt x="1079050" y="1083544"/>
                    </a:cubicBezTo>
                    <a:cubicBezTo>
                      <a:pt x="1082921" y="1083544"/>
                      <a:pt x="1092601" y="1087900"/>
                      <a:pt x="1095021" y="1083544"/>
                    </a:cubicBezTo>
                    <a:cubicBezTo>
                      <a:pt x="1095021" y="1083544"/>
                      <a:pt x="1108573" y="1074349"/>
                      <a:pt x="1118253" y="1071445"/>
                    </a:cubicBezTo>
                    <a:cubicBezTo>
                      <a:pt x="1118253" y="1071445"/>
                      <a:pt x="1118253" y="1071445"/>
                      <a:pt x="1118253" y="1071445"/>
                    </a:cubicBezTo>
                    <a:cubicBezTo>
                      <a:pt x="1146808" y="1080157"/>
                      <a:pt x="1171492" y="1066121"/>
                      <a:pt x="1202467" y="1062733"/>
                    </a:cubicBezTo>
                    <a:cubicBezTo>
                      <a:pt x="1183107" y="1109680"/>
                      <a:pt x="1165684" y="1143075"/>
                      <a:pt x="1135676" y="1183730"/>
                    </a:cubicBezTo>
                    <a:cubicBezTo>
                      <a:pt x="1103249" y="1227289"/>
                      <a:pt x="1073242" y="1276656"/>
                      <a:pt x="1014679" y="1292628"/>
                    </a:cubicBezTo>
                    <a:cubicBezTo>
                      <a:pt x="1014679" y="1293112"/>
                      <a:pt x="937240" y="1325539"/>
                      <a:pt x="929013" y="1326023"/>
                    </a:cubicBezTo>
                    <a:cubicBezTo>
                      <a:pt x="917397" y="1326507"/>
                      <a:pt x="919817" y="1335219"/>
                      <a:pt x="921269" y="1341511"/>
                    </a:cubicBezTo>
                    <a:cubicBezTo>
                      <a:pt x="924173" y="1352643"/>
                      <a:pt x="959020" y="1402978"/>
                      <a:pt x="969184" y="1420401"/>
                    </a:cubicBezTo>
                    <a:cubicBezTo>
                      <a:pt x="994351" y="1395718"/>
                      <a:pt x="1018551" y="1371518"/>
                      <a:pt x="1042750" y="1347803"/>
                    </a:cubicBezTo>
                    <a:cubicBezTo>
                      <a:pt x="1043234" y="1348771"/>
                      <a:pt x="1052914" y="1327959"/>
                      <a:pt x="1056302" y="1325055"/>
                    </a:cubicBezTo>
                    <a:cubicBezTo>
                      <a:pt x="1074694" y="1308116"/>
                      <a:pt x="1074694" y="1308116"/>
                      <a:pt x="1088245" y="1294564"/>
                    </a:cubicBezTo>
                    <a:cubicBezTo>
                      <a:pt x="1131320" y="1252457"/>
                      <a:pt x="1171976" y="1207930"/>
                      <a:pt x="1201983" y="1154691"/>
                    </a:cubicBezTo>
                    <a:cubicBezTo>
                      <a:pt x="1213599" y="1133879"/>
                      <a:pt x="1229570" y="1108228"/>
                      <a:pt x="1236346" y="1082576"/>
                    </a:cubicBezTo>
                    <a:cubicBezTo>
                      <a:pt x="1244574" y="1060797"/>
                      <a:pt x="1234410" y="1055957"/>
                      <a:pt x="1258126" y="1045309"/>
                    </a:cubicBezTo>
                    <a:cubicBezTo>
                      <a:pt x="1268774" y="1031273"/>
                      <a:pt x="1270226" y="1013366"/>
                      <a:pt x="1268774" y="994490"/>
                    </a:cubicBezTo>
                    <a:close/>
                  </a:path>
                </a:pathLst>
              </a:custGeom>
              <a:solidFill>
                <a:srgbClr val="080808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49A0291-8F65-4734-96FC-0A346612A17D}"/>
                  </a:ext>
                </a:extLst>
              </p:cNvPr>
              <p:cNvSpPr/>
              <p:nvPr/>
            </p:nvSpPr>
            <p:spPr>
              <a:xfrm>
                <a:off x="6277020" y="3574080"/>
                <a:ext cx="3233993" cy="3023328"/>
              </a:xfrm>
              <a:custGeom>
                <a:avLst/>
                <a:gdLst>
                  <a:gd name="connsiteX0" fmla="*/ 2648459 w 3228213"/>
                  <a:gd name="connsiteY0" fmla="*/ 2975341 h 3020096"/>
                  <a:gd name="connsiteX1" fmla="*/ 2648459 w 3228213"/>
                  <a:gd name="connsiteY1" fmla="*/ 3008253 h 3020096"/>
                  <a:gd name="connsiteX2" fmla="*/ 2528913 w 3228213"/>
                  <a:gd name="connsiteY2" fmla="*/ 3016480 h 3020096"/>
                  <a:gd name="connsiteX3" fmla="*/ 699431 w 3228213"/>
                  <a:gd name="connsiteY3" fmla="*/ 3014545 h 3020096"/>
                  <a:gd name="connsiteX4" fmla="*/ 617153 w 3228213"/>
                  <a:gd name="connsiteY4" fmla="*/ 2980181 h 3020096"/>
                  <a:gd name="connsiteX5" fmla="*/ 642804 w 3228213"/>
                  <a:gd name="connsiteY5" fmla="*/ 2669460 h 3020096"/>
                  <a:gd name="connsiteX6" fmla="*/ 544070 w 3228213"/>
                  <a:gd name="connsiteY6" fmla="*/ 2132715 h 3020096"/>
                  <a:gd name="connsiteX7" fmla="*/ 418717 w 3228213"/>
                  <a:gd name="connsiteY7" fmla="*/ 1942023 h 3020096"/>
                  <a:gd name="connsiteX8" fmla="*/ 282716 w 3228213"/>
                  <a:gd name="connsiteY8" fmla="*/ 1774078 h 3020096"/>
                  <a:gd name="connsiteX9" fmla="*/ 282716 w 3228213"/>
                  <a:gd name="connsiteY9" fmla="*/ 1774078 h 3020096"/>
                  <a:gd name="connsiteX10" fmla="*/ 232865 w 3228213"/>
                  <a:gd name="connsiteY10" fmla="*/ 1706804 h 3020096"/>
                  <a:gd name="connsiteX11" fmla="*/ 205277 w 3228213"/>
                  <a:gd name="connsiteY11" fmla="*/ 1656953 h 3020096"/>
                  <a:gd name="connsiteX12" fmla="*/ 153974 w 3228213"/>
                  <a:gd name="connsiteY12" fmla="*/ 1531115 h 3020096"/>
                  <a:gd name="connsiteX13" fmla="*/ 64920 w 3228213"/>
                  <a:gd name="connsiteY13" fmla="*/ 1322516 h 3020096"/>
                  <a:gd name="connsiteX14" fmla="*/ 49433 w 3228213"/>
                  <a:gd name="connsiteY14" fmla="*/ 1245561 h 3020096"/>
                  <a:gd name="connsiteX15" fmla="*/ 66 w 3228213"/>
                  <a:gd name="connsiteY15" fmla="*/ 785287 h 3020096"/>
                  <a:gd name="connsiteX16" fmla="*/ 68308 w 3228213"/>
                  <a:gd name="connsiteY16" fmla="*/ 599435 h 3020096"/>
                  <a:gd name="connsiteX17" fmla="*/ 362090 w 3228213"/>
                  <a:gd name="connsiteY17" fmla="*/ 396643 h 3020096"/>
                  <a:gd name="connsiteX18" fmla="*/ 653452 w 3228213"/>
                  <a:gd name="connsiteY18" fmla="*/ 221439 h 3020096"/>
                  <a:gd name="connsiteX19" fmla="*/ 737182 w 3228213"/>
                  <a:gd name="connsiteY19" fmla="*/ 167716 h 3020096"/>
                  <a:gd name="connsiteX20" fmla="*/ 826720 w 3228213"/>
                  <a:gd name="connsiteY20" fmla="*/ 24455 h 3020096"/>
                  <a:gd name="connsiteX21" fmla="*/ 848984 w 3228213"/>
                  <a:gd name="connsiteY21" fmla="*/ 3159 h 3020096"/>
                  <a:gd name="connsiteX22" fmla="*/ 889639 w 3228213"/>
                  <a:gd name="connsiteY22" fmla="*/ 5095 h 3020096"/>
                  <a:gd name="connsiteX23" fmla="*/ 893995 w 3228213"/>
                  <a:gd name="connsiteY23" fmla="*/ 22035 h 3020096"/>
                  <a:gd name="connsiteX24" fmla="*/ 903191 w 3228213"/>
                  <a:gd name="connsiteY24" fmla="*/ 57850 h 3020096"/>
                  <a:gd name="connsiteX25" fmla="*/ 1505758 w 3228213"/>
                  <a:gd name="connsiteY25" fmla="*/ 756248 h 3020096"/>
                  <a:gd name="connsiteX26" fmla="*/ 1629176 w 3228213"/>
                  <a:gd name="connsiteY26" fmla="*/ 955167 h 3020096"/>
                  <a:gd name="connsiteX27" fmla="*/ 1755981 w 3228213"/>
                  <a:gd name="connsiteY27" fmla="*/ 1167639 h 3020096"/>
                  <a:gd name="connsiteX28" fmla="*/ 1873107 w 3228213"/>
                  <a:gd name="connsiteY28" fmla="*/ 1327840 h 3020096"/>
                  <a:gd name="connsiteX29" fmla="*/ 1732266 w 3228213"/>
                  <a:gd name="connsiteY29" fmla="*/ 633314 h 3020096"/>
                  <a:gd name="connsiteX30" fmla="*/ 1666443 w 3228213"/>
                  <a:gd name="connsiteY30" fmla="*/ 176912 h 3020096"/>
                  <a:gd name="connsiteX31" fmla="*/ 1671283 w 3228213"/>
                  <a:gd name="connsiteY31" fmla="*/ 159972 h 3020096"/>
                  <a:gd name="connsiteX32" fmla="*/ 1682899 w 3228213"/>
                  <a:gd name="connsiteY32" fmla="*/ 168200 h 3020096"/>
                  <a:gd name="connsiteX33" fmla="*/ 1820352 w 3228213"/>
                  <a:gd name="connsiteY33" fmla="*/ 253382 h 3020096"/>
                  <a:gd name="connsiteX34" fmla="*/ 2311118 w 3228213"/>
                  <a:gd name="connsiteY34" fmla="*/ 446978 h 3020096"/>
                  <a:gd name="connsiteX35" fmla="*/ 2636843 w 3228213"/>
                  <a:gd name="connsiteY35" fmla="*/ 723820 h 3020096"/>
                  <a:gd name="connsiteX36" fmla="*/ 2683790 w 3228213"/>
                  <a:gd name="connsiteY36" fmla="*/ 786739 h 3020096"/>
                  <a:gd name="connsiteX37" fmla="*/ 2787364 w 3228213"/>
                  <a:gd name="connsiteY37" fmla="*/ 919352 h 3020096"/>
                  <a:gd name="connsiteX38" fmla="*/ 3089858 w 3228213"/>
                  <a:gd name="connsiteY38" fmla="*/ 1364139 h 3020096"/>
                  <a:gd name="connsiteX39" fmla="*/ 3109701 w 3228213"/>
                  <a:gd name="connsiteY39" fmla="*/ 1394146 h 3020096"/>
                  <a:gd name="connsiteX40" fmla="*/ 3134869 w 3228213"/>
                  <a:gd name="connsiteY40" fmla="*/ 1436737 h 3020096"/>
                  <a:gd name="connsiteX41" fmla="*/ 3177460 w 3228213"/>
                  <a:gd name="connsiteY41" fmla="*/ 1558703 h 3020096"/>
                  <a:gd name="connsiteX42" fmla="*/ 3220051 w 3228213"/>
                  <a:gd name="connsiteY42" fmla="*/ 1770690 h 3020096"/>
                  <a:gd name="connsiteX43" fmla="*/ 3231183 w 3228213"/>
                  <a:gd name="connsiteY43" fmla="*/ 1852485 h 3020096"/>
                  <a:gd name="connsiteX44" fmla="*/ 3203111 w 3228213"/>
                  <a:gd name="connsiteY44" fmla="*/ 1957027 h 3020096"/>
                  <a:gd name="connsiteX45" fmla="*/ 3175524 w 3228213"/>
                  <a:gd name="connsiteY45" fmla="*/ 1987518 h 3020096"/>
                  <a:gd name="connsiteX46" fmla="*/ 2777200 w 3228213"/>
                  <a:gd name="connsiteY46" fmla="*/ 2064472 h 3020096"/>
                  <a:gd name="connsiteX47" fmla="*/ 2590864 w 3228213"/>
                  <a:gd name="connsiteY47" fmla="*/ 1982678 h 3020096"/>
                  <a:gd name="connsiteX48" fmla="*/ 2485354 w 3228213"/>
                  <a:gd name="connsiteY48" fmla="*/ 2335507 h 3020096"/>
                  <a:gd name="connsiteX49" fmla="*/ 2648459 w 3228213"/>
                  <a:gd name="connsiteY49" fmla="*/ 2975341 h 3020096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77200 w 3232540"/>
                  <a:gd name="connsiteY46" fmla="*/ 2064472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407026 w 3232540"/>
                  <a:gd name="connsiteY48" fmla="*/ 2052784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24399 w 3232540"/>
                  <a:gd name="connsiteY48" fmla="*/ 1972912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16136 w 3232540"/>
                  <a:gd name="connsiteY48" fmla="*/ 1967403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84298 w 3232540"/>
                  <a:gd name="connsiteY47" fmla="*/ 1825688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203111 w 3232540"/>
                  <a:gd name="connsiteY44" fmla="*/ 1957027 h 3023327"/>
                  <a:gd name="connsiteX45" fmla="*/ 3175524 w 3232540"/>
                  <a:gd name="connsiteY45" fmla="*/ 1987518 h 3023327"/>
                  <a:gd name="connsiteX46" fmla="*/ 2763429 w 3232540"/>
                  <a:gd name="connsiteY46" fmla="*/ 2050701 h 3023327"/>
                  <a:gd name="connsiteX47" fmla="*/ 2393352 w 3232540"/>
                  <a:gd name="connsiteY47" fmla="*/ 1880009 h 3023327"/>
                  <a:gd name="connsiteX48" fmla="*/ 2361403 w 3232540"/>
                  <a:gd name="connsiteY48" fmla="*/ 1976456 h 3023327"/>
                  <a:gd name="connsiteX49" fmla="*/ 2485354 w 3232540"/>
                  <a:gd name="connsiteY49" fmla="*/ 2335507 h 3023327"/>
                  <a:gd name="connsiteX50" fmla="*/ 2648459 w 3232540"/>
                  <a:gd name="connsiteY50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09701 w 3232540"/>
                  <a:gd name="connsiteY39" fmla="*/ 1394146 h 3023327"/>
                  <a:gd name="connsiteX40" fmla="*/ 3134869 w 3232540"/>
                  <a:gd name="connsiteY40" fmla="*/ 1436737 h 3023327"/>
                  <a:gd name="connsiteX41" fmla="*/ 3177460 w 3232540"/>
                  <a:gd name="connsiteY41" fmla="*/ 1558703 h 3023327"/>
                  <a:gd name="connsiteX42" fmla="*/ 3220051 w 3232540"/>
                  <a:gd name="connsiteY42" fmla="*/ 1770690 h 3023327"/>
                  <a:gd name="connsiteX43" fmla="*/ 3231183 w 3232540"/>
                  <a:gd name="connsiteY43" fmla="*/ 1852485 h 3023327"/>
                  <a:gd name="connsiteX44" fmla="*/ 3175524 w 3232540"/>
                  <a:gd name="connsiteY44" fmla="*/ 1987518 h 3023327"/>
                  <a:gd name="connsiteX45" fmla="*/ 2763429 w 3232540"/>
                  <a:gd name="connsiteY45" fmla="*/ 2050701 h 3023327"/>
                  <a:gd name="connsiteX46" fmla="*/ 2393352 w 3232540"/>
                  <a:gd name="connsiteY46" fmla="*/ 1880009 h 3023327"/>
                  <a:gd name="connsiteX47" fmla="*/ 2361403 w 3232540"/>
                  <a:gd name="connsiteY47" fmla="*/ 1976456 h 3023327"/>
                  <a:gd name="connsiteX48" fmla="*/ 2485354 w 3232540"/>
                  <a:gd name="connsiteY48" fmla="*/ 2335507 h 3023327"/>
                  <a:gd name="connsiteX49" fmla="*/ 2648459 w 3232540"/>
                  <a:gd name="connsiteY49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089858 w 3232540"/>
                  <a:gd name="connsiteY38" fmla="*/ 1364139 h 3023327"/>
                  <a:gd name="connsiteX39" fmla="*/ 3134869 w 3232540"/>
                  <a:gd name="connsiteY39" fmla="*/ 1436737 h 3023327"/>
                  <a:gd name="connsiteX40" fmla="*/ 3177460 w 3232540"/>
                  <a:gd name="connsiteY40" fmla="*/ 1558703 h 3023327"/>
                  <a:gd name="connsiteX41" fmla="*/ 3220051 w 3232540"/>
                  <a:gd name="connsiteY41" fmla="*/ 1770690 h 3023327"/>
                  <a:gd name="connsiteX42" fmla="*/ 3231183 w 3232540"/>
                  <a:gd name="connsiteY42" fmla="*/ 1852485 h 3023327"/>
                  <a:gd name="connsiteX43" fmla="*/ 3175524 w 3232540"/>
                  <a:gd name="connsiteY43" fmla="*/ 1987518 h 3023327"/>
                  <a:gd name="connsiteX44" fmla="*/ 2763429 w 3232540"/>
                  <a:gd name="connsiteY44" fmla="*/ 2050701 h 3023327"/>
                  <a:gd name="connsiteX45" fmla="*/ 2393352 w 3232540"/>
                  <a:gd name="connsiteY45" fmla="*/ 1880009 h 3023327"/>
                  <a:gd name="connsiteX46" fmla="*/ 2361403 w 3232540"/>
                  <a:gd name="connsiteY46" fmla="*/ 1976456 h 3023327"/>
                  <a:gd name="connsiteX47" fmla="*/ 2485354 w 3232540"/>
                  <a:gd name="connsiteY47" fmla="*/ 2335507 h 3023327"/>
                  <a:gd name="connsiteX48" fmla="*/ 2648459 w 3232540"/>
                  <a:gd name="connsiteY48" fmla="*/ 2975341 h 3023327"/>
                  <a:gd name="connsiteX0" fmla="*/ 2648459 w 3232540"/>
                  <a:gd name="connsiteY0" fmla="*/ 2975341 h 3023327"/>
                  <a:gd name="connsiteX1" fmla="*/ 2648459 w 3232540"/>
                  <a:gd name="connsiteY1" fmla="*/ 3008253 h 3023327"/>
                  <a:gd name="connsiteX2" fmla="*/ 2528913 w 3232540"/>
                  <a:gd name="connsiteY2" fmla="*/ 3016480 h 3023327"/>
                  <a:gd name="connsiteX3" fmla="*/ 699431 w 3232540"/>
                  <a:gd name="connsiteY3" fmla="*/ 3014545 h 3023327"/>
                  <a:gd name="connsiteX4" fmla="*/ 617153 w 3232540"/>
                  <a:gd name="connsiteY4" fmla="*/ 2980181 h 3023327"/>
                  <a:gd name="connsiteX5" fmla="*/ 642804 w 3232540"/>
                  <a:gd name="connsiteY5" fmla="*/ 2669460 h 3023327"/>
                  <a:gd name="connsiteX6" fmla="*/ 544070 w 3232540"/>
                  <a:gd name="connsiteY6" fmla="*/ 2132715 h 3023327"/>
                  <a:gd name="connsiteX7" fmla="*/ 418717 w 3232540"/>
                  <a:gd name="connsiteY7" fmla="*/ 1942023 h 3023327"/>
                  <a:gd name="connsiteX8" fmla="*/ 282716 w 3232540"/>
                  <a:gd name="connsiteY8" fmla="*/ 1774078 h 3023327"/>
                  <a:gd name="connsiteX9" fmla="*/ 282716 w 3232540"/>
                  <a:gd name="connsiteY9" fmla="*/ 1774078 h 3023327"/>
                  <a:gd name="connsiteX10" fmla="*/ 232865 w 3232540"/>
                  <a:gd name="connsiteY10" fmla="*/ 1706804 h 3023327"/>
                  <a:gd name="connsiteX11" fmla="*/ 205277 w 3232540"/>
                  <a:gd name="connsiteY11" fmla="*/ 1656953 h 3023327"/>
                  <a:gd name="connsiteX12" fmla="*/ 153974 w 3232540"/>
                  <a:gd name="connsiteY12" fmla="*/ 1531115 h 3023327"/>
                  <a:gd name="connsiteX13" fmla="*/ 64920 w 3232540"/>
                  <a:gd name="connsiteY13" fmla="*/ 1322516 h 3023327"/>
                  <a:gd name="connsiteX14" fmla="*/ 49433 w 3232540"/>
                  <a:gd name="connsiteY14" fmla="*/ 1245561 h 3023327"/>
                  <a:gd name="connsiteX15" fmla="*/ 66 w 3232540"/>
                  <a:gd name="connsiteY15" fmla="*/ 785287 h 3023327"/>
                  <a:gd name="connsiteX16" fmla="*/ 68308 w 3232540"/>
                  <a:gd name="connsiteY16" fmla="*/ 599435 h 3023327"/>
                  <a:gd name="connsiteX17" fmla="*/ 362090 w 3232540"/>
                  <a:gd name="connsiteY17" fmla="*/ 396643 h 3023327"/>
                  <a:gd name="connsiteX18" fmla="*/ 653452 w 3232540"/>
                  <a:gd name="connsiteY18" fmla="*/ 221439 h 3023327"/>
                  <a:gd name="connsiteX19" fmla="*/ 737182 w 3232540"/>
                  <a:gd name="connsiteY19" fmla="*/ 167716 h 3023327"/>
                  <a:gd name="connsiteX20" fmla="*/ 826720 w 3232540"/>
                  <a:gd name="connsiteY20" fmla="*/ 24455 h 3023327"/>
                  <a:gd name="connsiteX21" fmla="*/ 848984 w 3232540"/>
                  <a:gd name="connsiteY21" fmla="*/ 3159 h 3023327"/>
                  <a:gd name="connsiteX22" fmla="*/ 889639 w 3232540"/>
                  <a:gd name="connsiteY22" fmla="*/ 5095 h 3023327"/>
                  <a:gd name="connsiteX23" fmla="*/ 893995 w 3232540"/>
                  <a:gd name="connsiteY23" fmla="*/ 22035 h 3023327"/>
                  <a:gd name="connsiteX24" fmla="*/ 903191 w 3232540"/>
                  <a:gd name="connsiteY24" fmla="*/ 57850 h 3023327"/>
                  <a:gd name="connsiteX25" fmla="*/ 1505758 w 3232540"/>
                  <a:gd name="connsiteY25" fmla="*/ 756248 h 3023327"/>
                  <a:gd name="connsiteX26" fmla="*/ 1629176 w 3232540"/>
                  <a:gd name="connsiteY26" fmla="*/ 955167 h 3023327"/>
                  <a:gd name="connsiteX27" fmla="*/ 1755981 w 3232540"/>
                  <a:gd name="connsiteY27" fmla="*/ 1167639 h 3023327"/>
                  <a:gd name="connsiteX28" fmla="*/ 1873107 w 3232540"/>
                  <a:gd name="connsiteY28" fmla="*/ 1327840 h 3023327"/>
                  <a:gd name="connsiteX29" fmla="*/ 1732266 w 3232540"/>
                  <a:gd name="connsiteY29" fmla="*/ 633314 h 3023327"/>
                  <a:gd name="connsiteX30" fmla="*/ 1666443 w 3232540"/>
                  <a:gd name="connsiteY30" fmla="*/ 176912 h 3023327"/>
                  <a:gd name="connsiteX31" fmla="*/ 1671283 w 3232540"/>
                  <a:gd name="connsiteY31" fmla="*/ 159972 h 3023327"/>
                  <a:gd name="connsiteX32" fmla="*/ 1682899 w 3232540"/>
                  <a:gd name="connsiteY32" fmla="*/ 168200 h 3023327"/>
                  <a:gd name="connsiteX33" fmla="*/ 1820352 w 3232540"/>
                  <a:gd name="connsiteY33" fmla="*/ 253382 h 3023327"/>
                  <a:gd name="connsiteX34" fmla="*/ 2311118 w 3232540"/>
                  <a:gd name="connsiteY34" fmla="*/ 446978 h 3023327"/>
                  <a:gd name="connsiteX35" fmla="*/ 2636843 w 3232540"/>
                  <a:gd name="connsiteY35" fmla="*/ 723820 h 3023327"/>
                  <a:gd name="connsiteX36" fmla="*/ 2683790 w 3232540"/>
                  <a:gd name="connsiteY36" fmla="*/ 786739 h 3023327"/>
                  <a:gd name="connsiteX37" fmla="*/ 2787364 w 3232540"/>
                  <a:gd name="connsiteY37" fmla="*/ 919352 h 3023327"/>
                  <a:gd name="connsiteX38" fmla="*/ 3134869 w 3232540"/>
                  <a:gd name="connsiteY38" fmla="*/ 1436737 h 3023327"/>
                  <a:gd name="connsiteX39" fmla="*/ 3177460 w 3232540"/>
                  <a:gd name="connsiteY39" fmla="*/ 1558703 h 3023327"/>
                  <a:gd name="connsiteX40" fmla="*/ 3220051 w 3232540"/>
                  <a:gd name="connsiteY40" fmla="*/ 1770690 h 3023327"/>
                  <a:gd name="connsiteX41" fmla="*/ 3231183 w 3232540"/>
                  <a:gd name="connsiteY41" fmla="*/ 1852485 h 3023327"/>
                  <a:gd name="connsiteX42" fmla="*/ 3175524 w 3232540"/>
                  <a:gd name="connsiteY42" fmla="*/ 1987518 h 3023327"/>
                  <a:gd name="connsiteX43" fmla="*/ 2763429 w 3232540"/>
                  <a:gd name="connsiteY43" fmla="*/ 2050701 h 3023327"/>
                  <a:gd name="connsiteX44" fmla="*/ 2393352 w 3232540"/>
                  <a:gd name="connsiteY44" fmla="*/ 1880009 h 3023327"/>
                  <a:gd name="connsiteX45" fmla="*/ 2361403 w 3232540"/>
                  <a:gd name="connsiteY45" fmla="*/ 1976456 h 3023327"/>
                  <a:gd name="connsiteX46" fmla="*/ 2485354 w 3232540"/>
                  <a:gd name="connsiteY46" fmla="*/ 2335507 h 3023327"/>
                  <a:gd name="connsiteX47" fmla="*/ 2648459 w 3232540"/>
                  <a:gd name="connsiteY47" fmla="*/ 2975341 h 3023327"/>
                  <a:gd name="connsiteX0" fmla="*/ 2648459 w 3233993"/>
                  <a:gd name="connsiteY0" fmla="*/ 2975341 h 3023327"/>
                  <a:gd name="connsiteX1" fmla="*/ 2648459 w 3233993"/>
                  <a:gd name="connsiteY1" fmla="*/ 3008253 h 3023327"/>
                  <a:gd name="connsiteX2" fmla="*/ 2528913 w 3233993"/>
                  <a:gd name="connsiteY2" fmla="*/ 3016480 h 3023327"/>
                  <a:gd name="connsiteX3" fmla="*/ 699431 w 3233993"/>
                  <a:gd name="connsiteY3" fmla="*/ 3014545 h 3023327"/>
                  <a:gd name="connsiteX4" fmla="*/ 617153 w 3233993"/>
                  <a:gd name="connsiteY4" fmla="*/ 2980181 h 3023327"/>
                  <a:gd name="connsiteX5" fmla="*/ 642804 w 3233993"/>
                  <a:gd name="connsiteY5" fmla="*/ 2669460 h 3023327"/>
                  <a:gd name="connsiteX6" fmla="*/ 544070 w 3233993"/>
                  <a:gd name="connsiteY6" fmla="*/ 2132715 h 3023327"/>
                  <a:gd name="connsiteX7" fmla="*/ 418717 w 3233993"/>
                  <a:gd name="connsiteY7" fmla="*/ 1942023 h 3023327"/>
                  <a:gd name="connsiteX8" fmla="*/ 282716 w 3233993"/>
                  <a:gd name="connsiteY8" fmla="*/ 1774078 h 3023327"/>
                  <a:gd name="connsiteX9" fmla="*/ 282716 w 3233993"/>
                  <a:gd name="connsiteY9" fmla="*/ 1774078 h 3023327"/>
                  <a:gd name="connsiteX10" fmla="*/ 232865 w 3233993"/>
                  <a:gd name="connsiteY10" fmla="*/ 1706804 h 3023327"/>
                  <a:gd name="connsiteX11" fmla="*/ 205277 w 3233993"/>
                  <a:gd name="connsiteY11" fmla="*/ 1656953 h 3023327"/>
                  <a:gd name="connsiteX12" fmla="*/ 153974 w 3233993"/>
                  <a:gd name="connsiteY12" fmla="*/ 1531115 h 3023327"/>
                  <a:gd name="connsiteX13" fmla="*/ 64920 w 3233993"/>
                  <a:gd name="connsiteY13" fmla="*/ 1322516 h 3023327"/>
                  <a:gd name="connsiteX14" fmla="*/ 49433 w 3233993"/>
                  <a:gd name="connsiteY14" fmla="*/ 1245561 h 3023327"/>
                  <a:gd name="connsiteX15" fmla="*/ 66 w 3233993"/>
                  <a:gd name="connsiteY15" fmla="*/ 785287 h 3023327"/>
                  <a:gd name="connsiteX16" fmla="*/ 68308 w 3233993"/>
                  <a:gd name="connsiteY16" fmla="*/ 599435 h 3023327"/>
                  <a:gd name="connsiteX17" fmla="*/ 362090 w 3233993"/>
                  <a:gd name="connsiteY17" fmla="*/ 396643 h 3023327"/>
                  <a:gd name="connsiteX18" fmla="*/ 653452 w 3233993"/>
                  <a:gd name="connsiteY18" fmla="*/ 221439 h 3023327"/>
                  <a:gd name="connsiteX19" fmla="*/ 737182 w 3233993"/>
                  <a:gd name="connsiteY19" fmla="*/ 167716 h 3023327"/>
                  <a:gd name="connsiteX20" fmla="*/ 826720 w 3233993"/>
                  <a:gd name="connsiteY20" fmla="*/ 24455 h 3023327"/>
                  <a:gd name="connsiteX21" fmla="*/ 848984 w 3233993"/>
                  <a:gd name="connsiteY21" fmla="*/ 3159 h 3023327"/>
                  <a:gd name="connsiteX22" fmla="*/ 889639 w 3233993"/>
                  <a:gd name="connsiteY22" fmla="*/ 5095 h 3023327"/>
                  <a:gd name="connsiteX23" fmla="*/ 893995 w 3233993"/>
                  <a:gd name="connsiteY23" fmla="*/ 22035 h 3023327"/>
                  <a:gd name="connsiteX24" fmla="*/ 903191 w 3233993"/>
                  <a:gd name="connsiteY24" fmla="*/ 57850 h 3023327"/>
                  <a:gd name="connsiteX25" fmla="*/ 1505758 w 3233993"/>
                  <a:gd name="connsiteY25" fmla="*/ 756248 h 3023327"/>
                  <a:gd name="connsiteX26" fmla="*/ 1629176 w 3233993"/>
                  <a:gd name="connsiteY26" fmla="*/ 955167 h 3023327"/>
                  <a:gd name="connsiteX27" fmla="*/ 1755981 w 3233993"/>
                  <a:gd name="connsiteY27" fmla="*/ 1167639 h 3023327"/>
                  <a:gd name="connsiteX28" fmla="*/ 1873107 w 3233993"/>
                  <a:gd name="connsiteY28" fmla="*/ 1327840 h 3023327"/>
                  <a:gd name="connsiteX29" fmla="*/ 1732266 w 3233993"/>
                  <a:gd name="connsiteY29" fmla="*/ 633314 h 3023327"/>
                  <a:gd name="connsiteX30" fmla="*/ 1666443 w 3233993"/>
                  <a:gd name="connsiteY30" fmla="*/ 176912 h 3023327"/>
                  <a:gd name="connsiteX31" fmla="*/ 1671283 w 3233993"/>
                  <a:gd name="connsiteY31" fmla="*/ 159972 h 3023327"/>
                  <a:gd name="connsiteX32" fmla="*/ 1682899 w 3233993"/>
                  <a:gd name="connsiteY32" fmla="*/ 168200 h 3023327"/>
                  <a:gd name="connsiteX33" fmla="*/ 1820352 w 3233993"/>
                  <a:gd name="connsiteY33" fmla="*/ 253382 h 3023327"/>
                  <a:gd name="connsiteX34" fmla="*/ 2311118 w 3233993"/>
                  <a:gd name="connsiteY34" fmla="*/ 446978 h 3023327"/>
                  <a:gd name="connsiteX35" fmla="*/ 2636843 w 3233993"/>
                  <a:gd name="connsiteY35" fmla="*/ 723820 h 3023327"/>
                  <a:gd name="connsiteX36" fmla="*/ 2683790 w 3233993"/>
                  <a:gd name="connsiteY36" fmla="*/ 786739 h 3023327"/>
                  <a:gd name="connsiteX37" fmla="*/ 2787364 w 3233993"/>
                  <a:gd name="connsiteY37" fmla="*/ 919352 h 3023327"/>
                  <a:gd name="connsiteX38" fmla="*/ 3134869 w 3233993"/>
                  <a:gd name="connsiteY38" fmla="*/ 1436737 h 3023327"/>
                  <a:gd name="connsiteX39" fmla="*/ 3177460 w 3233993"/>
                  <a:gd name="connsiteY39" fmla="*/ 1558703 h 3023327"/>
                  <a:gd name="connsiteX40" fmla="*/ 3231183 w 3233993"/>
                  <a:gd name="connsiteY40" fmla="*/ 1852485 h 3023327"/>
                  <a:gd name="connsiteX41" fmla="*/ 3175524 w 3233993"/>
                  <a:gd name="connsiteY41" fmla="*/ 1987518 h 3023327"/>
                  <a:gd name="connsiteX42" fmla="*/ 2763429 w 3233993"/>
                  <a:gd name="connsiteY42" fmla="*/ 2050701 h 3023327"/>
                  <a:gd name="connsiteX43" fmla="*/ 2393352 w 3233993"/>
                  <a:gd name="connsiteY43" fmla="*/ 1880009 h 3023327"/>
                  <a:gd name="connsiteX44" fmla="*/ 2361403 w 3233993"/>
                  <a:gd name="connsiteY44" fmla="*/ 1976456 h 3023327"/>
                  <a:gd name="connsiteX45" fmla="*/ 2485354 w 3233993"/>
                  <a:gd name="connsiteY45" fmla="*/ 2335507 h 3023327"/>
                  <a:gd name="connsiteX46" fmla="*/ 2648459 w 3233993"/>
                  <a:gd name="connsiteY46" fmla="*/ 2975341 h 3023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3993" h="3023327">
                    <a:moveTo>
                      <a:pt x="2648459" y="2975341"/>
                    </a:moveTo>
                    <a:cubicBezTo>
                      <a:pt x="2651363" y="2986473"/>
                      <a:pt x="2653783" y="2998573"/>
                      <a:pt x="2648459" y="3008253"/>
                    </a:cubicBezTo>
                    <a:cubicBezTo>
                      <a:pt x="2633939" y="3035356"/>
                      <a:pt x="2551661" y="3017933"/>
                      <a:pt x="2528913" y="3016480"/>
                    </a:cubicBezTo>
                    <a:cubicBezTo>
                      <a:pt x="2465027" y="3012609"/>
                      <a:pt x="747346" y="3014545"/>
                      <a:pt x="699431" y="3014545"/>
                    </a:cubicBezTo>
                    <a:cubicBezTo>
                      <a:pt x="664100" y="3014545"/>
                      <a:pt x="612313" y="3032936"/>
                      <a:pt x="617153" y="2980181"/>
                    </a:cubicBezTo>
                    <a:cubicBezTo>
                      <a:pt x="626349" y="2877576"/>
                      <a:pt x="644256" y="2772550"/>
                      <a:pt x="642804" y="2669460"/>
                    </a:cubicBezTo>
                    <a:cubicBezTo>
                      <a:pt x="640868" y="2487964"/>
                      <a:pt x="637480" y="2291948"/>
                      <a:pt x="544070" y="2132715"/>
                    </a:cubicBezTo>
                    <a:cubicBezTo>
                      <a:pt x="505351" y="2066892"/>
                      <a:pt x="463728" y="2003490"/>
                      <a:pt x="418717" y="1942023"/>
                    </a:cubicBezTo>
                    <a:cubicBezTo>
                      <a:pt x="378062" y="1886848"/>
                      <a:pt x="335471" y="1818605"/>
                      <a:pt x="282716" y="1774078"/>
                    </a:cubicBezTo>
                    <a:lnTo>
                      <a:pt x="282716" y="1774078"/>
                    </a:lnTo>
                    <a:cubicBezTo>
                      <a:pt x="262872" y="1743587"/>
                      <a:pt x="248352" y="1730035"/>
                      <a:pt x="232865" y="1706804"/>
                    </a:cubicBezTo>
                    <a:cubicBezTo>
                      <a:pt x="212537" y="1696156"/>
                      <a:pt x="208181" y="1676796"/>
                      <a:pt x="205277" y="1656953"/>
                    </a:cubicBezTo>
                    <a:cubicBezTo>
                      <a:pt x="199469" y="1615814"/>
                      <a:pt x="169946" y="1569835"/>
                      <a:pt x="153974" y="1531115"/>
                    </a:cubicBezTo>
                    <a:cubicBezTo>
                      <a:pt x="124935" y="1461421"/>
                      <a:pt x="98800" y="1389790"/>
                      <a:pt x="64920" y="1322516"/>
                    </a:cubicBezTo>
                    <a:cubicBezTo>
                      <a:pt x="53304" y="1299284"/>
                      <a:pt x="54756" y="1271213"/>
                      <a:pt x="49433" y="1245561"/>
                    </a:cubicBezTo>
                    <a:cubicBezTo>
                      <a:pt x="19909" y="1090685"/>
                      <a:pt x="7809" y="943068"/>
                      <a:pt x="66" y="785287"/>
                    </a:cubicBezTo>
                    <a:cubicBezTo>
                      <a:pt x="-2354" y="731564"/>
                      <a:pt x="62984" y="601855"/>
                      <a:pt x="68308" y="599435"/>
                    </a:cubicBezTo>
                    <a:cubicBezTo>
                      <a:pt x="81376" y="586367"/>
                      <a:pt x="316111" y="424714"/>
                      <a:pt x="362090" y="396643"/>
                    </a:cubicBezTo>
                    <a:cubicBezTo>
                      <a:pt x="458888" y="338564"/>
                      <a:pt x="552782" y="272258"/>
                      <a:pt x="653452" y="221439"/>
                    </a:cubicBezTo>
                    <a:cubicBezTo>
                      <a:pt x="657324" y="219503"/>
                      <a:pt x="712015" y="183204"/>
                      <a:pt x="737182" y="167716"/>
                    </a:cubicBezTo>
                    <a:cubicBezTo>
                      <a:pt x="754606" y="129481"/>
                      <a:pt x="823333" y="39458"/>
                      <a:pt x="826720" y="24455"/>
                    </a:cubicBezTo>
                    <a:cubicBezTo>
                      <a:pt x="836400" y="19615"/>
                      <a:pt x="833980" y="2675"/>
                      <a:pt x="848984" y="3159"/>
                    </a:cubicBezTo>
                    <a:cubicBezTo>
                      <a:pt x="863020" y="-4101"/>
                      <a:pt x="876087" y="3159"/>
                      <a:pt x="889639" y="5095"/>
                    </a:cubicBezTo>
                    <a:cubicBezTo>
                      <a:pt x="896899" y="8967"/>
                      <a:pt x="897383" y="15743"/>
                      <a:pt x="893995" y="22035"/>
                    </a:cubicBezTo>
                    <a:cubicBezTo>
                      <a:pt x="886251" y="37039"/>
                      <a:pt x="893027" y="46718"/>
                      <a:pt x="903191" y="57850"/>
                    </a:cubicBezTo>
                    <a:cubicBezTo>
                      <a:pt x="1111307" y="284357"/>
                      <a:pt x="1334426" y="498765"/>
                      <a:pt x="1505758" y="756248"/>
                    </a:cubicBezTo>
                    <a:cubicBezTo>
                      <a:pt x="1548834" y="821102"/>
                      <a:pt x="1589005" y="888377"/>
                      <a:pt x="1629176" y="955167"/>
                    </a:cubicBezTo>
                    <a:cubicBezTo>
                      <a:pt x="1665475" y="1028250"/>
                      <a:pt x="1713874" y="1097460"/>
                      <a:pt x="1755981" y="1167639"/>
                    </a:cubicBezTo>
                    <a:cubicBezTo>
                      <a:pt x="1791797" y="1227654"/>
                      <a:pt x="1820836" y="1280409"/>
                      <a:pt x="1873107" y="1327840"/>
                    </a:cubicBezTo>
                    <a:cubicBezTo>
                      <a:pt x="1819868" y="1089233"/>
                      <a:pt x="1785989" y="871437"/>
                      <a:pt x="1732266" y="633314"/>
                    </a:cubicBezTo>
                    <a:cubicBezTo>
                      <a:pt x="1705162" y="483761"/>
                      <a:pt x="1668863" y="328401"/>
                      <a:pt x="1666443" y="176912"/>
                    </a:cubicBezTo>
                    <a:cubicBezTo>
                      <a:pt x="1667895" y="169652"/>
                      <a:pt x="1662571" y="156584"/>
                      <a:pt x="1671283" y="159972"/>
                    </a:cubicBezTo>
                    <a:cubicBezTo>
                      <a:pt x="1675639" y="161908"/>
                      <a:pt x="1680479" y="164328"/>
                      <a:pt x="1682899" y="168200"/>
                    </a:cubicBezTo>
                    <a:cubicBezTo>
                      <a:pt x="1715326" y="218051"/>
                      <a:pt x="1772437" y="232086"/>
                      <a:pt x="1820352" y="253382"/>
                    </a:cubicBezTo>
                    <a:cubicBezTo>
                      <a:pt x="1861975" y="271774"/>
                      <a:pt x="2271915" y="422779"/>
                      <a:pt x="2311118" y="446978"/>
                    </a:cubicBezTo>
                    <a:cubicBezTo>
                      <a:pt x="2366777" y="478437"/>
                      <a:pt x="2623291" y="706397"/>
                      <a:pt x="2636843" y="723820"/>
                    </a:cubicBezTo>
                    <a:cubicBezTo>
                      <a:pt x="2652815" y="744632"/>
                      <a:pt x="2666850" y="766895"/>
                      <a:pt x="2683790" y="786739"/>
                    </a:cubicBezTo>
                    <a:cubicBezTo>
                      <a:pt x="2720573" y="829330"/>
                      <a:pt x="2753969" y="873857"/>
                      <a:pt x="2787364" y="919352"/>
                    </a:cubicBezTo>
                    <a:cubicBezTo>
                      <a:pt x="2862544" y="1027685"/>
                      <a:pt x="3069853" y="1330179"/>
                      <a:pt x="3134869" y="1436737"/>
                    </a:cubicBezTo>
                    <a:cubicBezTo>
                      <a:pt x="3163908" y="1473037"/>
                      <a:pt x="3169232" y="1516112"/>
                      <a:pt x="3177460" y="1558703"/>
                    </a:cubicBezTo>
                    <a:cubicBezTo>
                      <a:pt x="3193512" y="1627994"/>
                      <a:pt x="3231506" y="1781016"/>
                      <a:pt x="3231183" y="1852485"/>
                    </a:cubicBezTo>
                    <a:cubicBezTo>
                      <a:pt x="3230860" y="1923954"/>
                      <a:pt x="3253483" y="1954482"/>
                      <a:pt x="3175524" y="1987518"/>
                    </a:cubicBezTo>
                    <a:cubicBezTo>
                      <a:pt x="3097565" y="2020554"/>
                      <a:pt x="2893791" y="2068619"/>
                      <a:pt x="2763429" y="2050701"/>
                    </a:cubicBezTo>
                    <a:cubicBezTo>
                      <a:pt x="2633067" y="2032783"/>
                      <a:pt x="2488557" y="1945763"/>
                      <a:pt x="2393352" y="1880009"/>
                    </a:cubicBezTo>
                    <a:cubicBezTo>
                      <a:pt x="2383528" y="1932686"/>
                      <a:pt x="2374857" y="1908011"/>
                      <a:pt x="2361403" y="1976456"/>
                    </a:cubicBezTo>
                    <a:cubicBezTo>
                      <a:pt x="2386509" y="2061426"/>
                      <a:pt x="2434098" y="2209290"/>
                      <a:pt x="2485354" y="2335507"/>
                    </a:cubicBezTo>
                    <a:cubicBezTo>
                      <a:pt x="2539077" y="2544590"/>
                      <a:pt x="2647007" y="2970986"/>
                      <a:pt x="2648459" y="2975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0687CEF-FB63-4FD0-85D4-F18CAB959D29}"/>
                  </a:ext>
                </a:extLst>
              </p:cNvPr>
              <p:cNvSpPr/>
              <p:nvPr/>
            </p:nvSpPr>
            <p:spPr>
              <a:xfrm>
                <a:off x="8189378" y="2997346"/>
                <a:ext cx="696946" cy="1476169"/>
              </a:xfrm>
              <a:custGeom>
                <a:avLst/>
                <a:gdLst>
                  <a:gd name="connsiteX0" fmla="*/ 689637 w 696945"/>
                  <a:gd name="connsiteY0" fmla="*/ 1300553 h 1476169"/>
                  <a:gd name="connsiteX1" fmla="*/ 696897 w 696945"/>
                  <a:gd name="connsiteY1" fmla="*/ 1350404 h 1476169"/>
                  <a:gd name="connsiteX2" fmla="*/ 660114 w 696945"/>
                  <a:gd name="connsiteY2" fmla="*/ 1449138 h 1476169"/>
                  <a:gd name="connsiteX3" fmla="*/ 641722 w 696945"/>
                  <a:gd name="connsiteY3" fmla="*/ 1467530 h 1476169"/>
                  <a:gd name="connsiteX4" fmla="*/ 482006 w 696945"/>
                  <a:gd name="connsiteY4" fmla="*/ 1457850 h 1476169"/>
                  <a:gd name="connsiteX5" fmla="*/ 445222 w 696945"/>
                  <a:gd name="connsiteY5" fmla="*/ 1448170 h 1476169"/>
                  <a:gd name="connsiteX6" fmla="*/ 353748 w 696945"/>
                  <a:gd name="connsiteY6" fmla="*/ 1382347 h 1476169"/>
                  <a:gd name="connsiteX7" fmla="*/ 165476 w 696945"/>
                  <a:gd name="connsiteY7" fmla="*/ 1081790 h 1476169"/>
                  <a:gd name="connsiteX8" fmla="*/ 124821 w 696945"/>
                  <a:gd name="connsiteY8" fmla="*/ 1037747 h 1476169"/>
                  <a:gd name="connsiteX9" fmla="*/ 35767 w 696945"/>
                  <a:gd name="connsiteY9" fmla="*/ 892550 h 1476169"/>
                  <a:gd name="connsiteX10" fmla="*/ 12535 w 696945"/>
                  <a:gd name="connsiteY10" fmla="*/ 737189 h 1476169"/>
                  <a:gd name="connsiteX11" fmla="*/ 16407 w 696945"/>
                  <a:gd name="connsiteY11" fmla="*/ 576988 h 1476169"/>
                  <a:gd name="connsiteX12" fmla="*/ 436 w 696945"/>
                  <a:gd name="connsiteY12" fmla="*/ 423564 h 1476169"/>
                  <a:gd name="connsiteX13" fmla="*/ 109817 w 696945"/>
                  <a:gd name="connsiteY13" fmla="*/ 645231 h 1476169"/>
                  <a:gd name="connsiteX14" fmla="*/ 109817 w 696945"/>
                  <a:gd name="connsiteY14" fmla="*/ 480674 h 1476169"/>
                  <a:gd name="connsiteX15" fmla="*/ 47867 w 696945"/>
                  <a:gd name="connsiteY15" fmla="*/ 267235 h 1476169"/>
                  <a:gd name="connsiteX16" fmla="*/ 38187 w 696945"/>
                  <a:gd name="connsiteY16" fmla="*/ 234807 h 1476169"/>
                  <a:gd name="connsiteX17" fmla="*/ 15439 w 696945"/>
                  <a:gd name="connsiteY17" fmla="*/ 94450 h 1476169"/>
                  <a:gd name="connsiteX18" fmla="*/ 52707 w 696945"/>
                  <a:gd name="connsiteY18" fmla="*/ 83803 h 1476169"/>
                  <a:gd name="connsiteX19" fmla="*/ 56578 w 696945"/>
                  <a:gd name="connsiteY19" fmla="*/ 21368 h 1476169"/>
                  <a:gd name="connsiteX20" fmla="*/ 108849 w 696945"/>
                  <a:gd name="connsiteY20" fmla="*/ 4428 h 1476169"/>
                  <a:gd name="connsiteX21" fmla="*/ 153376 w 696945"/>
                  <a:gd name="connsiteY21" fmla="*/ 34436 h 1476169"/>
                  <a:gd name="connsiteX22" fmla="*/ 182416 w 696945"/>
                  <a:gd name="connsiteY22" fmla="*/ 46051 h 1476169"/>
                  <a:gd name="connsiteX23" fmla="*/ 206615 w 696945"/>
                  <a:gd name="connsiteY23" fmla="*/ 92514 h 1476169"/>
                  <a:gd name="connsiteX24" fmla="*/ 229847 w 696945"/>
                  <a:gd name="connsiteY24" fmla="*/ 108002 h 1476169"/>
                  <a:gd name="connsiteX25" fmla="*/ 255498 w 696945"/>
                  <a:gd name="connsiteY25" fmla="*/ 137041 h 1476169"/>
                  <a:gd name="connsiteX26" fmla="*/ 281150 w 696945"/>
                  <a:gd name="connsiteY26" fmla="*/ 166081 h 1476169"/>
                  <a:gd name="connsiteX27" fmla="*/ 308737 w 696945"/>
                  <a:gd name="connsiteY27" fmla="*/ 203832 h 1476169"/>
                  <a:gd name="connsiteX28" fmla="*/ 366816 w 696945"/>
                  <a:gd name="connsiteY28" fmla="*/ 276431 h 1476169"/>
                  <a:gd name="connsiteX29" fmla="*/ 366816 w 696945"/>
                  <a:gd name="connsiteY29" fmla="*/ 276431 h 1476169"/>
                  <a:gd name="connsiteX30" fmla="*/ 396339 w 696945"/>
                  <a:gd name="connsiteY30" fmla="*/ 339349 h 1476169"/>
                  <a:gd name="connsiteX31" fmla="*/ 424895 w 696945"/>
                  <a:gd name="connsiteY31" fmla="*/ 426951 h 1476169"/>
                  <a:gd name="connsiteX32" fmla="*/ 444738 w 696945"/>
                  <a:gd name="connsiteY32" fmla="*/ 576504 h 1476169"/>
                  <a:gd name="connsiteX33" fmla="*/ 473778 w 696945"/>
                  <a:gd name="connsiteY33" fmla="*/ 944337 h 1476169"/>
                  <a:gd name="connsiteX34" fmla="*/ 689637 w 696945"/>
                  <a:gd name="connsiteY34" fmla="*/ 1300553 h 1476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96945" h="1476169">
                    <a:moveTo>
                      <a:pt x="689637" y="1300553"/>
                    </a:moveTo>
                    <a:cubicBezTo>
                      <a:pt x="700769" y="1316525"/>
                      <a:pt x="702221" y="1332497"/>
                      <a:pt x="696897" y="1350404"/>
                    </a:cubicBezTo>
                    <a:cubicBezTo>
                      <a:pt x="687701" y="1384284"/>
                      <a:pt x="679957" y="1418647"/>
                      <a:pt x="660114" y="1449138"/>
                    </a:cubicBezTo>
                    <a:cubicBezTo>
                      <a:pt x="655274" y="1456398"/>
                      <a:pt x="649950" y="1463658"/>
                      <a:pt x="641722" y="1467530"/>
                    </a:cubicBezTo>
                    <a:cubicBezTo>
                      <a:pt x="586547" y="1494149"/>
                      <a:pt x="534277" y="1473338"/>
                      <a:pt x="482006" y="1457850"/>
                    </a:cubicBezTo>
                    <a:cubicBezTo>
                      <a:pt x="469906" y="1454462"/>
                      <a:pt x="457806" y="1450106"/>
                      <a:pt x="445222" y="1448170"/>
                    </a:cubicBezTo>
                    <a:cubicBezTo>
                      <a:pt x="406019" y="1438006"/>
                      <a:pt x="376012" y="1420099"/>
                      <a:pt x="353748" y="1382347"/>
                    </a:cubicBezTo>
                    <a:cubicBezTo>
                      <a:pt x="292282" y="1278774"/>
                      <a:pt x="229363" y="1183912"/>
                      <a:pt x="165476" y="1081790"/>
                    </a:cubicBezTo>
                    <a:cubicBezTo>
                      <a:pt x="155796" y="1066302"/>
                      <a:pt x="137405" y="1049846"/>
                      <a:pt x="124821" y="1037747"/>
                    </a:cubicBezTo>
                    <a:cubicBezTo>
                      <a:pt x="82230" y="997092"/>
                      <a:pt x="56578" y="954984"/>
                      <a:pt x="35767" y="892550"/>
                    </a:cubicBezTo>
                    <a:cubicBezTo>
                      <a:pt x="26087" y="864962"/>
                      <a:pt x="13503" y="756065"/>
                      <a:pt x="12535" y="737189"/>
                    </a:cubicBezTo>
                    <a:cubicBezTo>
                      <a:pt x="9147" y="663139"/>
                      <a:pt x="22215" y="651039"/>
                      <a:pt x="16407" y="576988"/>
                    </a:cubicBezTo>
                    <a:cubicBezTo>
                      <a:pt x="14471" y="554241"/>
                      <a:pt x="-2952" y="445827"/>
                      <a:pt x="436" y="423564"/>
                    </a:cubicBezTo>
                    <a:cubicBezTo>
                      <a:pt x="59966" y="417272"/>
                      <a:pt x="98686" y="563921"/>
                      <a:pt x="109817" y="645231"/>
                    </a:cubicBezTo>
                    <a:cubicBezTo>
                      <a:pt x="113689" y="672334"/>
                      <a:pt x="114173" y="508262"/>
                      <a:pt x="109817" y="480674"/>
                    </a:cubicBezTo>
                    <a:cubicBezTo>
                      <a:pt x="98202" y="407108"/>
                      <a:pt x="71098" y="337413"/>
                      <a:pt x="47867" y="267235"/>
                    </a:cubicBezTo>
                    <a:cubicBezTo>
                      <a:pt x="44479" y="256587"/>
                      <a:pt x="40607" y="245939"/>
                      <a:pt x="38187" y="234807"/>
                    </a:cubicBezTo>
                    <a:cubicBezTo>
                      <a:pt x="40607" y="211576"/>
                      <a:pt x="-5856" y="109454"/>
                      <a:pt x="15439" y="94450"/>
                    </a:cubicBezTo>
                    <a:cubicBezTo>
                      <a:pt x="34315" y="89126"/>
                      <a:pt x="56095" y="96386"/>
                      <a:pt x="52707" y="83803"/>
                    </a:cubicBezTo>
                    <a:cubicBezTo>
                      <a:pt x="45447" y="61539"/>
                      <a:pt x="52707" y="32016"/>
                      <a:pt x="56578" y="21368"/>
                    </a:cubicBezTo>
                    <a:cubicBezTo>
                      <a:pt x="62870" y="-896"/>
                      <a:pt x="91426" y="-4284"/>
                      <a:pt x="108849" y="4428"/>
                    </a:cubicBezTo>
                    <a:cubicBezTo>
                      <a:pt x="114173" y="9752"/>
                      <a:pt x="149021" y="27176"/>
                      <a:pt x="153376" y="34436"/>
                    </a:cubicBezTo>
                    <a:cubicBezTo>
                      <a:pt x="155796" y="40727"/>
                      <a:pt x="176124" y="45567"/>
                      <a:pt x="182416" y="46051"/>
                    </a:cubicBezTo>
                    <a:cubicBezTo>
                      <a:pt x="201292" y="57667"/>
                      <a:pt x="197904" y="72671"/>
                      <a:pt x="206615" y="92514"/>
                    </a:cubicBezTo>
                    <a:cubicBezTo>
                      <a:pt x="210971" y="99290"/>
                      <a:pt x="220651" y="104614"/>
                      <a:pt x="229847" y="108002"/>
                    </a:cubicBezTo>
                    <a:cubicBezTo>
                      <a:pt x="242431" y="114778"/>
                      <a:pt x="249206" y="123974"/>
                      <a:pt x="255498" y="137041"/>
                    </a:cubicBezTo>
                    <a:cubicBezTo>
                      <a:pt x="258402" y="139945"/>
                      <a:pt x="276794" y="162209"/>
                      <a:pt x="281150" y="166081"/>
                    </a:cubicBezTo>
                    <a:lnTo>
                      <a:pt x="308737" y="203832"/>
                    </a:lnTo>
                    <a:cubicBezTo>
                      <a:pt x="323257" y="221740"/>
                      <a:pt x="361492" y="270139"/>
                      <a:pt x="366816" y="276431"/>
                    </a:cubicBezTo>
                    <a:lnTo>
                      <a:pt x="366816" y="276431"/>
                    </a:lnTo>
                    <a:cubicBezTo>
                      <a:pt x="378432" y="284658"/>
                      <a:pt x="395855" y="337897"/>
                      <a:pt x="396339" y="339349"/>
                    </a:cubicBezTo>
                    <a:cubicBezTo>
                      <a:pt x="400695" y="345157"/>
                      <a:pt x="420055" y="417756"/>
                      <a:pt x="424895" y="426951"/>
                    </a:cubicBezTo>
                    <a:cubicBezTo>
                      <a:pt x="424895" y="429855"/>
                      <a:pt x="444738" y="563437"/>
                      <a:pt x="444738" y="576504"/>
                    </a:cubicBezTo>
                    <a:cubicBezTo>
                      <a:pt x="444738" y="600704"/>
                      <a:pt x="426347" y="841247"/>
                      <a:pt x="473778" y="944337"/>
                    </a:cubicBezTo>
                    <a:cubicBezTo>
                      <a:pt x="517337" y="1017903"/>
                      <a:pt x="676570" y="1280710"/>
                      <a:pt x="689637" y="1300553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293A069-6F64-466F-B74E-20DD1B2CF84C}"/>
                  </a:ext>
                </a:extLst>
              </p:cNvPr>
              <p:cNvSpPr/>
              <p:nvPr/>
            </p:nvSpPr>
            <p:spPr>
              <a:xfrm>
                <a:off x="8593853" y="5400576"/>
                <a:ext cx="430751" cy="513029"/>
              </a:xfrm>
              <a:custGeom>
                <a:avLst/>
                <a:gdLst>
                  <a:gd name="connsiteX0" fmla="*/ 172186 w 430751"/>
                  <a:gd name="connsiteY0" fmla="*/ 513820 h 513029"/>
                  <a:gd name="connsiteX1" fmla="*/ 53125 w 430751"/>
                  <a:gd name="connsiteY1" fmla="*/ 267953 h 513029"/>
                  <a:gd name="connsiteX2" fmla="*/ 4242 w 430751"/>
                  <a:gd name="connsiteY2" fmla="*/ 158088 h 513029"/>
                  <a:gd name="connsiteX3" fmla="*/ 5210 w 430751"/>
                  <a:gd name="connsiteY3" fmla="*/ 121788 h 513029"/>
                  <a:gd name="connsiteX4" fmla="*/ 59901 w 430751"/>
                  <a:gd name="connsiteY4" fmla="*/ 17246 h 513029"/>
                  <a:gd name="connsiteX5" fmla="*/ 89908 w 430751"/>
                  <a:gd name="connsiteY5" fmla="*/ 15795 h 513029"/>
                  <a:gd name="connsiteX6" fmla="*/ 119916 w 430751"/>
                  <a:gd name="connsiteY6" fmla="*/ 40962 h 513029"/>
                  <a:gd name="connsiteX7" fmla="*/ 230265 w 430751"/>
                  <a:gd name="connsiteY7" fmla="*/ 126628 h 513029"/>
                  <a:gd name="connsiteX8" fmla="*/ 425313 w 430751"/>
                  <a:gd name="connsiteY8" fmla="*/ 217618 h 513029"/>
                  <a:gd name="connsiteX9" fmla="*/ 425313 w 430751"/>
                  <a:gd name="connsiteY9" fmla="*/ 223910 h 513029"/>
                  <a:gd name="connsiteX10" fmla="*/ 434025 w 430751"/>
                  <a:gd name="connsiteY10" fmla="*/ 306673 h 513029"/>
                  <a:gd name="connsiteX11" fmla="*/ 434025 w 430751"/>
                  <a:gd name="connsiteY11" fmla="*/ 354104 h 513029"/>
                  <a:gd name="connsiteX12" fmla="*/ 424829 w 430751"/>
                  <a:gd name="connsiteY12" fmla="*/ 407826 h 513029"/>
                  <a:gd name="connsiteX13" fmla="*/ 424345 w 430751"/>
                  <a:gd name="connsiteY13" fmla="*/ 412182 h 513029"/>
                  <a:gd name="connsiteX14" fmla="*/ 414181 w 430751"/>
                  <a:gd name="connsiteY14" fmla="*/ 432026 h 513029"/>
                  <a:gd name="connsiteX15" fmla="*/ 404985 w 430751"/>
                  <a:gd name="connsiteY15" fmla="*/ 446546 h 513029"/>
                  <a:gd name="connsiteX16" fmla="*/ 365782 w 430751"/>
                  <a:gd name="connsiteY16" fmla="*/ 480425 h 513029"/>
                  <a:gd name="connsiteX17" fmla="*/ 361426 w 430751"/>
                  <a:gd name="connsiteY17" fmla="*/ 480909 h 513029"/>
                  <a:gd name="connsiteX18" fmla="*/ 288344 w 430751"/>
                  <a:gd name="connsiteY18" fmla="*/ 499784 h 513029"/>
                  <a:gd name="connsiteX19" fmla="*/ 269468 w 430751"/>
                  <a:gd name="connsiteY19" fmla="*/ 500269 h 513029"/>
                  <a:gd name="connsiteX20" fmla="*/ 173154 w 430751"/>
                  <a:gd name="connsiteY20" fmla="*/ 505109 h 513029"/>
                  <a:gd name="connsiteX21" fmla="*/ 172186 w 430751"/>
                  <a:gd name="connsiteY21" fmla="*/ 513820 h 513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0751" h="513029">
                    <a:moveTo>
                      <a:pt x="172186" y="513820"/>
                    </a:moveTo>
                    <a:cubicBezTo>
                      <a:pt x="115560" y="440254"/>
                      <a:pt x="94264" y="349264"/>
                      <a:pt x="53125" y="267953"/>
                    </a:cubicBezTo>
                    <a:cubicBezTo>
                      <a:pt x="34733" y="232138"/>
                      <a:pt x="21181" y="194387"/>
                      <a:pt x="4242" y="158088"/>
                    </a:cubicBezTo>
                    <a:cubicBezTo>
                      <a:pt x="-1566" y="145020"/>
                      <a:pt x="-1566" y="134372"/>
                      <a:pt x="5210" y="121788"/>
                    </a:cubicBezTo>
                    <a:cubicBezTo>
                      <a:pt x="24085" y="87425"/>
                      <a:pt x="41993" y="52094"/>
                      <a:pt x="59901" y="17246"/>
                    </a:cubicBezTo>
                    <a:cubicBezTo>
                      <a:pt x="71517" y="-5501"/>
                      <a:pt x="71517" y="-5501"/>
                      <a:pt x="89908" y="15795"/>
                    </a:cubicBezTo>
                    <a:cubicBezTo>
                      <a:pt x="97652" y="26926"/>
                      <a:pt x="105880" y="37574"/>
                      <a:pt x="119916" y="40962"/>
                    </a:cubicBezTo>
                    <a:cubicBezTo>
                      <a:pt x="156699" y="69518"/>
                      <a:pt x="192998" y="99041"/>
                      <a:pt x="230265" y="126628"/>
                    </a:cubicBezTo>
                    <a:cubicBezTo>
                      <a:pt x="282052" y="164379"/>
                      <a:pt x="418053" y="208422"/>
                      <a:pt x="425313" y="217618"/>
                    </a:cubicBezTo>
                    <a:cubicBezTo>
                      <a:pt x="425313" y="219554"/>
                      <a:pt x="425313" y="221974"/>
                      <a:pt x="425313" y="223910"/>
                    </a:cubicBezTo>
                    <a:cubicBezTo>
                      <a:pt x="434025" y="251014"/>
                      <a:pt x="429669" y="279085"/>
                      <a:pt x="434025" y="306673"/>
                    </a:cubicBezTo>
                    <a:cubicBezTo>
                      <a:pt x="434025" y="322644"/>
                      <a:pt x="434025" y="338132"/>
                      <a:pt x="434025" y="354104"/>
                    </a:cubicBezTo>
                    <a:cubicBezTo>
                      <a:pt x="431121" y="372011"/>
                      <a:pt x="430153" y="390403"/>
                      <a:pt x="424829" y="407826"/>
                    </a:cubicBezTo>
                    <a:cubicBezTo>
                      <a:pt x="424345" y="409278"/>
                      <a:pt x="424345" y="410730"/>
                      <a:pt x="424345" y="412182"/>
                    </a:cubicBezTo>
                    <a:cubicBezTo>
                      <a:pt x="420957" y="418958"/>
                      <a:pt x="420473" y="426702"/>
                      <a:pt x="414181" y="432026"/>
                    </a:cubicBezTo>
                    <a:cubicBezTo>
                      <a:pt x="411278" y="436866"/>
                      <a:pt x="408373" y="441706"/>
                      <a:pt x="404985" y="446546"/>
                    </a:cubicBezTo>
                    <a:cubicBezTo>
                      <a:pt x="400146" y="466873"/>
                      <a:pt x="381754" y="472197"/>
                      <a:pt x="365782" y="480425"/>
                    </a:cubicBezTo>
                    <a:cubicBezTo>
                      <a:pt x="364330" y="480425"/>
                      <a:pt x="362879" y="480425"/>
                      <a:pt x="361426" y="480909"/>
                    </a:cubicBezTo>
                    <a:cubicBezTo>
                      <a:pt x="340615" y="500752"/>
                      <a:pt x="313512" y="497365"/>
                      <a:pt x="288344" y="499784"/>
                    </a:cubicBezTo>
                    <a:cubicBezTo>
                      <a:pt x="282052" y="499784"/>
                      <a:pt x="275760" y="500269"/>
                      <a:pt x="269468" y="500269"/>
                    </a:cubicBezTo>
                    <a:cubicBezTo>
                      <a:pt x="237525" y="505592"/>
                      <a:pt x="205098" y="499301"/>
                      <a:pt x="173154" y="505109"/>
                    </a:cubicBezTo>
                    <a:cubicBezTo>
                      <a:pt x="173638" y="507528"/>
                      <a:pt x="173154" y="510916"/>
                      <a:pt x="172186" y="51382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48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7728457-B81C-4DC1-B26A-8008FD02DC19}"/>
                </a:ext>
              </a:extLst>
            </p:cNvPr>
            <p:cNvGrpSpPr/>
            <p:nvPr/>
          </p:nvGrpSpPr>
          <p:grpSpPr>
            <a:xfrm>
              <a:off x="6825563" y="3607496"/>
              <a:ext cx="1709729" cy="1673926"/>
              <a:chOff x="6825563" y="3607496"/>
              <a:chExt cx="1709729" cy="1673926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6CBC935-4011-4DFF-9E2F-EE9FCF9CEE4B}"/>
                  </a:ext>
                </a:extLst>
              </p:cNvPr>
              <p:cNvSpPr/>
              <p:nvPr/>
            </p:nvSpPr>
            <p:spPr>
              <a:xfrm rot="19931640" flipH="1">
                <a:off x="8267087" y="4744651"/>
                <a:ext cx="268205" cy="335404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  <a:gd name="connsiteX0" fmla="*/ 47426 w 186130"/>
                  <a:gd name="connsiteY0" fmla="*/ 12503 h 188801"/>
                  <a:gd name="connsiteX1" fmla="*/ 135208 w 186130"/>
                  <a:gd name="connsiteY1" fmla="*/ 13874 h 188801"/>
                  <a:gd name="connsiteX2" fmla="*/ 183214 w 186130"/>
                  <a:gd name="connsiteY2" fmla="*/ 116058 h 188801"/>
                  <a:gd name="connsiteX3" fmla="*/ 95432 w 186130"/>
                  <a:gd name="connsiteY3" fmla="*/ 188753 h 188801"/>
                  <a:gd name="connsiteX4" fmla="*/ 3535 w 186130"/>
                  <a:gd name="connsiteY4" fmla="*/ 120859 h 188801"/>
                  <a:gd name="connsiteX5" fmla="*/ 47426 w 186130"/>
                  <a:gd name="connsiteY5" fmla="*/ 12503 h 1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6130" h="188801">
                    <a:moveTo>
                      <a:pt x="47426" y="12503"/>
                    </a:moveTo>
                    <a:cubicBezTo>
                      <a:pt x="69371" y="-5328"/>
                      <a:pt x="112577" y="-3385"/>
                      <a:pt x="135208" y="13874"/>
                    </a:cubicBezTo>
                    <a:cubicBezTo>
                      <a:pt x="176356" y="37191"/>
                      <a:pt x="193501" y="74225"/>
                      <a:pt x="183214" y="116058"/>
                    </a:cubicBezTo>
                    <a:cubicBezTo>
                      <a:pt x="172927" y="158578"/>
                      <a:pt x="137952" y="187382"/>
                      <a:pt x="95432" y="188753"/>
                    </a:cubicBezTo>
                    <a:cubicBezTo>
                      <a:pt x="53598" y="190125"/>
                      <a:pt x="15193" y="162007"/>
                      <a:pt x="3535" y="120859"/>
                    </a:cubicBezTo>
                    <a:cubicBezTo>
                      <a:pt x="-8124" y="79025"/>
                      <a:pt x="9707" y="36506"/>
                      <a:pt x="47426" y="12503"/>
                    </a:cubicBezTo>
                    <a:close/>
                  </a:path>
                </a:pathLst>
              </a:custGeom>
              <a:solidFill>
                <a:srgbClr val="0E0404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284A7D7-3D34-4985-B879-3B58C32EADB4}"/>
                  </a:ext>
                </a:extLst>
              </p:cNvPr>
              <p:cNvSpPr/>
              <p:nvPr/>
            </p:nvSpPr>
            <p:spPr>
              <a:xfrm rot="19931640" flipH="1">
                <a:off x="8310231" y="4795846"/>
                <a:ext cx="187761" cy="231479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B98DCF4-C7C3-40B0-BBAE-7CE8CE52CB2A}"/>
                  </a:ext>
                </a:extLst>
              </p:cNvPr>
              <p:cNvSpPr/>
              <p:nvPr/>
            </p:nvSpPr>
            <p:spPr>
              <a:xfrm rot="19931640" flipH="1">
                <a:off x="8043551" y="3607496"/>
                <a:ext cx="197809" cy="1198955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solidFill>
                <a:schemeClr val="tx1"/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4675473-FF51-446C-A4C0-BE3AA36A880F}"/>
                  </a:ext>
                </a:extLst>
              </p:cNvPr>
              <p:cNvGrpSpPr/>
              <p:nvPr/>
            </p:nvGrpSpPr>
            <p:grpSpPr>
              <a:xfrm rot="20643887">
                <a:off x="6825563" y="3698606"/>
                <a:ext cx="884412" cy="1582816"/>
                <a:chOff x="6911434" y="4294138"/>
                <a:chExt cx="755804" cy="1352649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290E649-E2B4-466C-9783-BBBBC3A1AD12}"/>
                    </a:ext>
                  </a:extLst>
                </p:cNvPr>
                <p:cNvSpPr/>
                <p:nvPr/>
              </p:nvSpPr>
              <p:spPr>
                <a:xfrm rot="19931640" flipH="1">
                  <a:off x="7411391" y="4964510"/>
                  <a:ext cx="255847" cy="548243"/>
                </a:xfrm>
                <a:custGeom>
                  <a:avLst/>
                  <a:gdLst>
                    <a:gd name="connsiteX0" fmla="*/ 0 w 144018"/>
                    <a:gd name="connsiteY0" fmla="*/ 4566 h 308610"/>
                    <a:gd name="connsiteX1" fmla="*/ 19888 w 144018"/>
                    <a:gd name="connsiteY1" fmla="*/ 7309 h 308610"/>
                    <a:gd name="connsiteX2" fmla="*/ 28804 w 144018"/>
                    <a:gd name="connsiteY2" fmla="*/ 73146 h 308610"/>
                    <a:gd name="connsiteX3" fmla="*/ 75438 w 144018"/>
                    <a:gd name="connsiteY3" fmla="*/ 239109 h 308610"/>
                    <a:gd name="connsiteX4" fmla="*/ 104242 w 144018"/>
                    <a:gd name="connsiteY4" fmla="*/ 280943 h 308610"/>
                    <a:gd name="connsiteX5" fmla="*/ 143332 w 144018"/>
                    <a:gd name="connsiteY5" fmla="*/ 297402 h 308610"/>
                    <a:gd name="connsiteX6" fmla="*/ 143332 w 144018"/>
                    <a:gd name="connsiteY6" fmla="*/ 314547 h 308610"/>
                    <a:gd name="connsiteX7" fmla="*/ 60350 w 144018"/>
                    <a:gd name="connsiteY7" fmla="*/ 243910 h 308610"/>
                    <a:gd name="connsiteX8" fmla="*/ 4115 w 144018"/>
                    <a:gd name="connsiteY8" fmla="*/ 29940 h 308610"/>
                    <a:gd name="connsiteX9" fmla="*/ 0 w 144018"/>
                    <a:gd name="connsiteY9" fmla="*/ 4566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4018" h="308610">
                      <a:moveTo>
                        <a:pt x="0" y="4566"/>
                      </a:moveTo>
                      <a:cubicBezTo>
                        <a:pt x="9601" y="-3664"/>
                        <a:pt x="13716" y="451"/>
                        <a:pt x="19888" y="7309"/>
                      </a:cubicBezTo>
                      <a:cubicBezTo>
                        <a:pt x="21260" y="32684"/>
                        <a:pt x="24689" y="52572"/>
                        <a:pt x="28804" y="73146"/>
                      </a:cubicBezTo>
                      <a:cubicBezTo>
                        <a:pt x="40462" y="129381"/>
                        <a:pt x="58979" y="202762"/>
                        <a:pt x="75438" y="239109"/>
                      </a:cubicBezTo>
                      <a:cubicBezTo>
                        <a:pt x="80924" y="250082"/>
                        <a:pt x="97384" y="274085"/>
                        <a:pt x="104242" y="280943"/>
                      </a:cubicBezTo>
                      <a:cubicBezTo>
                        <a:pt x="114529" y="289173"/>
                        <a:pt x="128930" y="297402"/>
                        <a:pt x="143332" y="297402"/>
                      </a:cubicBezTo>
                      <a:cubicBezTo>
                        <a:pt x="148133" y="302889"/>
                        <a:pt x="148133" y="309061"/>
                        <a:pt x="143332" y="314547"/>
                      </a:cubicBezTo>
                      <a:cubicBezTo>
                        <a:pt x="102184" y="307004"/>
                        <a:pt x="76810" y="280257"/>
                        <a:pt x="60350" y="243910"/>
                      </a:cubicBezTo>
                      <a:cubicBezTo>
                        <a:pt x="31547" y="174644"/>
                        <a:pt x="14402" y="104007"/>
                        <a:pt x="4115" y="29940"/>
                      </a:cubicBezTo>
                      <a:cubicBezTo>
                        <a:pt x="3429" y="21711"/>
                        <a:pt x="2057" y="12110"/>
                        <a:pt x="0" y="4566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EF4407B-8837-4C4C-9ACB-564A74FAAEBD}"/>
                    </a:ext>
                  </a:extLst>
                </p:cNvPr>
                <p:cNvSpPr/>
                <p:nvPr/>
              </p:nvSpPr>
              <p:spPr>
                <a:xfrm rot="19931640" flipH="1">
                  <a:off x="7124440" y="5091024"/>
                  <a:ext cx="134015" cy="548243"/>
                </a:xfrm>
                <a:custGeom>
                  <a:avLst/>
                  <a:gdLst>
                    <a:gd name="connsiteX0" fmla="*/ 0 w 75438"/>
                    <a:gd name="connsiteY0" fmla="*/ 9601 h 308610"/>
                    <a:gd name="connsiteX1" fmla="*/ 17145 w 75438"/>
                    <a:gd name="connsiteY1" fmla="*/ 0 h 308610"/>
                    <a:gd name="connsiteX2" fmla="*/ 75438 w 75438"/>
                    <a:gd name="connsiteY2" fmla="*/ 233858 h 308610"/>
                    <a:gd name="connsiteX3" fmla="*/ 75438 w 75438"/>
                    <a:gd name="connsiteY3" fmla="*/ 279121 h 308610"/>
                    <a:gd name="connsiteX4" fmla="*/ 65151 w 75438"/>
                    <a:gd name="connsiteY4" fmla="*/ 311353 h 308610"/>
                    <a:gd name="connsiteX5" fmla="*/ 47320 w 75438"/>
                    <a:gd name="connsiteY5" fmla="*/ 296951 h 308610"/>
                    <a:gd name="connsiteX6" fmla="*/ 61722 w 75438"/>
                    <a:gd name="connsiteY6" fmla="*/ 256489 h 308610"/>
                    <a:gd name="connsiteX7" fmla="*/ 57607 w 75438"/>
                    <a:gd name="connsiteY7" fmla="*/ 225628 h 308610"/>
                    <a:gd name="connsiteX8" fmla="*/ 5487 w 75438"/>
                    <a:gd name="connsiteY8" fmla="*/ 25375 h 308610"/>
                    <a:gd name="connsiteX9" fmla="*/ 0 w 75438"/>
                    <a:gd name="connsiteY9" fmla="*/ 9601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38" h="308610">
                      <a:moveTo>
                        <a:pt x="0" y="9601"/>
                      </a:moveTo>
                      <a:cubicBezTo>
                        <a:pt x="6172" y="3429"/>
                        <a:pt x="11659" y="6172"/>
                        <a:pt x="17145" y="0"/>
                      </a:cubicBezTo>
                      <a:cubicBezTo>
                        <a:pt x="45263" y="100127"/>
                        <a:pt x="62408" y="153619"/>
                        <a:pt x="75438" y="233858"/>
                      </a:cubicBezTo>
                      <a:cubicBezTo>
                        <a:pt x="78181" y="248945"/>
                        <a:pt x="78181" y="264033"/>
                        <a:pt x="75438" y="279121"/>
                      </a:cubicBezTo>
                      <a:cubicBezTo>
                        <a:pt x="71323" y="292837"/>
                        <a:pt x="69266" y="297637"/>
                        <a:pt x="65151" y="311353"/>
                      </a:cubicBezTo>
                      <a:cubicBezTo>
                        <a:pt x="56236" y="314782"/>
                        <a:pt x="53493" y="304495"/>
                        <a:pt x="47320" y="296951"/>
                      </a:cubicBezTo>
                      <a:cubicBezTo>
                        <a:pt x="58293" y="285979"/>
                        <a:pt x="61036" y="277749"/>
                        <a:pt x="61722" y="256489"/>
                      </a:cubicBezTo>
                      <a:cubicBezTo>
                        <a:pt x="59665" y="243459"/>
                        <a:pt x="60351" y="233172"/>
                        <a:pt x="57607" y="225628"/>
                      </a:cubicBezTo>
                      <a:cubicBezTo>
                        <a:pt x="44577" y="157734"/>
                        <a:pt x="28804" y="100127"/>
                        <a:pt x="5487" y="25375"/>
                      </a:cubicBezTo>
                      <a:cubicBezTo>
                        <a:pt x="4801" y="21946"/>
                        <a:pt x="2058" y="13030"/>
                        <a:pt x="0" y="9601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A7EE13-5714-47C9-B57C-716F4CFB4DEF}"/>
                    </a:ext>
                  </a:extLst>
                </p:cNvPr>
                <p:cNvSpPr/>
                <p:nvPr/>
              </p:nvSpPr>
              <p:spPr>
                <a:xfrm rot="19931640" flipH="1">
                  <a:off x="7505153" y="5519552"/>
                  <a:ext cx="48734" cy="4873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8851919-D2E1-44A8-88D7-DD22CA571E17}"/>
                    </a:ext>
                  </a:extLst>
                </p:cNvPr>
                <p:cNvSpPr/>
                <p:nvPr/>
              </p:nvSpPr>
              <p:spPr>
                <a:xfrm rot="19931640" flipH="1">
                  <a:off x="7277561" y="5585872"/>
                  <a:ext cx="60915" cy="6091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3DD7B611-E985-4C5E-B156-A65423D46EC8}"/>
                    </a:ext>
                  </a:extLst>
                </p:cNvPr>
                <p:cNvSpPr/>
                <p:nvPr/>
              </p:nvSpPr>
              <p:spPr>
                <a:xfrm rot="19931640" flipH="1">
                  <a:off x="6911434" y="4294138"/>
                  <a:ext cx="653615" cy="767278"/>
                </a:xfrm>
                <a:custGeom>
                  <a:avLst/>
                  <a:gdLst>
                    <a:gd name="connsiteX0" fmla="*/ 196 w 349758"/>
                    <a:gd name="connsiteY0" fmla="*/ 0 h 445770"/>
                    <a:gd name="connsiteX1" fmla="*/ 119525 w 349758"/>
                    <a:gd name="connsiteY1" fmla="*/ 109042 h 445770"/>
                    <a:gd name="connsiteX2" fmla="*/ 153815 w 349758"/>
                    <a:gd name="connsiteY2" fmla="*/ 161163 h 445770"/>
                    <a:gd name="connsiteX3" fmla="*/ 181247 w 349758"/>
                    <a:gd name="connsiteY3" fmla="*/ 189967 h 445770"/>
                    <a:gd name="connsiteX4" fmla="*/ 226510 w 349758"/>
                    <a:gd name="connsiteY4" fmla="*/ 200254 h 445770"/>
                    <a:gd name="connsiteX5" fmla="*/ 293033 w 349758"/>
                    <a:gd name="connsiteY5" fmla="*/ 270891 h 445770"/>
                    <a:gd name="connsiteX6" fmla="*/ 351326 w 349758"/>
                    <a:gd name="connsiteY6" fmla="*/ 407365 h 445770"/>
                    <a:gd name="connsiteX7" fmla="*/ 333495 w 349758"/>
                    <a:gd name="connsiteY7" fmla="*/ 425196 h 445770"/>
                    <a:gd name="connsiteX8" fmla="*/ 274516 w 349758"/>
                    <a:gd name="connsiteY8" fmla="*/ 291465 h 445770"/>
                    <a:gd name="connsiteX9" fmla="*/ 197707 w 349758"/>
                    <a:gd name="connsiteY9" fmla="*/ 216027 h 445770"/>
                    <a:gd name="connsiteX10" fmla="*/ 146957 w 349758"/>
                    <a:gd name="connsiteY10" fmla="*/ 228371 h 445770"/>
                    <a:gd name="connsiteX11" fmla="*/ 101009 w 349758"/>
                    <a:gd name="connsiteY11" fmla="*/ 369646 h 445770"/>
                    <a:gd name="connsiteX12" fmla="*/ 114725 w 349758"/>
                    <a:gd name="connsiteY12" fmla="*/ 447142 h 445770"/>
                    <a:gd name="connsiteX13" fmla="*/ 92779 w 349758"/>
                    <a:gd name="connsiteY13" fmla="*/ 445770 h 445770"/>
                    <a:gd name="connsiteX14" fmla="*/ 71519 w 349758"/>
                    <a:gd name="connsiteY14" fmla="*/ 350444 h 445770"/>
                    <a:gd name="connsiteX15" fmla="*/ 132556 w 349758"/>
                    <a:gd name="connsiteY15" fmla="*/ 205054 h 445770"/>
                    <a:gd name="connsiteX16" fmla="*/ 128441 w 349758"/>
                    <a:gd name="connsiteY16" fmla="*/ 176251 h 445770"/>
                    <a:gd name="connsiteX17" fmla="*/ 107181 w 349758"/>
                    <a:gd name="connsiteY17" fmla="*/ 137846 h 445770"/>
                    <a:gd name="connsiteX18" fmla="*/ 35858 w 349758"/>
                    <a:gd name="connsiteY18" fmla="*/ 63779 h 445770"/>
                    <a:gd name="connsiteX19" fmla="*/ 7740 w 349758"/>
                    <a:gd name="connsiteY19" fmla="*/ 38405 h 445770"/>
                    <a:gd name="connsiteX20" fmla="*/ 196 w 349758"/>
                    <a:gd name="connsiteY20" fmla="*/ 0 h 445770"/>
                    <a:gd name="connsiteX0" fmla="*/ 9624 w 360810"/>
                    <a:gd name="connsiteY0" fmla="*/ 4565 h 454288"/>
                    <a:gd name="connsiteX1" fmla="*/ 128953 w 360810"/>
                    <a:gd name="connsiteY1" fmla="*/ 113607 h 454288"/>
                    <a:gd name="connsiteX2" fmla="*/ 163243 w 360810"/>
                    <a:gd name="connsiteY2" fmla="*/ 165728 h 454288"/>
                    <a:gd name="connsiteX3" fmla="*/ 190675 w 360810"/>
                    <a:gd name="connsiteY3" fmla="*/ 194532 h 454288"/>
                    <a:gd name="connsiteX4" fmla="*/ 235938 w 360810"/>
                    <a:gd name="connsiteY4" fmla="*/ 204819 h 454288"/>
                    <a:gd name="connsiteX5" fmla="*/ 302461 w 360810"/>
                    <a:gd name="connsiteY5" fmla="*/ 275456 h 454288"/>
                    <a:gd name="connsiteX6" fmla="*/ 360754 w 360810"/>
                    <a:gd name="connsiteY6" fmla="*/ 411930 h 454288"/>
                    <a:gd name="connsiteX7" fmla="*/ 342923 w 360810"/>
                    <a:gd name="connsiteY7" fmla="*/ 429761 h 454288"/>
                    <a:gd name="connsiteX8" fmla="*/ 283944 w 360810"/>
                    <a:gd name="connsiteY8" fmla="*/ 296030 h 454288"/>
                    <a:gd name="connsiteX9" fmla="*/ 207135 w 360810"/>
                    <a:gd name="connsiteY9" fmla="*/ 220592 h 454288"/>
                    <a:gd name="connsiteX10" fmla="*/ 156385 w 360810"/>
                    <a:gd name="connsiteY10" fmla="*/ 232936 h 454288"/>
                    <a:gd name="connsiteX11" fmla="*/ 110437 w 360810"/>
                    <a:gd name="connsiteY11" fmla="*/ 374211 h 454288"/>
                    <a:gd name="connsiteX12" fmla="*/ 124153 w 360810"/>
                    <a:gd name="connsiteY12" fmla="*/ 451707 h 454288"/>
                    <a:gd name="connsiteX13" fmla="*/ 102207 w 360810"/>
                    <a:gd name="connsiteY13" fmla="*/ 450335 h 454288"/>
                    <a:gd name="connsiteX14" fmla="*/ 80947 w 360810"/>
                    <a:gd name="connsiteY14" fmla="*/ 355009 h 454288"/>
                    <a:gd name="connsiteX15" fmla="*/ 141984 w 360810"/>
                    <a:gd name="connsiteY15" fmla="*/ 209619 h 454288"/>
                    <a:gd name="connsiteX16" fmla="*/ 137869 w 360810"/>
                    <a:gd name="connsiteY16" fmla="*/ 180816 h 454288"/>
                    <a:gd name="connsiteX17" fmla="*/ 116609 w 360810"/>
                    <a:gd name="connsiteY17" fmla="*/ 142411 h 454288"/>
                    <a:gd name="connsiteX18" fmla="*/ 45286 w 360810"/>
                    <a:gd name="connsiteY18" fmla="*/ 68344 h 454288"/>
                    <a:gd name="connsiteX19" fmla="*/ 17168 w 360810"/>
                    <a:gd name="connsiteY19" fmla="*/ 42970 h 454288"/>
                    <a:gd name="connsiteX20" fmla="*/ 8233 w 360810"/>
                    <a:gd name="connsiteY20" fmla="*/ 22698 h 454288"/>
                    <a:gd name="connsiteX21" fmla="*/ 9624 w 360810"/>
                    <a:gd name="connsiteY21" fmla="*/ 4565 h 454288"/>
                    <a:gd name="connsiteX0" fmla="*/ 17456 w 368642"/>
                    <a:gd name="connsiteY0" fmla="*/ 3522 h 453245"/>
                    <a:gd name="connsiteX1" fmla="*/ 136785 w 368642"/>
                    <a:gd name="connsiteY1" fmla="*/ 112564 h 453245"/>
                    <a:gd name="connsiteX2" fmla="*/ 171075 w 368642"/>
                    <a:gd name="connsiteY2" fmla="*/ 164685 h 453245"/>
                    <a:gd name="connsiteX3" fmla="*/ 198507 w 368642"/>
                    <a:gd name="connsiteY3" fmla="*/ 193489 h 453245"/>
                    <a:gd name="connsiteX4" fmla="*/ 243770 w 368642"/>
                    <a:gd name="connsiteY4" fmla="*/ 203776 h 453245"/>
                    <a:gd name="connsiteX5" fmla="*/ 310293 w 368642"/>
                    <a:gd name="connsiteY5" fmla="*/ 274413 h 453245"/>
                    <a:gd name="connsiteX6" fmla="*/ 368586 w 368642"/>
                    <a:gd name="connsiteY6" fmla="*/ 410887 h 453245"/>
                    <a:gd name="connsiteX7" fmla="*/ 350755 w 368642"/>
                    <a:gd name="connsiteY7" fmla="*/ 428718 h 453245"/>
                    <a:gd name="connsiteX8" fmla="*/ 291776 w 368642"/>
                    <a:gd name="connsiteY8" fmla="*/ 294987 h 453245"/>
                    <a:gd name="connsiteX9" fmla="*/ 214967 w 368642"/>
                    <a:gd name="connsiteY9" fmla="*/ 219549 h 453245"/>
                    <a:gd name="connsiteX10" fmla="*/ 164217 w 368642"/>
                    <a:gd name="connsiteY10" fmla="*/ 231893 h 453245"/>
                    <a:gd name="connsiteX11" fmla="*/ 118269 w 368642"/>
                    <a:gd name="connsiteY11" fmla="*/ 373168 h 453245"/>
                    <a:gd name="connsiteX12" fmla="*/ 131985 w 368642"/>
                    <a:gd name="connsiteY12" fmla="*/ 450664 h 453245"/>
                    <a:gd name="connsiteX13" fmla="*/ 110039 w 368642"/>
                    <a:gd name="connsiteY13" fmla="*/ 449292 h 453245"/>
                    <a:gd name="connsiteX14" fmla="*/ 88779 w 368642"/>
                    <a:gd name="connsiteY14" fmla="*/ 353966 h 453245"/>
                    <a:gd name="connsiteX15" fmla="*/ 149816 w 368642"/>
                    <a:gd name="connsiteY15" fmla="*/ 208576 h 453245"/>
                    <a:gd name="connsiteX16" fmla="*/ 145701 w 368642"/>
                    <a:gd name="connsiteY16" fmla="*/ 179773 h 453245"/>
                    <a:gd name="connsiteX17" fmla="*/ 124441 w 368642"/>
                    <a:gd name="connsiteY17" fmla="*/ 141368 h 453245"/>
                    <a:gd name="connsiteX18" fmla="*/ 53118 w 368642"/>
                    <a:gd name="connsiteY18" fmla="*/ 67301 h 453245"/>
                    <a:gd name="connsiteX19" fmla="*/ 25000 w 368642"/>
                    <a:gd name="connsiteY19" fmla="*/ 41927 h 453245"/>
                    <a:gd name="connsiteX20" fmla="*/ 761 w 368642"/>
                    <a:gd name="connsiteY20" fmla="*/ 33027 h 453245"/>
                    <a:gd name="connsiteX21" fmla="*/ 17456 w 368642"/>
                    <a:gd name="connsiteY21" fmla="*/ 3522 h 453245"/>
                    <a:gd name="connsiteX0" fmla="*/ 35749 w 367948"/>
                    <a:gd name="connsiteY0" fmla="*/ 4556 h 442990"/>
                    <a:gd name="connsiteX1" fmla="*/ 136091 w 367948"/>
                    <a:gd name="connsiteY1" fmla="*/ 102309 h 442990"/>
                    <a:gd name="connsiteX2" fmla="*/ 170381 w 367948"/>
                    <a:gd name="connsiteY2" fmla="*/ 154430 h 442990"/>
                    <a:gd name="connsiteX3" fmla="*/ 197813 w 367948"/>
                    <a:gd name="connsiteY3" fmla="*/ 183234 h 442990"/>
                    <a:gd name="connsiteX4" fmla="*/ 243076 w 367948"/>
                    <a:gd name="connsiteY4" fmla="*/ 193521 h 442990"/>
                    <a:gd name="connsiteX5" fmla="*/ 309599 w 367948"/>
                    <a:gd name="connsiteY5" fmla="*/ 264158 h 442990"/>
                    <a:gd name="connsiteX6" fmla="*/ 367892 w 367948"/>
                    <a:gd name="connsiteY6" fmla="*/ 400632 h 442990"/>
                    <a:gd name="connsiteX7" fmla="*/ 350061 w 367948"/>
                    <a:gd name="connsiteY7" fmla="*/ 418463 h 442990"/>
                    <a:gd name="connsiteX8" fmla="*/ 291082 w 367948"/>
                    <a:gd name="connsiteY8" fmla="*/ 284732 h 442990"/>
                    <a:gd name="connsiteX9" fmla="*/ 214273 w 367948"/>
                    <a:gd name="connsiteY9" fmla="*/ 209294 h 442990"/>
                    <a:gd name="connsiteX10" fmla="*/ 163523 w 367948"/>
                    <a:gd name="connsiteY10" fmla="*/ 221638 h 442990"/>
                    <a:gd name="connsiteX11" fmla="*/ 117575 w 367948"/>
                    <a:gd name="connsiteY11" fmla="*/ 362913 h 442990"/>
                    <a:gd name="connsiteX12" fmla="*/ 131291 w 367948"/>
                    <a:gd name="connsiteY12" fmla="*/ 440409 h 442990"/>
                    <a:gd name="connsiteX13" fmla="*/ 109345 w 367948"/>
                    <a:gd name="connsiteY13" fmla="*/ 439037 h 442990"/>
                    <a:gd name="connsiteX14" fmla="*/ 88085 w 367948"/>
                    <a:gd name="connsiteY14" fmla="*/ 343711 h 442990"/>
                    <a:gd name="connsiteX15" fmla="*/ 149122 w 367948"/>
                    <a:gd name="connsiteY15" fmla="*/ 198321 h 442990"/>
                    <a:gd name="connsiteX16" fmla="*/ 145007 w 367948"/>
                    <a:gd name="connsiteY16" fmla="*/ 169518 h 442990"/>
                    <a:gd name="connsiteX17" fmla="*/ 123747 w 367948"/>
                    <a:gd name="connsiteY17" fmla="*/ 131113 h 442990"/>
                    <a:gd name="connsiteX18" fmla="*/ 52424 w 367948"/>
                    <a:gd name="connsiteY18" fmla="*/ 57046 h 442990"/>
                    <a:gd name="connsiteX19" fmla="*/ 24306 w 367948"/>
                    <a:gd name="connsiteY19" fmla="*/ 31672 h 442990"/>
                    <a:gd name="connsiteX20" fmla="*/ 67 w 367948"/>
                    <a:gd name="connsiteY20" fmla="*/ 22772 h 442990"/>
                    <a:gd name="connsiteX21" fmla="*/ 35749 w 367948"/>
                    <a:gd name="connsiteY21" fmla="*/ 4556 h 442990"/>
                    <a:gd name="connsiteX0" fmla="*/ 35721 w 367920"/>
                    <a:gd name="connsiteY0" fmla="*/ 867 h 439301"/>
                    <a:gd name="connsiteX1" fmla="*/ 136063 w 367920"/>
                    <a:gd name="connsiteY1" fmla="*/ 98620 h 439301"/>
                    <a:gd name="connsiteX2" fmla="*/ 170353 w 367920"/>
                    <a:gd name="connsiteY2" fmla="*/ 150741 h 439301"/>
                    <a:gd name="connsiteX3" fmla="*/ 197785 w 367920"/>
                    <a:gd name="connsiteY3" fmla="*/ 179545 h 439301"/>
                    <a:gd name="connsiteX4" fmla="*/ 243048 w 367920"/>
                    <a:gd name="connsiteY4" fmla="*/ 189832 h 439301"/>
                    <a:gd name="connsiteX5" fmla="*/ 309571 w 367920"/>
                    <a:gd name="connsiteY5" fmla="*/ 260469 h 439301"/>
                    <a:gd name="connsiteX6" fmla="*/ 367864 w 367920"/>
                    <a:gd name="connsiteY6" fmla="*/ 396943 h 439301"/>
                    <a:gd name="connsiteX7" fmla="*/ 350033 w 367920"/>
                    <a:gd name="connsiteY7" fmla="*/ 414774 h 439301"/>
                    <a:gd name="connsiteX8" fmla="*/ 291054 w 367920"/>
                    <a:gd name="connsiteY8" fmla="*/ 281043 h 439301"/>
                    <a:gd name="connsiteX9" fmla="*/ 214245 w 367920"/>
                    <a:gd name="connsiteY9" fmla="*/ 205605 h 439301"/>
                    <a:gd name="connsiteX10" fmla="*/ 163495 w 367920"/>
                    <a:gd name="connsiteY10" fmla="*/ 217949 h 439301"/>
                    <a:gd name="connsiteX11" fmla="*/ 117547 w 367920"/>
                    <a:gd name="connsiteY11" fmla="*/ 359224 h 439301"/>
                    <a:gd name="connsiteX12" fmla="*/ 131263 w 367920"/>
                    <a:gd name="connsiteY12" fmla="*/ 436720 h 439301"/>
                    <a:gd name="connsiteX13" fmla="*/ 109317 w 367920"/>
                    <a:gd name="connsiteY13" fmla="*/ 435348 h 439301"/>
                    <a:gd name="connsiteX14" fmla="*/ 88057 w 367920"/>
                    <a:gd name="connsiteY14" fmla="*/ 340022 h 439301"/>
                    <a:gd name="connsiteX15" fmla="*/ 149094 w 367920"/>
                    <a:gd name="connsiteY15" fmla="*/ 194632 h 439301"/>
                    <a:gd name="connsiteX16" fmla="*/ 144979 w 367920"/>
                    <a:gd name="connsiteY16" fmla="*/ 165829 h 439301"/>
                    <a:gd name="connsiteX17" fmla="*/ 123719 w 367920"/>
                    <a:gd name="connsiteY17" fmla="*/ 127424 h 439301"/>
                    <a:gd name="connsiteX18" fmla="*/ 52396 w 367920"/>
                    <a:gd name="connsiteY18" fmla="*/ 53357 h 439301"/>
                    <a:gd name="connsiteX19" fmla="*/ 24278 w 367920"/>
                    <a:gd name="connsiteY19" fmla="*/ 27983 h 439301"/>
                    <a:gd name="connsiteX20" fmla="*/ 39 w 367920"/>
                    <a:gd name="connsiteY20" fmla="*/ 19083 h 439301"/>
                    <a:gd name="connsiteX21" fmla="*/ 35721 w 367920"/>
                    <a:gd name="connsiteY21" fmla="*/ 867 h 439301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27 w 367908"/>
                    <a:gd name="connsiteY0" fmla="*/ 1999 h 428436"/>
                    <a:gd name="connsiteX1" fmla="*/ 136051 w 367908"/>
                    <a:gd name="connsiteY1" fmla="*/ 87755 h 428436"/>
                    <a:gd name="connsiteX2" fmla="*/ 170341 w 367908"/>
                    <a:gd name="connsiteY2" fmla="*/ 139876 h 428436"/>
                    <a:gd name="connsiteX3" fmla="*/ 197773 w 367908"/>
                    <a:gd name="connsiteY3" fmla="*/ 168680 h 428436"/>
                    <a:gd name="connsiteX4" fmla="*/ 243036 w 367908"/>
                    <a:gd name="connsiteY4" fmla="*/ 178967 h 428436"/>
                    <a:gd name="connsiteX5" fmla="*/ 309559 w 367908"/>
                    <a:gd name="connsiteY5" fmla="*/ 249604 h 428436"/>
                    <a:gd name="connsiteX6" fmla="*/ 367852 w 367908"/>
                    <a:gd name="connsiteY6" fmla="*/ 386078 h 428436"/>
                    <a:gd name="connsiteX7" fmla="*/ 350021 w 367908"/>
                    <a:gd name="connsiteY7" fmla="*/ 403909 h 428436"/>
                    <a:gd name="connsiteX8" fmla="*/ 291042 w 367908"/>
                    <a:gd name="connsiteY8" fmla="*/ 270178 h 428436"/>
                    <a:gd name="connsiteX9" fmla="*/ 214233 w 367908"/>
                    <a:gd name="connsiteY9" fmla="*/ 194740 h 428436"/>
                    <a:gd name="connsiteX10" fmla="*/ 163483 w 367908"/>
                    <a:gd name="connsiteY10" fmla="*/ 207084 h 428436"/>
                    <a:gd name="connsiteX11" fmla="*/ 117535 w 367908"/>
                    <a:gd name="connsiteY11" fmla="*/ 348359 h 428436"/>
                    <a:gd name="connsiteX12" fmla="*/ 131251 w 367908"/>
                    <a:gd name="connsiteY12" fmla="*/ 425855 h 428436"/>
                    <a:gd name="connsiteX13" fmla="*/ 109305 w 367908"/>
                    <a:gd name="connsiteY13" fmla="*/ 424483 h 428436"/>
                    <a:gd name="connsiteX14" fmla="*/ 88045 w 367908"/>
                    <a:gd name="connsiteY14" fmla="*/ 329157 h 428436"/>
                    <a:gd name="connsiteX15" fmla="*/ 149082 w 367908"/>
                    <a:gd name="connsiteY15" fmla="*/ 183767 h 428436"/>
                    <a:gd name="connsiteX16" fmla="*/ 144967 w 367908"/>
                    <a:gd name="connsiteY16" fmla="*/ 154964 h 428436"/>
                    <a:gd name="connsiteX17" fmla="*/ 123707 w 367908"/>
                    <a:gd name="connsiteY17" fmla="*/ 116559 h 428436"/>
                    <a:gd name="connsiteX18" fmla="*/ 52384 w 367908"/>
                    <a:gd name="connsiteY18" fmla="*/ 42492 h 428436"/>
                    <a:gd name="connsiteX19" fmla="*/ 24266 w 367908"/>
                    <a:gd name="connsiteY19" fmla="*/ 17118 h 428436"/>
                    <a:gd name="connsiteX20" fmla="*/ 27 w 367908"/>
                    <a:gd name="connsiteY20" fmla="*/ 8218 h 428436"/>
                    <a:gd name="connsiteX21" fmla="*/ 48827 w 367908"/>
                    <a:gd name="connsiteY21" fmla="*/ 1999 h 428436"/>
                    <a:gd name="connsiteX0" fmla="*/ 48843 w 367924"/>
                    <a:gd name="connsiteY0" fmla="*/ 5470 h 431907"/>
                    <a:gd name="connsiteX1" fmla="*/ 136067 w 367924"/>
                    <a:gd name="connsiteY1" fmla="*/ 91226 h 431907"/>
                    <a:gd name="connsiteX2" fmla="*/ 170357 w 367924"/>
                    <a:gd name="connsiteY2" fmla="*/ 143347 h 431907"/>
                    <a:gd name="connsiteX3" fmla="*/ 197789 w 367924"/>
                    <a:gd name="connsiteY3" fmla="*/ 172151 h 431907"/>
                    <a:gd name="connsiteX4" fmla="*/ 243052 w 367924"/>
                    <a:gd name="connsiteY4" fmla="*/ 182438 h 431907"/>
                    <a:gd name="connsiteX5" fmla="*/ 309575 w 367924"/>
                    <a:gd name="connsiteY5" fmla="*/ 253075 h 431907"/>
                    <a:gd name="connsiteX6" fmla="*/ 367868 w 367924"/>
                    <a:gd name="connsiteY6" fmla="*/ 389549 h 431907"/>
                    <a:gd name="connsiteX7" fmla="*/ 350037 w 367924"/>
                    <a:gd name="connsiteY7" fmla="*/ 407380 h 431907"/>
                    <a:gd name="connsiteX8" fmla="*/ 291058 w 367924"/>
                    <a:gd name="connsiteY8" fmla="*/ 273649 h 431907"/>
                    <a:gd name="connsiteX9" fmla="*/ 214249 w 367924"/>
                    <a:gd name="connsiteY9" fmla="*/ 198211 h 431907"/>
                    <a:gd name="connsiteX10" fmla="*/ 163499 w 367924"/>
                    <a:gd name="connsiteY10" fmla="*/ 210555 h 431907"/>
                    <a:gd name="connsiteX11" fmla="*/ 117551 w 367924"/>
                    <a:gd name="connsiteY11" fmla="*/ 351830 h 431907"/>
                    <a:gd name="connsiteX12" fmla="*/ 131267 w 367924"/>
                    <a:gd name="connsiteY12" fmla="*/ 429326 h 431907"/>
                    <a:gd name="connsiteX13" fmla="*/ 109321 w 367924"/>
                    <a:gd name="connsiteY13" fmla="*/ 427954 h 431907"/>
                    <a:gd name="connsiteX14" fmla="*/ 88061 w 367924"/>
                    <a:gd name="connsiteY14" fmla="*/ 332628 h 431907"/>
                    <a:gd name="connsiteX15" fmla="*/ 149098 w 367924"/>
                    <a:gd name="connsiteY15" fmla="*/ 187238 h 431907"/>
                    <a:gd name="connsiteX16" fmla="*/ 144983 w 367924"/>
                    <a:gd name="connsiteY16" fmla="*/ 158435 h 431907"/>
                    <a:gd name="connsiteX17" fmla="*/ 123723 w 367924"/>
                    <a:gd name="connsiteY17" fmla="*/ 120030 h 431907"/>
                    <a:gd name="connsiteX18" fmla="*/ 52400 w 367924"/>
                    <a:gd name="connsiteY18" fmla="*/ 45963 h 431907"/>
                    <a:gd name="connsiteX19" fmla="*/ 24282 w 367924"/>
                    <a:gd name="connsiteY19" fmla="*/ 20589 h 431907"/>
                    <a:gd name="connsiteX20" fmla="*/ 43 w 367924"/>
                    <a:gd name="connsiteY20" fmla="*/ 11689 h 431907"/>
                    <a:gd name="connsiteX21" fmla="*/ 48843 w 367924"/>
                    <a:gd name="connsiteY21" fmla="*/ 5470 h 431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7924" h="431907">
                      <a:moveTo>
                        <a:pt x="48843" y="5470"/>
                      </a:moveTo>
                      <a:cubicBezTo>
                        <a:pt x="79018" y="28101"/>
                        <a:pt x="115815" y="68247"/>
                        <a:pt x="136067" y="91226"/>
                      </a:cubicBezTo>
                      <a:cubicBezTo>
                        <a:pt x="156319" y="114206"/>
                        <a:pt x="159385" y="124830"/>
                        <a:pt x="170357" y="143347"/>
                      </a:cubicBezTo>
                      <a:cubicBezTo>
                        <a:pt x="179273" y="157749"/>
                        <a:pt x="179959" y="173522"/>
                        <a:pt x="197789" y="172151"/>
                      </a:cubicBezTo>
                      <a:cubicBezTo>
                        <a:pt x="214249" y="173522"/>
                        <a:pt x="232765" y="178323"/>
                        <a:pt x="243052" y="182438"/>
                      </a:cubicBezTo>
                      <a:cubicBezTo>
                        <a:pt x="273227" y="194782"/>
                        <a:pt x="296545" y="229072"/>
                        <a:pt x="309575" y="253075"/>
                      </a:cubicBezTo>
                      <a:cubicBezTo>
                        <a:pt x="333578" y="297652"/>
                        <a:pt x="352095" y="341543"/>
                        <a:pt x="367868" y="389549"/>
                      </a:cubicBezTo>
                      <a:cubicBezTo>
                        <a:pt x="368554" y="402579"/>
                        <a:pt x="363067" y="408752"/>
                        <a:pt x="350037" y="407380"/>
                      </a:cubicBezTo>
                      <a:cubicBezTo>
                        <a:pt x="326720" y="362117"/>
                        <a:pt x="320548" y="325770"/>
                        <a:pt x="291058" y="273649"/>
                      </a:cubicBezTo>
                      <a:cubicBezTo>
                        <a:pt x="274599" y="247589"/>
                        <a:pt x="264998" y="208498"/>
                        <a:pt x="214249" y="198211"/>
                      </a:cubicBezTo>
                      <a:cubicBezTo>
                        <a:pt x="201904" y="195468"/>
                        <a:pt x="173101" y="203012"/>
                        <a:pt x="163499" y="210555"/>
                      </a:cubicBezTo>
                      <a:cubicBezTo>
                        <a:pt x="120980" y="241416"/>
                        <a:pt x="105206" y="299709"/>
                        <a:pt x="117551" y="351830"/>
                      </a:cubicBezTo>
                      <a:cubicBezTo>
                        <a:pt x="123037" y="377205"/>
                        <a:pt x="128524" y="401208"/>
                        <a:pt x="131267" y="429326"/>
                      </a:cubicBezTo>
                      <a:cubicBezTo>
                        <a:pt x="129209" y="434126"/>
                        <a:pt x="116179" y="431383"/>
                        <a:pt x="109321" y="427954"/>
                      </a:cubicBezTo>
                      <a:cubicBezTo>
                        <a:pt x="101777" y="397779"/>
                        <a:pt x="90805" y="364175"/>
                        <a:pt x="88061" y="332628"/>
                      </a:cubicBezTo>
                      <a:cubicBezTo>
                        <a:pt x="83261" y="273649"/>
                        <a:pt x="105206" y="225643"/>
                        <a:pt x="149098" y="187238"/>
                      </a:cubicBezTo>
                      <a:cubicBezTo>
                        <a:pt x="158699" y="179009"/>
                        <a:pt x="151155" y="168036"/>
                        <a:pt x="144983" y="158435"/>
                      </a:cubicBezTo>
                      <a:cubicBezTo>
                        <a:pt x="144983" y="158435"/>
                        <a:pt x="134010" y="137175"/>
                        <a:pt x="123723" y="120030"/>
                      </a:cubicBezTo>
                      <a:cubicBezTo>
                        <a:pt x="111379" y="98084"/>
                        <a:pt x="84632" y="72710"/>
                        <a:pt x="52400" y="45963"/>
                      </a:cubicBezTo>
                      <a:cubicBezTo>
                        <a:pt x="44170" y="37734"/>
                        <a:pt x="32512" y="28133"/>
                        <a:pt x="24282" y="20589"/>
                      </a:cubicBezTo>
                      <a:cubicBezTo>
                        <a:pt x="18107" y="12981"/>
                        <a:pt x="1300" y="18090"/>
                        <a:pt x="43" y="11689"/>
                      </a:cubicBezTo>
                      <a:cubicBezTo>
                        <a:pt x="-1214" y="5288"/>
                        <a:pt x="25183" y="-7222"/>
                        <a:pt x="48843" y="547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6C68230-7FFB-40CA-89FA-AE1ECD310A71}"/>
                  </a:ext>
                </a:extLst>
              </p:cNvPr>
              <p:cNvSpPr/>
              <p:nvPr/>
            </p:nvSpPr>
            <p:spPr>
              <a:xfrm rot="19931640" flipH="1">
                <a:off x="8352688" y="4851610"/>
                <a:ext cx="100354" cy="123721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7943DF-2BEF-4361-8272-16D2181D6CAB}"/>
              </a:ext>
            </a:extLst>
          </p:cNvPr>
          <p:cNvGrpSpPr/>
          <p:nvPr/>
        </p:nvGrpSpPr>
        <p:grpSpPr>
          <a:xfrm>
            <a:off x="439053" y="810132"/>
            <a:ext cx="5642031" cy="1911004"/>
            <a:chOff x="352045" y="3930826"/>
            <a:chExt cx="6607660" cy="201870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3926F20-DE46-48FA-9510-FF7D1ABD2A85}"/>
                </a:ext>
              </a:extLst>
            </p:cNvPr>
            <p:cNvSpPr txBox="1"/>
            <p:nvPr/>
          </p:nvSpPr>
          <p:spPr>
            <a:xfrm>
              <a:off x="352045" y="3930826"/>
              <a:ext cx="6607660" cy="1267976"/>
            </a:xfrm>
            <a:prstGeom prst="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7200" b="1" dirty="0" smtClean="0">
                  <a:solidFill>
                    <a:schemeClr val="bg2">
                      <a:lumMod val="10000"/>
                    </a:schemeClr>
                  </a:solidFill>
                  <a:cs typeface="Arial" pitchFamily="34" charset="0"/>
                </a:rPr>
                <a:t>E CHECKUP</a:t>
              </a:r>
              <a:endParaRPr lang="ko-KR" altLang="en-US" sz="7200" b="1" dirty="0">
                <a:solidFill>
                  <a:schemeClr val="bg2">
                    <a:lumMod val="1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F8964BE-5969-46E4-8B8E-2B6259A28CE8}"/>
                </a:ext>
              </a:extLst>
            </p:cNvPr>
            <p:cNvSpPr txBox="1"/>
            <p:nvPr/>
          </p:nvSpPr>
          <p:spPr>
            <a:xfrm>
              <a:off x="352045" y="4608850"/>
              <a:ext cx="6155104" cy="13406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6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2058" y="5393198"/>
            <a:ext cx="354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GROUP 01</a:t>
            </a:r>
          </a:p>
          <a:p>
            <a:r>
              <a:rPr lang="en-US" dirty="0" smtClean="0"/>
              <a:t>E/15/330</a:t>
            </a:r>
          </a:p>
          <a:p>
            <a:r>
              <a:rPr lang="en-US" dirty="0" smtClean="0"/>
              <a:t>E/15/366</a:t>
            </a:r>
          </a:p>
          <a:p>
            <a:r>
              <a:rPr lang="en-US" dirty="0" smtClean="0"/>
              <a:t>E/15/373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2F35897-6A35-4D3E-86BF-1DFFD95AF155}"/>
              </a:ext>
            </a:extLst>
          </p:cNvPr>
          <p:cNvGrpSpPr/>
          <p:nvPr/>
        </p:nvGrpSpPr>
        <p:grpSpPr>
          <a:xfrm rot="17784187" flipH="1">
            <a:off x="1295414" y="3576651"/>
            <a:ext cx="969475" cy="848172"/>
            <a:chOff x="-116760" y="950876"/>
            <a:chExt cx="6261875" cy="59340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48C0C4-8541-49C9-8D51-83BD795767E6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27" name="Rounded Rectangle 41">
                <a:extLst>
                  <a:ext uri="{FF2B5EF4-FFF2-40B4-BE49-F238E27FC236}">
                    <a16:creationId xmlns:a16="http://schemas.microsoft.com/office/drawing/2014/main" id="{EA058A82-0B26-41BD-A873-CA7A0D12A0F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2">
                <a:extLst>
                  <a:ext uri="{FF2B5EF4-FFF2-40B4-BE49-F238E27FC236}">
                    <a16:creationId xmlns:a16="http://schemas.microsoft.com/office/drawing/2014/main" id="{5CCA823E-B4BE-4AE8-A11C-4126690B1DAF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3">
                <a:extLst>
                  <a:ext uri="{FF2B5EF4-FFF2-40B4-BE49-F238E27FC236}">
                    <a16:creationId xmlns:a16="http://schemas.microsoft.com/office/drawing/2014/main" id="{606E46EE-02B9-4003-8145-D9C69B37F2C8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64">
                <a:extLst>
                  <a:ext uri="{FF2B5EF4-FFF2-40B4-BE49-F238E27FC236}">
                    <a16:creationId xmlns:a16="http://schemas.microsoft.com/office/drawing/2014/main" id="{C173C5C8-1624-4C1A-BDF5-B4DE0609105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5">
                <a:extLst>
                  <a:ext uri="{FF2B5EF4-FFF2-40B4-BE49-F238E27FC236}">
                    <a16:creationId xmlns:a16="http://schemas.microsoft.com/office/drawing/2014/main" id="{1D1E7564-9F07-4D22-BB6D-CD09C1915FE5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6">
                <a:extLst>
                  <a:ext uri="{FF2B5EF4-FFF2-40B4-BE49-F238E27FC236}">
                    <a16:creationId xmlns:a16="http://schemas.microsoft.com/office/drawing/2014/main" id="{EB3A9F6B-9CE2-47FE-9A9F-97A9D1232510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7">
                <a:extLst>
                  <a:ext uri="{FF2B5EF4-FFF2-40B4-BE49-F238E27FC236}">
                    <a16:creationId xmlns:a16="http://schemas.microsoft.com/office/drawing/2014/main" id="{0ACBE37F-05DD-46DE-B1AF-91C89D06414E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ounded Rectangle 68">
                <a:extLst>
                  <a:ext uri="{FF2B5EF4-FFF2-40B4-BE49-F238E27FC236}">
                    <a16:creationId xmlns:a16="http://schemas.microsoft.com/office/drawing/2014/main" id="{05710CEC-D4CE-4166-AAB0-1023C4EC58C6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C8F18327-C049-4AA5-9FE7-74C3D933206A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Oval 39">
                <a:extLst>
                  <a:ext uri="{FF2B5EF4-FFF2-40B4-BE49-F238E27FC236}">
                    <a16:creationId xmlns:a16="http://schemas.microsoft.com/office/drawing/2014/main" id="{94F002F3-B0C8-4C5A-9EF4-46BCC7F0E815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39">
                <a:extLst>
                  <a:ext uri="{FF2B5EF4-FFF2-40B4-BE49-F238E27FC236}">
                    <a16:creationId xmlns:a16="http://schemas.microsoft.com/office/drawing/2014/main" id="{1F89BB37-AC18-43EB-AF7C-CB7F2EC2D3D7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A12AE5-08FC-41BE-8DC9-C6E60F9CDCD8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id="{F7AA88C6-ED28-4C6C-BC7B-DBE9BD9D2259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17">
                <a:extLst>
                  <a:ext uri="{FF2B5EF4-FFF2-40B4-BE49-F238E27FC236}">
                    <a16:creationId xmlns:a16="http://schemas.microsoft.com/office/drawing/2014/main" id="{87D98759-D966-4D09-ABBF-5E6FA7B1ED9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ounded Rectangle 18">
                <a:extLst>
                  <a:ext uri="{FF2B5EF4-FFF2-40B4-BE49-F238E27FC236}">
                    <a16:creationId xmlns:a16="http://schemas.microsoft.com/office/drawing/2014/main" id="{BE3F4650-310E-4513-8B22-AF260F2F7D2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19">
                <a:extLst>
                  <a:ext uri="{FF2B5EF4-FFF2-40B4-BE49-F238E27FC236}">
                    <a16:creationId xmlns:a16="http://schemas.microsoft.com/office/drawing/2014/main" id="{35B5B52B-5EF7-4B88-A426-40F9197449FF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B83FED4C-237E-47FB-ADC0-63E77D77B48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0F88870A-0E78-45D2-AB73-53E6CB2684D5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76D940FB-D44F-46E2-9CF2-DF9FA857BAE5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23">
                <a:extLst>
                  <a:ext uri="{FF2B5EF4-FFF2-40B4-BE49-F238E27FC236}">
                    <a16:creationId xmlns:a16="http://schemas.microsoft.com/office/drawing/2014/main" id="{150F444D-3135-4FE4-89A0-64C29BC4817B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Rounded Rectangle 24">
                <a:extLst>
                  <a:ext uri="{FF2B5EF4-FFF2-40B4-BE49-F238E27FC236}">
                    <a16:creationId xmlns:a16="http://schemas.microsoft.com/office/drawing/2014/main" id="{56F9559F-2A21-4A75-9968-7DDEC629639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62145253-1296-4A0E-A942-34785C4C3BCD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Oval 39">
                <a:extLst>
                  <a:ext uri="{FF2B5EF4-FFF2-40B4-BE49-F238E27FC236}">
                    <a16:creationId xmlns:a16="http://schemas.microsoft.com/office/drawing/2014/main" id="{C65563E3-360D-42FC-A090-8DA156028DA3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1">
                <a:extLst>
                  <a:ext uri="{FF2B5EF4-FFF2-40B4-BE49-F238E27FC236}">
                    <a16:creationId xmlns:a16="http://schemas.microsoft.com/office/drawing/2014/main" id="{D5600636-B1C2-4FF9-B818-65856497AA49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91955D-7C07-446C-ADC7-BAD6A457601E}"/>
              </a:ext>
            </a:extLst>
          </p:cNvPr>
          <p:cNvGrpSpPr/>
          <p:nvPr/>
        </p:nvGrpSpPr>
        <p:grpSpPr>
          <a:xfrm>
            <a:off x="55815" y="2360162"/>
            <a:ext cx="1916245" cy="2780557"/>
            <a:chOff x="928131" y="447675"/>
            <a:chExt cx="4082018" cy="59231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4A102D5-56F8-43E0-96A0-643303B76912}"/>
                </a:ext>
              </a:extLst>
            </p:cNvPr>
            <p:cNvGrpSpPr/>
            <p:nvPr/>
          </p:nvGrpSpPr>
          <p:grpSpPr>
            <a:xfrm flipH="1">
              <a:off x="928131" y="447675"/>
              <a:ext cx="4082018" cy="5923193"/>
              <a:chOff x="3730139" y="0"/>
              <a:chExt cx="4725732" cy="6857251"/>
            </a:xfrm>
          </p:grpSpPr>
          <p:sp>
            <p:nvSpPr>
              <p:cNvPr id="42" name="Freeform: Shape 12">
                <a:extLst>
                  <a:ext uri="{FF2B5EF4-FFF2-40B4-BE49-F238E27FC236}">
                    <a16:creationId xmlns:a16="http://schemas.microsoft.com/office/drawing/2014/main" id="{F0DAE108-5C9B-4D39-B568-97F5375DE1B6}"/>
                  </a:ext>
                </a:extLst>
              </p:cNvPr>
              <p:cNvSpPr/>
              <p:nvPr/>
            </p:nvSpPr>
            <p:spPr>
              <a:xfrm>
                <a:off x="3730139" y="366857"/>
                <a:ext cx="4490643" cy="6490394"/>
              </a:xfrm>
              <a:custGeom>
                <a:avLst/>
                <a:gdLst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304718 w 4490643"/>
                  <a:gd name="connsiteY41" fmla="*/ 3600450 h 6490394"/>
                  <a:gd name="connsiteX42" fmla="*/ 3460446 w 4490643"/>
                  <a:gd name="connsiteY42" fmla="*/ 2852509 h 6490394"/>
                  <a:gd name="connsiteX43" fmla="*/ 3272524 w 4490643"/>
                  <a:gd name="connsiteY43" fmla="*/ 1888196 h 6490394"/>
                  <a:gd name="connsiteX44" fmla="*/ 1953332 w 4490643"/>
                  <a:gd name="connsiteY44" fmla="*/ 2999252 h 6490394"/>
                  <a:gd name="connsiteX45" fmla="*/ 1119292 w 4490643"/>
                  <a:gd name="connsiteY45" fmla="*/ 2052159 h 6490394"/>
                  <a:gd name="connsiteX46" fmla="*/ 3507613 w 4490643"/>
                  <a:gd name="connsiteY46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60446 w 4490643"/>
                  <a:gd name="connsiteY41" fmla="*/ 285250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479496 w 4490643"/>
                  <a:gd name="connsiteY41" fmla="*/ 3204934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  <a:gd name="connsiteX0" fmla="*/ 3271027 w 4490643"/>
                  <a:gd name="connsiteY0" fmla="*/ 4794611 h 6490394"/>
                  <a:gd name="connsiteX1" fmla="*/ 3107812 w 4490643"/>
                  <a:gd name="connsiteY1" fmla="*/ 4921888 h 6490394"/>
                  <a:gd name="connsiteX2" fmla="*/ 3226854 w 4490643"/>
                  <a:gd name="connsiteY2" fmla="*/ 5093338 h 6490394"/>
                  <a:gd name="connsiteX3" fmla="*/ 3426754 w 4490643"/>
                  <a:gd name="connsiteY3" fmla="*/ 4993762 h 6490394"/>
                  <a:gd name="connsiteX4" fmla="*/ 3271027 w 4490643"/>
                  <a:gd name="connsiteY4" fmla="*/ 4794611 h 6490394"/>
                  <a:gd name="connsiteX5" fmla="*/ 3507613 w 4490643"/>
                  <a:gd name="connsiteY5" fmla="*/ 0 h 6490394"/>
                  <a:gd name="connsiteX6" fmla="*/ 4341654 w 4490643"/>
                  <a:gd name="connsiteY6" fmla="*/ 947093 h 6490394"/>
                  <a:gd name="connsiteX7" fmla="*/ 3959073 w 4490643"/>
                  <a:gd name="connsiteY7" fmla="*/ 1284003 h 6490394"/>
                  <a:gd name="connsiteX8" fmla="*/ 4349141 w 4490643"/>
                  <a:gd name="connsiteY8" fmla="*/ 1721238 h 6490394"/>
                  <a:gd name="connsiteX9" fmla="*/ 4472675 w 4490643"/>
                  <a:gd name="connsiteY9" fmla="*/ 2031945 h 6490394"/>
                  <a:gd name="connsiteX10" fmla="*/ 4384329 w 4490643"/>
                  <a:gd name="connsiteY10" fmla="*/ 2023709 h 6490394"/>
                  <a:gd name="connsiteX11" fmla="*/ 3870728 w 4490643"/>
                  <a:gd name="connsiteY11" fmla="*/ 2509609 h 6490394"/>
                  <a:gd name="connsiteX12" fmla="*/ 4246570 w 4490643"/>
                  <a:gd name="connsiteY12" fmla="*/ 2922886 h 6490394"/>
                  <a:gd name="connsiteX13" fmla="*/ 4490643 w 4490643"/>
                  <a:gd name="connsiteY13" fmla="*/ 2931870 h 6490394"/>
                  <a:gd name="connsiteX14" fmla="*/ 4484111 w 4490643"/>
                  <a:gd name="connsiteY14" fmla="*/ 2945016 h 6490394"/>
                  <a:gd name="connsiteX15" fmla="*/ 4483898 w 4490643"/>
                  <a:gd name="connsiteY15" fmla="*/ 3077270 h 6490394"/>
                  <a:gd name="connsiteX16" fmla="*/ 3719396 w 4490643"/>
                  <a:gd name="connsiteY16" fmla="*/ 4625553 h 6490394"/>
                  <a:gd name="connsiteX17" fmla="*/ 3650168 w 4490643"/>
                  <a:gd name="connsiteY17" fmla="*/ 4675183 h 6490394"/>
                  <a:gd name="connsiteX18" fmla="*/ 3674204 w 4490643"/>
                  <a:gd name="connsiteY18" fmla="*/ 4787179 h 6490394"/>
                  <a:gd name="connsiteX19" fmla="*/ 3979288 w 4490643"/>
                  <a:gd name="connsiteY19" fmla="*/ 6214875 h 6490394"/>
                  <a:gd name="connsiteX20" fmla="*/ 4017471 w 4490643"/>
                  <a:gd name="connsiteY20" fmla="*/ 6244823 h 6490394"/>
                  <a:gd name="connsiteX21" fmla="*/ 4278764 w 4490643"/>
                  <a:gd name="connsiteY21" fmla="*/ 6244074 h 6490394"/>
                  <a:gd name="connsiteX22" fmla="*/ 4278764 w 4490643"/>
                  <a:gd name="connsiteY22" fmla="*/ 6490394 h 6490394"/>
                  <a:gd name="connsiteX23" fmla="*/ 0 w 4490643"/>
                  <a:gd name="connsiteY23" fmla="*/ 6490394 h 6490394"/>
                  <a:gd name="connsiteX24" fmla="*/ 0 w 4490643"/>
                  <a:gd name="connsiteY24" fmla="*/ 6245572 h 6490394"/>
                  <a:gd name="connsiteX25" fmla="*/ 637135 w 4490643"/>
                  <a:gd name="connsiteY25" fmla="*/ 6244074 h 6490394"/>
                  <a:gd name="connsiteX26" fmla="*/ 637135 w 4490643"/>
                  <a:gd name="connsiteY26" fmla="*/ 5897431 h 6490394"/>
                  <a:gd name="connsiteX27" fmla="*/ 1056402 w 4490643"/>
                  <a:gd name="connsiteY27" fmla="*/ 5897431 h 6490394"/>
                  <a:gd name="connsiteX28" fmla="*/ 422261 w 4490643"/>
                  <a:gd name="connsiteY28" fmla="*/ 5615175 h 6490394"/>
                  <a:gd name="connsiteX29" fmla="*/ 508361 w 4490643"/>
                  <a:gd name="connsiteY29" fmla="*/ 5416024 h 6490394"/>
                  <a:gd name="connsiteX30" fmla="*/ 1826055 w 4490643"/>
                  <a:gd name="connsiteY30" fmla="*/ 5987274 h 6490394"/>
                  <a:gd name="connsiteX31" fmla="*/ 1739207 w 4490643"/>
                  <a:gd name="connsiteY31" fmla="*/ 6187174 h 6490394"/>
                  <a:gd name="connsiteX32" fmla="*/ 1466684 w 4490643"/>
                  <a:gd name="connsiteY32" fmla="*/ 6068881 h 6490394"/>
                  <a:gd name="connsiteX33" fmla="*/ 1466684 w 4490643"/>
                  <a:gd name="connsiteY33" fmla="*/ 6244074 h 6490394"/>
                  <a:gd name="connsiteX34" fmla="*/ 1492888 w 4490643"/>
                  <a:gd name="connsiteY34" fmla="*/ 6244074 h 6490394"/>
                  <a:gd name="connsiteX35" fmla="*/ 2514850 w 4490643"/>
                  <a:gd name="connsiteY35" fmla="*/ 6244823 h 6490394"/>
                  <a:gd name="connsiteX36" fmla="*/ 2819567 w 4490643"/>
                  <a:gd name="connsiteY36" fmla="*/ 4940605 h 6490394"/>
                  <a:gd name="connsiteX37" fmla="*/ 246319 w 4490643"/>
                  <a:gd name="connsiteY37" fmla="*/ 4940605 h 6490394"/>
                  <a:gd name="connsiteX38" fmla="*/ 246319 w 4490643"/>
                  <a:gd name="connsiteY38" fmla="*/ 4545297 h 6490394"/>
                  <a:gd name="connsiteX39" fmla="*/ 2603195 w 4490643"/>
                  <a:gd name="connsiteY39" fmla="*/ 4522088 h 6490394"/>
                  <a:gd name="connsiteX40" fmla="*/ 2798603 w 4490643"/>
                  <a:gd name="connsiteY40" fmla="*/ 4474920 h 6490394"/>
                  <a:gd name="connsiteX41" fmla="*/ 3603321 w 4490643"/>
                  <a:gd name="connsiteY41" fmla="*/ 2871559 h 6490394"/>
                  <a:gd name="connsiteX42" fmla="*/ 3272524 w 4490643"/>
                  <a:gd name="connsiteY42" fmla="*/ 1888196 h 6490394"/>
                  <a:gd name="connsiteX43" fmla="*/ 1953332 w 4490643"/>
                  <a:gd name="connsiteY43" fmla="*/ 2999252 h 6490394"/>
                  <a:gd name="connsiteX44" fmla="*/ 1119292 w 4490643"/>
                  <a:gd name="connsiteY44" fmla="*/ 2052159 h 6490394"/>
                  <a:gd name="connsiteX45" fmla="*/ 3507613 w 4490643"/>
                  <a:gd name="connsiteY45" fmla="*/ 0 h 649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490643" h="6490394">
                    <a:moveTo>
                      <a:pt x="3271027" y="4794611"/>
                    </a:moveTo>
                    <a:cubicBezTo>
                      <a:pt x="3189420" y="4793862"/>
                      <a:pt x="3119792" y="4848516"/>
                      <a:pt x="3107812" y="4921888"/>
                    </a:cubicBezTo>
                    <a:cubicBezTo>
                      <a:pt x="3095085" y="4999752"/>
                      <a:pt x="3145996" y="5073872"/>
                      <a:pt x="3226854" y="5093338"/>
                    </a:cubicBezTo>
                    <a:cubicBezTo>
                      <a:pt x="3312205" y="5114301"/>
                      <a:pt x="3399802" y="5070129"/>
                      <a:pt x="3426754" y="4993762"/>
                    </a:cubicBezTo>
                    <a:cubicBezTo>
                      <a:pt x="3460446" y="4894935"/>
                      <a:pt x="3382582" y="4794611"/>
                      <a:pt x="3271027" y="4794611"/>
                    </a:cubicBezTo>
                    <a:close/>
                    <a:moveTo>
                      <a:pt x="3507613" y="0"/>
                    </a:moveTo>
                    <a:lnTo>
                      <a:pt x="4341654" y="947093"/>
                    </a:lnTo>
                    <a:lnTo>
                      <a:pt x="3959073" y="1284003"/>
                    </a:lnTo>
                    <a:cubicBezTo>
                      <a:pt x="4099827" y="1409783"/>
                      <a:pt x="4263041" y="1555778"/>
                      <a:pt x="4349141" y="1721238"/>
                    </a:cubicBezTo>
                    <a:cubicBezTo>
                      <a:pt x="4400052" y="1819317"/>
                      <a:pt x="4438235" y="1922636"/>
                      <a:pt x="4472675" y="2031945"/>
                    </a:cubicBezTo>
                    <a:cubicBezTo>
                      <a:pt x="4441978" y="2028950"/>
                      <a:pt x="4412779" y="2027452"/>
                      <a:pt x="4384329" y="2023709"/>
                    </a:cubicBezTo>
                    <a:cubicBezTo>
                      <a:pt x="4099078" y="1990767"/>
                      <a:pt x="3852759" y="2223609"/>
                      <a:pt x="3870728" y="2509609"/>
                    </a:cubicBezTo>
                    <a:cubicBezTo>
                      <a:pt x="3882706" y="2709509"/>
                      <a:pt x="4042926" y="2884702"/>
                      <a:pt x="4246570" y="2922886"/>
                    </a:cubicBezTo>
                    <a:cubicBezTo>
                      <a:pt x="4316198" y="2936362"/>
                      <a:pt x="4434491" y="2942352"/>
                      <a:pt x="4490643" y="2931870"/>
                    </a:cubicBezTo>
                    <a:lnTo>
                      <a:pt x="4484111" y="2945016"/>
                    </a:lnTo>
                    <a:lnTo>
                      <a:pt x="4483898" y="3077270"/>
                    </a:lnTo>
                    <a:cubicBezTo>
                      <a:pt x="4462836" y="3680986"/>
                      <a:pt x="4182579" y="4244546"/>
                      <a:pt x="3719396" y="4625553"/>
                    </a:cubicBezTo>
                    <a:lnTo>
                      <a:pt x="3650168" y="4675183"/>
                    </a:lnTo>
                    <a:lnTo>
                      <a:pt x="3674204" y="4787179"/>
                    </a:lnTo>
                    <a:cubicBezTo>
                      <a:pt x="3754833" y="5162861"/>
                      <a:pt x="3877092" y="5732720"/>
                      <a:pt x="3979288" y="6214875"/>
                    </a:cubicBezTo>
                    <a:cubicBezTo>
                      <a:pt x="3984529" y="6238834"/>
                      <a:pt x="3994261" y="6245572"/>
                      <a:pt x="4017471" y="6244823"/>
                    </a:cubicBezTo>
                    <a:cubicBezTo>
                      <a:pt x="4095335" y="6243326"/>
                      <a:pt x="4267533" y="6244074"/>
                      <a:pt x="4278764" y="6244074"/>
                    </a:cubicBezTo>
                    <a:lnTo>
                      <a:pt x="4278764" y="6490394"/>
                    </a:lnTo>
                    <a:lnTo>
                      <a:pt x="0" y="6490394"/>
                    </a:lnTo>
                    <a:lnTo>
                      <a:pt x="0" y="6245572"/>
                    </a:lnTo>
                    <a:cubicBezTo>
                      <a:pt x="9733" y="6244823"/>
                      <a:pt x="624408" y="6244074"/>
                      <a:pt x="637135" y="6244074"/>
                    </a:cubicBezTo>
                    <a:lnTo>
                      <a:pt x="637135" y="5897431"/>
                    </a:lnTo>
                    <a:lnTo>
                      <a:pt x="1056402" y="5897431"/>
                    </a:lnTo>
                    <a:cubicBezTo>
                      <a:pt x="1057150" y="5895185"/>
                      <a:pt x="635638" y="5708013"/>
                      <a:pt x="422261" y="5615175"/>
                    </a:cubicBezTo>
                    <a:cubicBezTo>
                      <a:pt x="451460" y="5548541"/>
                      <a:pt x="479162" y="5483406"/>
                      <a:pt x="508361" y="5416024"/>
                    </a:cubicBezTo>
                    <a:lnTo>
                      <a:pt x="1826055" y="5987274"/>
                    </a:lnTo>
                    <a:lnTo>
                      <a:pt x="1739207" y="6187174"/>
                    </a:lnTo>
                    <a:lnTo>
                      <a:pt x="1466684" y="6068881"/>
                    </a:lnTo>
                    <a:lnTo>
                      <a:pt x="1466684" y="6244074"/>
                    </a:lnTo>
                    <a:lnTo>
                      <a:pt x="1492888" y="6244074"/>
                    </a:lnTo>
                    <a:lnTo>
                      <a:pt x="2514850" y="6244823"/>
                    </a:lnTo>
                    <a:cubicBezTo>
                      <a:pt x="2535065" y="6244823"/>
                      <a:pt x="2818069" y="4949589"/>
                      <a:pt x="2819567" y="4940605"/>
                    </a:cubicBezTo>
                    <a:lnTo>
                      <a:pt x="246319" y="4940605"/>
                    </a:lnTo>
                    <a:lnTo>
                      <a:pt x="246319" y="4545297"/>
                    </a:lnTo>
                    <a:lnTo>
                      <a:pt x="2603195" y="4522088"/>
                    </a:lnTo>
                    <a:cubicBezTo>
                      <a:pt x="2714750" y="4515349"/>
                      <a:pt x="2772399" y="4486151"/>
                      <a:pt x="2798603" y="4474920"/>
                    </a:cubicBezTo>
                    <a:cubicBezTo>
                      <a:pt x="3170078" y="4291907"/>
                      <a:pt x="3505284" y="3712255"/>
                      <a:pt x="3603321" y="2871559"/>
                    </a:cubicBezTo>
                    <a:cubicBezTo>
                      <a:pt x="3669330" y="2428251"/>
                      <a:pt x="3282257" y="1911405"/>
                      <a:pt x="3272524" y="1888196"/>
                    </a:cubicBezTo>
                    <a:cubicBezTo>
                      <a:pt x="2826305" y="2280510"/>
                      <a:pt x="2457949" y="2555279"/>
                      <a:pt x="1953332" y="2999252"/>
                    </a:cubicBezTo>
                    <a:lnTo>
                      <a:pt x="1119292" y="2052159"/>
                    </a:lnTo>
                    <a:cubicBezTo>
                      <a:pt x="1950338" y="1320689"/>
                      <a:pt x="2675818" y="732219"/>
                      <a:pt x="3507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6">
                <a:extLst>
                  <a:ext uri="{FF2B5EF4-FFF2-40B4-BE49-F238E27FC236}">
                    <a16:creationId xmlns:a16="http://schemas.microsoft.com/office/drawing/2014/main" id="{547E1779-231D-4657-8B7D-C823AF81C6AE}"/>
                  </a:ext>
                </a:extLst>
              </p:cNvPr>
              <p:cNvSpPr/>
              <p:nvPr/>
            </p:nvSpPr>
            <p:spPr>
              <a:xfrm>
                <a:off x="4412196" y="2470677"/>
                <a:ext cx="1205391" cy="1272773"/>
              </a:xfrm>
              <a:custGeom>
                <a:avLst/>
                <a:gdLst>
                  <a:gd name="connsiteX0" fmla="*/ 491889 w 1205390"/>
                  <a:gd name="connsiteY0" fmla="*/ 1275019 h 1272772"/>
                  <a:gd name="connsiteX1" fmla="*/ 459696 w 1205390"/>
                  <a:gd name="connsiteY1" fmla="*/ 1050412 h 1272772"/>
                  <a:gd name="connsiteX2" fmla="*/ 295733 w 1205390"/>
                  <a:gd name="connsiteY2" fmla="*/ 1194161 h 1272772"/>
                  <a:gd name="connsiteX3" fmla="*/ 17969 w 1205390"/>
                  <a:gd name="connsiteY3" fmla="*/ 878213 h 1272772"/>
                  <a:gd name="connsiteX4" fmla="*/ 233591 w 1205390"/>
                  <a:gd name="connsiteY4" fmla="*/ 688046 h 1272772"/>
                  <a:gd name="connsiteX5" fmla="*/ 0 w 1205390"/>
                  <a:gd name="connsiteY5" fmla="*/ 631146 h 1272772"/>
                  <a:gd name="connsiteX6" fmla="*/ 98827 w 1205390"/>
                  <a:gd name="connsiteY6" fmla="*/ 222361 h 1272772"/>
                  <a:gd name="connsiteX7" fmla="*/ 472423 w 1205390"/>
                  <a:gd name="connsiteY7" fmla="*/ 312204 h 1272772"/>
                  <a:gd name="connsiteX8" fmla="*/ 475418 w 1205390"/>
                  <a:gd name="connsiteY8" fmla="*/ 308460 h 1272772"/>
                  <a:gd name="connsiteX9" fmla="*/ 280010 w 1205390"/>
                  <a:gd name="connsiteY9" fmla="*/ 86099 h 1272772"/>
                  <a:gd name="connsiteX10" fmla="*/ 378089 w 1205390"/>
                  <a:gd name="connsiteY10" fmla="*/ 0 h 1272772"/>
                  <a:gd name="connsiteX11" fmla="*/ 1212129 w 1205390"/>
                  <a:gd name="connsiteY11" fmla="*/ 947093 h 1272772"/>
                  <a:gd name="connsiteX12" fmla="*/ 1114051 w 1205390"/>
                  <a:gd name="connsiteY12" fmla="*/ 1033192 h 1272772"/>
                  <a:gd name="connsiteX13" fmla="*/ 894685 w 1205390"/>
                  <a:gd name="connsiteY13" fmla="*/ 783879 h 1272772"/>
                  <a:gd name="connsiteX14" fmla="*/ 890192 w 1205390"/>
                  <a:gd name="connsiteY14" fmla="*/ 786124 h 1272772"/>
                  <a:gd name="connsiteX15" fmla="*/ 954580 w 1205390"/>
                  <a:gd name="connsiteY15" fmla="*/ 1238333 h 1272772"/>
                  <a:gd name="connsiteX16" fmla="*/ 491889 w 1205390"/>
                  <a:gd name="connsiteY16" fmla="*/ 1275019 h 1272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05390" h="1272772">
                    <a:moveTo>
                      <a:pt x="491889" y="1275019"/>
                    </a:moveTo>
                    <a:cubicBezTo>
                      <a:pt x="480659" y="1200150"/>
                      <a:pt x="470926" y="1128276"/>
                      <a:pt x="459696" y="1050412"/>
                    </a:cubicBezTo>
                    <a:cubicBezTo>
                      <a:pt x="404293" y="1099077"/>
                      <a:pt x="351136" y="1145496"/>
                      <a:pt x="295733" y="1194161"/>
                    </a:cubicBezTo>
                    <a:cubicBezTo>
                      <a:pt x="202895" y="1088595"/>
                      <a:pt x="110806" y="984527"/>
                      <a:pt x="17969" y="878213"/>
                    </a:cubicBezTo>
                    <a:cubicBezTo>
                      <a:pt x="89843" y="815323"/>
                      <a:pt x="159471" y="753182"/>
                      <a:pt x="233591" y="688046"/>
                    </a:cubicBezTo>
                    <a:cubicBezTo>
                      <a:pt x="153481" y="668580"/>
                      <a:pt x="77864" y="649863"/>
                      <a:pt x="0" y="631146"/>
                    </a:cubicBezTo>
                    <a:cubicBezTo>
                      <a:pt x="32942" y="494884"/>
                      <a:pt x="65136" y="360120"/>
                      <a:pt x="98827" y="222361"/>
                    </a:cubicBezTo>
                    <a:cubicBezTo>
                      <a:pt x="224607" y="252309"/>
                      <a:pt x="348141" y="282256"/>
                      <a:pt x="472423" y="312204"/>
                    </a:cubicBezTo>
                    <a:cubicBezTo>
                      <a:pt x="473172" y="310706"/>
                      <a:pt x="474670" y="309958"/>
                      <a:pt x="475418" y="308460"/>
                    </a:cubicBezTo>
                    <a:cubicBezTo>
                      <a:pt x="411031" y="235089"/>
                      <a:pt x="346643" y="161717"/>
                      <a:pt x="280010" y="86099"/>
                    </a:cubicBezTo>
                    <a:cubicBezTo>
                      <a:pt x="312204" y="57649"/>
                      <a:pt x="343649" y="29948"/>
                      <a:pt x="378089" y="0"/>
                    </a:cubicBezTo>
                    <a:cubicBezTo>
                      <a:pt x="655852" y="315947"/>
                      <a:pt x="932868" y="630397"/>
                      <a:pt x="1212129" y="947093"/>
                    </a:cubicBezTo>
                    <a:cubicBezTo>
                      <a:pt x="1179936" y="975543"/>
                      <a:pt x="1147742" y="1003993"/>
                      <a:pt x="1114051" y="1033192"/>
                    </a:cubicBezTo>
                    <a:cubicBezTo>
                      <a:pt x="1040679" y="950088"/>
                      <a:pt x="967308" y="866983"/>
                      <a:pt x="894685" y="783879"/>
                    </a:cubicBezTo>
                    <a:cubicBezTo>
                      <a:pt x="893187" y="784627"/>
                      <a:pt x="891690" y="785376"/>
                      <a:pt x="890192" y="786124"/>
                    </a:cubicBezTo>
                    <a:cubicBezTo>
                      <a:pt x="911904" y="935862"/>
                      <a:pt x="932868" y="1085600"/>
                      <a:pt x="954580" y="1238333"/>
                    </a:cubicBezTo>
                    <a:cubicBezTo>
                      <a:pt x="800350" y="1251061"/>
                      <a:pt x="647617" y="1263040"/>
                      <a:pt x="491889" y="12750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7">
                <a:extLst>
                  <a:ext uri="{FF2B5EF4-FFF2-40B4-BE49-F238E27FC236}">
                    <a16:creationId xmlns:a16="http://schemas.microsoft.com/office/drawing/2014/main" id="{C1BE7C51-B94F-4D78-8AFA-37C14964457C}"/>
                  </a:ext>
                </a:extLst>
              </p:cNvPr>
              <p:cNvSpPr/>
              <p:nvPr/>
            </p:nvSpPr>
            <p:spPr>
              <a:xfrm>
                <a:off x="7448134" y="0"/>
                <a:ext cx="973297" cy="1063140"/>
              </a:xfrm>
              <a:custGeom>
                <a:avLst/>
                <a:gdLst>
                  <a:gd name="connsiteX0" fmla="*/ 238832 w 973297"/>
                  <a:gd name="connsiteY0" fmla="*/ 416272 h 1063139"/>
                  <a:gd name="connsiteX1" fmla="*/ 119790 w 973297"/>
                  <a:gd name="connsiteY1" fmla="*/ 280759 h 1063139"/>
                  <a:gd name="connsiteX2" fmla="*/ 0 w 973297"/>
                  <a:gd name="connsiteY2" fmla="*/ 144497 h 1063139"/>
                  <a:gd name="connsiteX3" fmla="*/ 162466 w 973297"/>
                  <a:gd name="connsiteY3" fmla="*/ 0 h 1063139"/>
                  <a:gd name="connsiteX4" fmla="*/ 977040 w 973297"/>
                  <a:gd name="connsiteY4" fmla="*/ 925381 h 1063139"/>
                  <a:gd name="connsiteX5" fmla="*/ 813826 w 973297"/>
                  <a:gd name="connsiteY5" fmla="*/ 1069129 h 1063139"/>
                  <a:gd name="connsiteX6" fmla="*/ 574245 w 973297"/>
                  <a:gd name="connsiteY6" fmla="*/ 797355 h 1063139"/>
                  <a:gd name="connsiteX7" fmla="*/ 399800 w 973297"/>
                  <a:gd name="connsiteY7" fmla="*/ 950088 h 1063139"/>
                  <a:gd name="connsiteX8" fmla="*/ 64387 w 973297"/>
                  <a:gd name="connsiteY8" fmla="*/ 569004 h 1063139"/>
                  <a:gd name="connsiteX9" fmla="*/ 238832 w 973297"/>
                  <a:gd name="connsiteY9" fmla="*/ 416272 h 106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3297" h="1063139">
                    <a:moveTo>
                      <a:pt x="238832" y="416272"/>
                    </a:moveTo>
                    <a:cubicBezTo>
                      <a:pt x="198403" y="369853"/>
                      <a:pt x="158722" y="325680"/>
                      <a:pt x="119790" y="280759"/>
                    </a:cubicBezTo>
                    <a:cubicBezTo>
                      <a:pt x="80110" y="235837"/>
                      <a:pt x="41178" y="191665"/>
                      <a:pt x="0" y="144497"/>
                    </a:cubicBezTo>
                    <a:cubicBezTo>
                      <a:pt x="53906" y="95832"/>
                      <a:pt x="107811" y="48665"/>
                      <a:pt x="162466" y="0"/>
                    </a:cubicBezTo>
                    <a:cubicBezTo>
                      <a:pt x="434240" y="308460"/>
                      <a:pt x="705266" y="616172"/>
                      <a:pt x="977040" y="925381"/>
                    </a:cubicBezTo>
                    <a:cubicBezTo>
                      <a:pt x="922386" y="973297"/>
                      <a:pt x="868480" y="1020464"/>
                      <a:pt x="813826" y="1069129"/>
                    </a:cubicBezTo>
                    <a:cubicBezTo>
                      <a:pt x="733716" y="977789"/>
                      <a:pt x="654355" y="887946"/>
                      <a:pt x="574245" y="797355"/>
                    </a:cubicBezTo>
                    <a:cubicBezTo>
                      <a:pt x="515847" y="849014"/>
                      <a:pt x="458947" y="899177"/>
                      <a:pt x="399800" y="950088"/>
                    </a:cubicBezTo>
                    <a:cubicBezTo>
                      <a:pt x="288245" y="822810"/>
                      <a:pt x="176691" y="697030"/>
                      <a:pt x="64387" y="569004"/>
                    </a:cubicBezTo>
                    <a:cubicBezTo>
                      <a:pt x="122785" y="518093"/>
                      <a:pt x="180434" y="467183"/>
                      <a:pt x="238832" y="4162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8">
                <a:extLst>
                  <a:ext uri="{FF2B5EF4-FFF2-40B4-BE49-F238E27FC236}">
                    <a16:creationId xmlns:a16="http://schemas.microsoft.com/office/drawing/2014/main" id="{68033315-9532-4701-9B4A-0F86E59A51B2}"/>
                  </a:ext>
                </a:extLst>
              </p:cNvPr>
              <p:cNvSpPr/>
              <p:nvPr/>
            </p:nvSpPr>
            <p:spPr>
              <a:xfrm>
                <a:off x="7699694" y="2487897"/>
                <a:ext cx="756177" cy="741203"/>
              </a:xfrm>
              <a:custGeom>
                <a:avLst/>
                <a:gdLst>
                  <a:gd name="connsiteX0" fmla="*/ 381083 w 756176"/>
                  <a:gd name="connsiteY0" fmla="*/ 743449 h 741203"/>
                  <a:gd name="connsiteX1" fmla="*/ 0 w 756176"/>
                  <a:gd name="connsiteY1" fmla="*/ 369853 h 741203"/>
                  <a:gd name="connsiteX2" fmla="*/ 381832 w 756176"/>
                  <a:gd name="connsiteY2" fmla="*/ 0 h 741203"/>
                  <a:gd name="connsiteX3" fmla="*/ 762915 w 756176"/>
                  <a:gd name="connsiteY3" fmla="*/ 370602 h 741203"/>
                  <a:gd name="connsiteX4" fmla="*/ 381083 w 756176"/>
                  <a:gd name="connsiteY4" fmla="*/ 743449 h 741203"/>
                  <a:gd name="connsiteX5" fmla="*/ 577989 w 756176"/>
                  <a:gd name="connsiteY5" fmla="*/ 372099 h 741203"/>
                  <a:gd name="connsiteX6" fmla="*/ 381083 w 756176"/>
                  <a:gd name="connsiteY6" fmla="*/ 180434 h 741203"/>
                  <a:gd name="connsiteX7" fmla="*/ 184927 w 756176"/>
                  <a:gd name="connsiteY7" fmla="*/ 370602 h 741203"/>
                  <a:gd name="connsiteX8" fmla="*/ 380334 w 756176"/>
                  <a:gd name="connsiteY8" fmla="*/ 563015 h 741203"/>
                  <a:gd name="connsiteX9" fmla="*/ 577989 w 756176"/>
                  <a:gd name="connsiteY9" fmla="*/ 372099 h 74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176" h="741203">
                    <a:moveTo>
                      <a:pt x="381083" y="743449"/>
                    </a:moveTo>
                    <a:cubicBezTo>
                      <a:pt x="169953" y="743449"/>
                      <a:pt x="0" y="576491"/>
                      <a:pt x="0" y="369853"/>
                    </a:cubicBezTo>
                    <a:cubicBezTo>
                      <a:pt x="749" y="165461"/>
                      <a:pt x="171450" y="0"/>
                      <a:pt x="381832" y="0"/>
                    </a:cubicBezTo>
                    <a:cubicBezTo>
                      <a:pt x="591465" y="0"/>
                      <a:pt x="762166" y="166209"/>
                      <a:pt x="762915" y="370602"/>
                    </a:cubicBezTo>
                    <a:cubicBezTo>
                      <a:pt x="762915" y="576491"/>
                      <a:pt x="592214" y="743449"/>
                      <a:pt x="381083" y="743449"/>
                    </a:cubicBezTo>
                    <a:close/>
                    <a:moveTo>
                      <a:pt x="577989" y="372099"/>
                    </a:moveTo>
                    <a:cubicBezTo>
                      <a:pt x="577989" y="265785"/>
                      <a:pt x="489643" y="179686"/>
                      <a:pt x="381083" y="180434"/>
                    </a:cubicBezTo>
                    <a:cubicBezTo>
                      <a:pt x="273272" y="180434"/>
                      <a:pt x="185675" y="265785"/>
                      <a:pt x="184927" y="370602"/>
                    </a:cubicBezTo>
                    <a:cubicBezTo>
                      <a:pt x="184927" y="477664"/>
                      <a:pt x="271026" y="563015"/>
                      <a:pt x="380334" y="563015"/>
                    </a:cubicBezTo>
                    <a:cubicBezTo>
                      <a:pt x="489643" y="563764"/>
                      <a:pt x="577989" y="478413"/>
                      <a:pt x="577989" y="3720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4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ECF0ED-59C5-4F64-BA71-460B00300E31}"/>
                </a:ext>
              </a:extLst>
            </p:cNvPr>
            <p:cNvSpPr/>
            <p:nvPr/>
          </p:nvSpPr>
          <p:spPr>
            <a:xfrm>
              <a:off x="3070673" y="4573635"/>
              <a:ext cx="1715646" cy="54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FBE768-9551-4A84-986D-179C99548710}"/>
              </a:ext>
            </a:extLst>
          </p:cNvPr>
          <p:cNvSpPr txBox="1"/>
          <p:nvPr/>
        </p:nvSpPr>
        <p:spPr>
          <a:xfrm>
            <a:off x="1934662" y="1788415"/>
            <a:ext cx="428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Blood Pressure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30A37-696F-48D6-A421-316A893AEA16}"/>
              </a:ext>
            </a:extLst>
          </p:cNvPr>
          <p:cNvSpPr txBox="1"/>
          <p:nvPr/>
        </p:nvSpPr>
        <p:spPr>
          <a:xfrm>
            <a:off x="2516339" y="2550711"/>
            <a:ext cx="428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Glucose Level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4F4CBA-3505-42D0-87EC-C259F8B7B279}"/>
              </a:ext>
            </a:extLst>
          </p:cNvPr>
          <p:cNvSpPr txBox="1"/>
          <p:nvPr/>
        </p:nvSpPr>
        <p:spPr>
          <a:xfrm>
            <a:off x="2726309" y="3568477"/>
            <a:ext cx="428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Oxygen Saturation Level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48846E-50FC-4850-9F8F-9E6F54B227BB}"/>
              </a:ext>
            </a:extLst>
          </p:cNvPr>
          <p:cNvSpPr txBox="1"/>
          <p:nvPr/>
        </p:nvSpPr>
        <p:spPr>
          <a:xfrm>
            <a:off x="1866986" y="5317416"/>
            <a:ext cx="428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EC6E1B5-56D7-4688-BF63-3FE76F00372B}"/>
              </a:ext>
            </a:extLst>
          </p:cNvPr>
          <p:cNvSpPr txBox="1"/>
          <p:nvPr/>
        </p:nvSpPr>
        <p:spPr>
          <a:xfrm>
            <a:off x="2509925" y="4571055"/>
            <a:ext cx="4288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Body Temperature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5" name="그룹 9">
            <a:extLst>
              <a:ext uri="{FF2B5EF4-FFF2-40B4-BE49-F238E27FC236}">
                <a16:creationId xmlns:a16="http://schemas.microsoft.com/office/drawing/2014/main" id="{32928568-BF9D-4332-9FAD-7F63A1295985}"/>
              </a:ext>
            </a:extLst>
          </p:cNvPr>
          <p:cNvGrpSpPr/>
          <p:nvPr/>
        </p:nvGrpSpPr>
        <p:grpSpPr>
          <a:xfrm>
            <a:off x="-1142038" y="1770752"/>
            <a:ext cx="3900280" cy="3962551"/>
            <a:chOff x="924229" y="1606109"/>
            <a:chExt cx="4734219" cy="4623159"/>
          </a:xfrm>
        </p:grpSpPr>
        <p:sp>
          <p:nvSpPr>
            <p:cNvPr id="56" name="Block Arc 55">
              <a:extLst>
                <a:ext uri="{FF2B5EF4-FFF2-40B4-BE49-F238E27FC236}">
                  <a16:creationId xmlns:a16="http://schemas.microsoft.com/office/drawing/2014/main" id="{6D08C845-5729-4F90-92E8-B066E90AFD6A}"/>
                </a:ext>
              </a:extLst>
            </p:cNvPr>
            <p:cNvSpPr/>
            <p:nvPr/>
          </p:nvSpPr>
          <p:spPr>
            <a:xfrm>
              <a:off x="924229" y="1606109"/>
              <a:ext cx="4623159" cy="4623159"/>
            </a:xfrm>
            <a:prstGeom prst="blockArc">
              <a:avLst>
                <a:gd name="adj1" fmla="val 17994494"/>
                <a:gd name="adj2" fmla="val 3631056"/>
                <a:gd name="adj3" fmla="val 12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C00751-E639-4731-9A0B-AD7B04A1B3EC}"/>
                </a:ext>
              </a:extLst>
            </p:cNvPr>
            <p:cNvSpPr/>
            <p:nvPr/>
          </p:nvSpPr>
          <p:spPr>
            <a:xfrm>
              <a:off x="4238091" y="1766259"/>
              <a:ext cx="288032" cy="2880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26DA5C2-DFF9-4F59-8208-F8CC14518876}"/>
                </a:ext>
              </a:extLst>
            </p:cNvPr>
            <p:cNvSpPr/>
            <p:nvPr/>
          </p:nvSpPr>
          <p:spPr>
            <a:xfrm>
              <a:off x="5370416" y="3760400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98F58E-B60E-4C11-BB1F-5BC59BF92E42}"/>
                </a:ext>
              </a:extLst>
            </p:cNvPr>
            <p:cNvSpPr/>
            <p:nvPr/>
          </p:nvSpPr>
          <p:spPr>
            <a:xfrm>
              <a:off x="4238091" y="5754540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61333F-59A3-45F0-8C9D-B78F7C8ECBC6}"/>
                </a:ext>
              </a:extLst>
            </p:cNvPr>
            <p:cNvSpPr/>
            <p:nvPr/>
          </p:nvSpPr>
          <p:spPr>
            <a:xfrm>
              <a:off x="5072001" y="261081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1ADBAA6-D531-484F-A3CA-2A60DDDB2E5C}"/>
                </a:ext>
              </a:extLst>
            </p:cNvPr>
            <p:cNvSpPr/>
            <p:nvPr/>
          </p:nvSpPr>
          <p:spPr>
            <a:xfrm>
              <a:off x="5049075" y="4941168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4593216" y="334237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Overview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Chevron 8">
            <a:extLst>
              <a:ext uri="{FF2B5EF4-FFF2-40B4-BE49-F238E27FC236}">
                <a16:creationId xmlns:a16="http://schemas.microsoft.com/office/drawing/2014/main" id="{A1039985-0EE7-41FD-BB35-C18B78E8FD17}"/>
              </a:ext>
            </a:extLst>
          </p:cNvPr>
          <p:cNvSpPr/>
          <p:nvPr/>
        </p:nvSpPr>
        <p:spPr>
          <a:xfrm>
            <a:off x="4761011" y="3059975"/>
            <a:ext cx="711533" cy="1540008"/>
          </a:xfrm>
          <a:prstGeom prst="chevr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FF85BD-F5A9-401F-9C2D-604E290B5C42}"/>
              </a:ext>
            </a:extLst>
          </p:cNvPr>
          <p:cNvGrpSpPr/>
          <p:nvPr/>
        </p:nvGrpSpPr>
        <p:grpSpPr>
          <a:xfrm>
            <a:off x="5247359" y="2303272"/>
            <a:ext cx="1877570" cy="2572864"/>
            <a:chOff x="7335231" y="454598"/>
            <a:chExt cx="1877570" cy="2572864"/>
          </a:xfrm>
        </p:grpSpPr>
        <p:sp>
          <p:nvSpPr>
            <p:cNvPr id="65" name="Rounded Rectangle 39">
              <a:extLst>
                <a:ext uri="{FF2B5EF4-FFF2-40B4-BE49-F238E27FC236}">
                  <a16:creationId xmlns:a16="http://schemas.microsoft.com/office/drawing/2014/main" id="{10EC6510-8A11-4324-83DE-0BF17431FDFC}"/>
                </a:ext>
              </a:extLst>
            </p:cNvPr>
            <p:cNvSpPr/>
            <p:nvPr/>
          </p:nvSpPr>
          <p:spPr>
            <a:xfrm rot="2483232">
              <a:off x="7335231" y="758875"/>
              <a:ext cx="1877570" cy="2268587"/>
            </a:xfrm>
            <a:custGeom>
              <a:avLst/>
              <a:gdLst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11097 w 2194524"/>
                <a:gd name="connsiteY3" fmla="*/ 753742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75818 w 2194524"/>
                <a:gd name="connsiteY5" fmla="*/ 1808656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94524"/>
                <a:gd name="connsiteY0" fmla="*/ 41365 h 3010473"/>
                <a:gd name="connsiteX1" fmla="*/ 769866 w 2194524"/>
                <a:gd name="connsiteY1" fmla="*/ 0 h 3010473"/>
                <a:gd name="connsiteX2" fmla="*/ 911097 w 2194524"/>
                <a:gd name="connsiteY2" fmla="*/ 141231 h 3010473"/>
                <a:gd name="connsiteX3" fmla="*/ 960469 w 2194524"/>
                <a:gd name="connsiteY3" fmla="*/ 784060 h 3010473"/>
                <a:gd name="connsiteX4" fmla="*/ 1594794 w 2194524"/>
                <a:gd name="connsiteY4" fmla="*/ 789196 h 3010473"/>
                <a:gd name="connsiteX5" fmla="*/ 1848308 w 2194524"/>
                <a:gd name="connsiteY5" fmla="*/ 1898342 h 3010473"/>
                <a:gd name="connsiteX6" fmla="*/ 2194524 w 2194524"/>
                <a:gd name="connsiteY6" fmla="*/ 2178856 h 3010473"/>
                <a:gd name="connsiteX7" fmla="*/ 1488044 w 2194524"/>
                <a:gd name="connsiteY7" fmla="*/ 3010473 h 3010473"/>
                <a:gd name="connsiteX8" fmla="*/ 1136947 w 2194524"/>
                <a:gd name="connsiteY8" fmla="*/ 2468062 h 3010473"/>
                <a:gd name="connsiteX9" fmla="*/ 519460 w 2194524"/>
                <a:gd name="connsiteY9" fmla="*/ 2013663 h 3010473"/>
                <a:gd name="connsiteX10" fmla="*/ 0 w 2194524"/>
                <a:gd name="connsiteY10" fmla="*/ 1326467 h 3010473"/>
                <a:gd name="connsiteX11" fmla="*/ 628635 w 2194524"/>
                <a:gd name="connsiteY11" fmla="*/ 1589678 h 3010473"/>
                <a:gd name="connsiteX12" fmla="*/ 628635 w 2194524"/>
                <a:gd name="connsiteY12" fmla="*/ 141231 h 3010473"/>
                <a:gd name="connsiteX13" fmla="*/ 670001 w 2194524"/>
                <a:gd name="connsiteY13" fmla="*/ 41365 h 3010473"/>
                <a:gd name="connsiteX0" fmla="*/ 670001 w 2145453"/>
                <a:gd name="connsiteY0" fmla="*/ 41365 h 3010473"/>
                <a:gd name="connsiteX1" fmla="*/ 769866 w 2145453"/>
                <a:gd name="connsiteY1" fmla="*/ 0 h 3010473"/>
                <a:gd name="connsiteX2" fmla="*/ 911097 w 2145453"/>
                <a:gd name="connsiteY2" fmla="*/ 141231 h 3010473"/>
                <a:gd name="connsiteX3" fmla="*/ 960469 w 2145453"/>
                <a:gd name="connsiteY3" fmla="*/ 784060 h 3010473"/>
                <a:gd name="connsiteX4" fmla="*/ 1594794 w 2145453"/>
                <a:gd name="connsiteY4" fmla="*/ 789196 h 3010473"/>
                <a:gd name="connsiteX5" fmla="*/ 1848308 w 2145453"/>
                <a:gd name="connsiteY5" fmla="*/ 1898342 h 3010473"/>
                <a:gd name="connsiteX6" fmla="*/ 2145453 w 2145453"/>
                <a:gd name="connsiteY6" fmla="*/ 2249789 h 3010473"/>
                <a:gd name="connsiteX7" fmla="*/ 1488044 w 2145453"/>
                <a:gd name="connsiteY7" fmla="*/ 3010473 h 3010473"/>
                <a:gd name="connsiteX8" fmla="*/ 1136947 w 2145453"/>
                <a:gd name="connsiteY8" fmla="*/ 2468062 h 3010473"/>
                <a:gd name="connsiteX9" fmla="*/ 519460 w 2145453"/>
                <a:gd name="connsiteY9" fmla="*/ 2013663 h 3010473"/>
                <a:gd name="connsiteX10" fmla="*/ 0 w 2145453"/>
                <a:gd name="connsiteY10" fmla="*/ 1326467 h 3010473"/>
                <a:gd name="connsiteX11" fmla="*/ 628635 w 2145453"/>
                <a:gd name="connsiteY11" fmla="*/ 1589678 h 3010473"/>
                <a:gd name="connsiteX12" fmla="*/ 628635 w 2145453"/>
                <a:gd name="connsiteY12" fmla="*/ 141231 h 3010473"/>
                <a:gd name="connsiteX13" fmla="*/ 670001 w 2145453"/>
                <a:gd name="connsiteY13" fmla="*/ 41365 h 3010473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19460 w 2145453"/>
                <a:gd name="connsiteY9" fmla="*/ 2013663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28635 w 2145453"/>
                <a:gd name="connsiteY11" fmla="*/ 1589678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60469 w 2145453"/>
                <a:gd name="connsiteY3" fmla="*/ 784060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94794 w 2145453"/>
                <a:gd name="connsiteY4" fmla="*/ 789196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679880 w 2145453"/>
                <a:gd name="connsiteY11" fmla="*/ 1646872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670001 w 2145453"/>
                <a:gd name="connsiteY0" fmla="*/ 41365 h 2912664"/>
                <a:gd name="connsiteX1" fmla="*/ 769866 w 2145453"/>
                <a:gd name="connsiteY1" fmla="*/ 0 h 2912664"/>
                <a:gd name="connsiteX2" fmla="*/ 911097 w 2145453"/>
                <a:gd name="connsiteY2" fmla="*/ 141231 h 2912664"/>
                <a:gd name="connsiteX3" fmla="*/ 979523 w 2145453"/>
                <a:gd name="connsiteY3" fmla="*/ 863751 h 2912664"/>
                <a:gd name="connsiteX4" fmla="*/ 1578849 w 2145453"/>
                <a:gd name="connsiteY4" fmla="*/ 851069 h 2912664"/>
                <a:gd name="connsiteX5" fmla="*/ 1848308 w 2145453"/>
                <a:gd name="connsiteY5" fmla="*/ 1898342 h 2912664"/>
                <a:gd name="connsiteX6" fmla="*/ 2145453 w 2145453"/>
                <a:gd name="connsiteY6" fmla="*/ 2249789 h 2912664"/>
                <a:gd name="connsiteX7" fmla="*/ 1535243 w 2145453"/>
                <a:gd name="connsiteY7" fmla="*/ 2912664 h 2912664"/>
                <a:gd name="connsiteX8" fmla="*/ 1136947 w 2145453"/>
                <a:gd name="connsiteY8" fmla="*/ 2468062 h 2912664"/>
                <a:gd name="connsiteX9" fmla="*/ 530391 w 2145453"/>
                <a:gd name="connsiteY9" fmla="*/ 2073665 h 2912664"/>
                <a:gd name="connsiteX10" fmla="*/ 0 w 2145453"/>
                <a:gd name="connsiteY10" fmla="*/ 1326467 h 2912664"/>
                <a:gd name="connsiteX11" fmla="*/ 710556 w 2145453"/>
                <a:gd name="connsiteY11" fmla="*/ 1634217 h 2912664"/>
                <a:gd name="connsiteX12" fmla="*/ 628635 w 2145453"/>
                <a:gd name="connsiteY12" fmla="*/ 141231 h 2912664"/>
                <a:gd name="connsiteX13" fmla="*/ 670001 w 2145453"/>
                <a:gd name="connsiteY13" fmla="*/ 41365 h 2912664"/>
                <a:gd name="connsiteX0" fmla="*/ 733305 w 2208757"/>
                <a:gd name="connsiteY0" fmla="*/ 41365 h 2912664"/>
                <a:gd name="connsiteX1" fmla="*/ 833170 w 2208757"/>
                <a:gd name="connsiteY1" fmla="*/ 0 h 2912664"/>
                <a:gd name="connsiteX2" fmla="*/ 974401 w 2208757"/>
                <a:gd name="connsiteY2" fmla="*/ 141231 h 2912664"/>
                <a:gd name="connsiteX3" fmla="*/ 1042827 w 2208757"/>
                <a:gd name="connsiteY3" fmla="*/ 863751 h 2912664"/>
                <a:gd name="connsiteX4" fmla="*/ 1642153 w 2208757"/>
                <a:gd name="connsiteY4" fmla="*/ 851069 h 2912664"/>
                <a:gd name="connsiteX5" fmla="*/ 1911612 w 2208757"/>
                <a:gd name="connsiteY5" fmla="*/ 1898342 h 2912664"/>
                <a:gd name="connsiteX6" fmla="*/ 2208757 w 2208757"/>
                <a:gd name="connsiteY6" fmla="*/ 2249789 h 2912664"/>
                <a:gd name="connsiteX7" fmla="*/ 1598547 w 2208757"/>
                <a:gd name="connsiteY7" fmla="*/ 2912664 h 2912664"/>
                <a:gd name="connsiteX8" fmla="*/ 1200251 w 2208757"/>
                <a:gd name="connsiteY8" fmla="*/ 2468062 h 2912664"/>
                <a:gd name="connsiteX9" fmla="*/ 593695 w 2208757"/>
                <a:gd name="connsiteY9" fmla="*/ 2073665 h 2912664"/>
                <a:gd name="connsiteX10" fmla="*/ 0 w 2208757"/>
                <a:gd name="connsiteY10" fmla="*/ 1399250 h 2912664"/>
                <a:gd name="connsiteX11" fmla="*/ 773860 w 2208757"/>
                <a:gd name="connsiteY11" fmla="*/ 1634217 h 2912664"/>
                <a:gd name="connsiteX12" fmla="*/ 691939 w 2208757"/>
                <a:gd name="connsiteY12" fmla="*/ 141231 h 2912664"/>
                <a:gd name="connsiteX13" fmla="*/ 733305 w 2208757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2912664"/>
                <a:gd name="connsiteX1" fmla="*/ 886969 w 2262556"/>
                <a:gd name="connsiteY1" fmla="*/ 0 h 2912664"/>
                <a:gd name="connsiteX2" fmla="*/ 1028200 w 2262556"/>
                <a:gd name="connsiteY2" fmla="*/ 141231 h 2912664"/>
                <a:gd name="connsiteX3" fmla="*/ 1096626 w 2262556"/>
                <a:gd name="connsiteY3" fmla="*/ 863751 h 2912664"/>
                <a:gd name="connsiteX4" fmla="*/ 1695952 w 2262556"/>
                <a:gd name="connsiteY4" fmla="*/ 851069 h 2912664"/>
                <a:gd name="connsiteX5" fmla="*/ 1965411 w 2262556"/>
                <a:gd name="connsiteY5" fmla="*/ 1898342 h 2912664"/>
                <a:gd name="connsiteX6" fmla="*/ 2262556 w 2262556"/>
                <a:gd name="connsiteY6" fmla="*/ 2249789 h 2912664"/>
                <a:gd name="connsiteX7" fmla="*/ 1652346 w 2262556"/>
                <a:gd name="connsiteY7" fmla="*/ 2912664 h 2912664"/>
                <a:gd name="connsiteX8" fmla="*/ 1254050 w 2262556"/>
                <a:gd name="connsiteY8" fmla="*/ 2468062 h 2912664"/>
                <a:gd name="connsiteX9" fmla="*/ 647494 w 2262556"/>
                <a:gd name="connsiteY9" fmla="*/ 2073665 h 2912664"/>
                <a:gd name="connsiteX10" fmla="*/ 0 w 2262556"/>
                <a:gd name="connsiteY10" fmla="*/ 1381959 h 2912664"/>
                <a:gd name="connsiteX11" fmla="*/ 827659 w 2262556"/>
                <a:gd name="connsiteY11" fmla="*/ 1634217 h 2912664"/>
                <a:gd name="connsiteX12" fmla="*/ 745738 w 2262556"/>
                <a:gd name="connsiteY12" fmla="*/ 141231 h 2912664"/>
                <a:gd name="connsiteX13" fmla="*/ 787104 w 2262556"/>
                <a:gd name="connsiteY13" fmla="*/ 41365 h 2912664"/>
                <a:gd name="connsiteX0" fmla="*/ 787104 w 2262556"/>
                <a:gd name="connsiteY0" fmla="*/ 41365 h 3204020"/>
                <a:gd name="connsiteX1" fmla="*/ 886969 w 2262556"/>
                <a:gd name="connsiteY1" fmla="*/ 0 h 3204020"/>
                <a:gd name="connsiteX2" fmla="*/ 1028200 w 2262556"/>
                <a:gd name="connsiteY2" fmla="*/ 141231 h 3204020"/>
                <a:gd name="connsiteX3" fmla="*/ 1096626 w 2262556"/>
                <a:gd name="connsiteY3" fmla="*/ 863751 h 3204020"/>
                <a:gd name="connsiteX4" fmla="*/ 1695952 w 2262556"/>
                <a:gd name="connsiteY4" fmla="*/ 851069 h 3204020"/>
                <a:gd name="connsiteX5" fmla="*/ 1965411 w 2262556"/>
                <a:gd name="connsiteY5" fmla="*/ 1898342 h 3204020"/>
                <a:gd name="connsiteX6" fmla="*/ 2262556 w 2262556"/>
                <a:gd name="connsiteY6" fmla="*/ 2249789 h 3204020"/>
                <a:gd name="connsiteX7" fmla="*/ 1875442 w 2262556"/>
                <a:gd name="connsiteY7" fmla="*/ 3204020 h 3204020"/>
                <a:gd name="connsiteX8" fmla="*/ 1254050 w 2262556"/>
                <a:gd name="connsiteY8" fmla="*/ 2468062 h 3204020"/>
                <a:gd name="connsiteX9" fmla="*/ 647494 w 2262556"/>
                <a:gd name="connsiteY9" fmla="*/ 2073665 h 3204020"/>
                <a:gd name="connsiteX10" fmla="*/ 0 w 2262556"/>
                <a:gd name="connsiteY10" fmla="*/ 1381959 h 3204020"/>
                <a:gd name="connsiteX11" fmla="*/ 827659 w 2262556"/>
                <a:gd name="connsiteY11" fmla="*/ 1634217 h 3204020"/>
                <a:gd name="connsiteX12" fmla="*/ 745738 w 2262556"/>
                <a:gd name="connsiteY12" fmla="*/ 141231 h 3204020"/>
                <a:gd name="connsiteX13" fmla="*/ 787104 w 2262556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16797"/>
                <a:gd name="connsiteY0" fmla="*/ 41365 h 3204020"/>
                <a:gd name="connsiteX1" fmla="*/ 886969 w 2616797"/>
                <a:gd name="connsiteY1" fmla="*/ 0 h 3204020"/>
                <a:gd name="connsiteX2" fmla="*/ 1028200 w 2616797"/>
                <a:gd name="connsiteY2" fmla="*/ 141231 h 3204020"/>
                <a:gd name="connsiteX3" fmla="*/ 1096626 w 2616797"/>
                <a:gd name="connsiteY3" fmla="*/ 863751 h 3204020"/>
                <a:gd name="connsiteX4" fmla="*/ 1695952 w 2616797"/>
                <a:gd name="connsiteY4" fmla="*/ 851069 h 3204020"/>
                <a:gd name="connsiteX5" fmla="*/ 1965411 w 2616797"/>
                <a:gd name="connsiteY5" fmla="*/ 1898342 h 3204020"/>
                <a:gd name="connsiteX6" fmla="*/ 2616797 w 2616797"/>
                <a:gd name="connsiteY6" fmla="*/ 2518120 h 3204020"/>
                <a:gd name="connsiteX7" fmla="*/ 1875442 w 2616797"/>
                <a:gd name="connsiteY7" fmla="*/ 3204020 h 3204020"/>
                <a:gd name="connsiteX8" fmla="*/ 1254050 w 2616797"/>
                <a:gd name="connsiteY8" fmla="*/ 2468062 h 3204020"/>
                <a:gd name="connsiteX9" fmla="*/ 647494 w 2616797"/>
                <a:gd name="connsiteY9" fmla="*/ 2073665 h 3204020"/>
                <a:gd name="connsiteX10" fmla="*/ 0 w 2616797"/>
                <a:gd name="connsiteY10" fmla="*/ 1381959 h 3204020"/>
                <a:gd name="connsiteX11" fmla="*/ 827659 w 2616797"/>
                <a:gd name="connsiteY11" fmla="*/ 1634217 h 3204020"/>
                <a:gd name="connsiteX12" fmla="*/ 745738 w 2616797"/>
                <a:gd name="connsiteY12" fmla="*/ 141231 h 3204020"/>
                <a:gd name="connsiteX13" fmla="*/ 787104 w 2616797"/>
                <a:gd name="connsiteY13" fmla="*/ 41365 h 3204020"/>
                <a:gd name="connsiteX0" fmla="*/ 787104 w 2635848"/>
                <a:gd name="connsiteY0" fmla="*/ 41365 h 3204020"/>
                <a:gd name="connsiteX1" fmla="*/ 886969 w 2635848"/>
                <a:gd name="connsiteY1" fmla="*/ 0 h 3204020"/>
                <a:gd name="connsiteX2" fmla="*/ 1028200 w 2635848"/>
                <a:gd name="connsiteY2" fmla="*/ 141231 h 3204020"/>
                <a:gd name="connsiteX3" fmla="*/ 1096626 w 2635848"/>
                <a:gd name="connsiteY3" fmla="*/ 863751 h 3204020"/>
                <a:gd name="connsiteX4" fmla="*/ 1695952 w 2635848"/>
                <a:gd name="connsiteY4" fmla="*/ 851069 h 3204020"/>
                <a:gd name="connsiteX5" fmla="*/ 1965411 w 2635848"/>
                <a:gd name="connsiteY5" fmla="*/ 1898342 h 3204020"/>
                <a:gd name="connsiteX6" fmla="*/ 2635848 w 2635848"/>
                <a:gd name="connsiteY6" fmla="*/ 2523197 h 3204020"/>
                <a:gd name="connsiteX7" fmla="*/ 1875442 w 2635848"/>
                <a:gd name="connsiteY7" fmla="*/ 3204020 h 3204020"/>
                <a:gd name="connsiteX8" fmla="*/ 1254050 w 2635848"/>
                <a:gd name="connsiteY8" fmla="*/ 2468062 h 3204020"/>
                <a:gd name="connsiteX9" fmla="*/ 647494 w 2635848"/>
                <a:gd name="connsiteY9" fmla="*/ 2073665 h 3204020"/>
                <a:gd name="connsiteX10" fmla="*/ 0 w 2635848"/>
                <a:gd name="connsiteY10" fmla="*/ 1381959 h 3204020"/>
                <a:gd name="connsiteX11" fmla="*/ 827659 w 2635848"/>
                <a:gd name="connsiteY11" fmla="*/ 1634217 h 3204020"/>
                <a:gd name="connsiteX12" fmla="*/ 745738 w 2635848"/>
                <a:gd name="connsiteY12" fmla="*/ 141231 h 3204020"/>
                <a:gd name="connsiteX13" fmla="*/ 787104 w 2635848"/>
                <a:gd name="connsiteY13" fmla="*/ 41365 h 3204020"/>
                <a:gd name="connsiteX0" fmla="*/ 787104 w 2651771"/>
                <a:gd name="connsiteY0" fmla="*/ 41365 h 3204020"/>
                <a:gd name="connsiteX1" fmla="*/ 886969 w 2651771"/>
                <a:gd name="connsiteY1" fmla="*/ 0 h 3204020"/>
                <a:gd name="connsiteX2" fmla="*/ 1028200 w 2651771"/>
                <a:gd name="connsiteY2" fmla="*/ 141231 h 3204020"/>
                <a:gd name="connsiteX3" fmla="*/ 1096626 w 2651771"/>
                <a:gd name="connsiteY3" fmla="*/ 863751 h 3204020"/>
                <a:gd name="connsiteX4" fmla="*/ 1695952 w 2651771"/>
                <a:gd name="connsiteY4" fmla="*/ 851069 h 3204020"/>
                <a:gd name="connsiteX5" fmla="*/ 1965411 w 2651771"/>
                <a:gd name="connsiteY5" fmla="*/ 1898342 h 3204020"/>
                <a:gd name="connsiteX6" fmla="*/ 2651771 w 2651771"/>
                <a:gd name="connsiteY6" fmla="*/ 2516454 h 3204020"/>
                <a:gd name="connsiteX7" fmla="*/ 1875442 w 2651771"/>
                <a:gd name="connsiteY7" fmla="*/ 3204020 h 3204020"/>
                <a:gd name="connsiteX8" fmla="*/ 1254050 w 2651771"/>
                <a:gd name="connsiteY8" fmla="*/ 2468062 h 3204020"/>
                <a:gd name="connsiteX9" fmla="*/ 647494 w 2651771"/>
                <a:gd name="connsiteY9" fmla="*/ 2073665 h 3204020"/>
                <a:gd name="connsiteX10" fmla="*/ 0 w 2651771"/>
                <a:gd name="connsiteY10" fmla="*/ 1381959 h 3204020"/>
                <a:gd name="connsiteX11" fmla="*/ 827659 w 2651771"/>
                <a:gd name="connsiteY11" fmla="*/ 1634217 h 3204020"/>
                <a:gd name="connsiteX12" fmla="*/ 745738 w 2651771"/>
                <a:gd name="connsiteY12" fmla="*/ 141231 h 3204020"/>
                <a:gd name="connsiteX13" fmla="*/ 787104 w 2651771"/>
                <a:gd name="connsiteY13" fmla="*/ 41365 h 320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51771" h="3204020">
                  <a:moveTo>
                    <a:pt x="787104" y="41365"/>
                  </a:moveTo>
                  <a:cubicBezTo>
                    <a:pt x="812661" y="15808"/>
                    <a:pt x="847969" y="0"/>
                    <a:pt x="886969" y="0"/>
                  </a:cubicBezTo>
                  <a:cubicBezTo>
                    <a:pt x="964969" y="0"/>
                    <a:pt x="1028200" y="63231"/>
                    <a:pt x="1028200" y="141231"/>
                  </a:cubicBezTo>
                  <a:lnTo>
                    <a:pt x="1096626" y="863751"/>
                  </a:lnTo>
                  <a:cubicBezTo>
                    <a:pt x="1324950" y="817026"/>
                    <a:pt x="1594219" y="679679"/>
                    <a:pt x="1695952" y="851069"/>
                  </a:cubicBezTo>
                  <a:cubicBezTo>
                    <a:pt x="1896857" y="1284096"/>
                    <a:pt x="2012961" y="1443677"/>
                    <a:pt x="1965411" y="1898342"/>
                  </a:cubicBezTo>
                  <a:cubicBezTo>
                    <a:pt x="2062863" y="2027881"/>
                    <a:pt x="2521735" y="2407218"/>
                    <a:pt x="2651771" y="2516454"/>
                  </a:cubicBezTo>
                  <a:lnTo>
                    <a:pt x="1875442" y="3204020"/>
                  </a:lnTo>
                  <a:lnTo>
                    <a:pt x="1254050" y="2468062"/>
                  </a:lnTo>
                  <a:cubicBezTo>
                    <a:pt x="1117281" y="2338792"/>
                    <a:pt x="856388" y="2269133"/>
                    <a:pt x="647494" y="2073665"/>
                  </a:cubicBezTo>
                  <a:cubicBezTo>
                    <a:pt x="560013" y="2007911"/>
                    <a:pt x="439289" y="1645529"/>
                    <a:pt x="0" y="1381959"/>
                  </a:cubicBezTo>
                  <a:cubicBezTo>
                    <a:pt x="137000" y="1119373"/>
                    <a:pt x="679491" y="1549956"/>
                    <a:pt x="827659" y="1634217"/>
                  </a:cubicBezTo>
                  <a:lnTo>
                    <a:pt x="745738" y="141231"/>
                  </a:lnTo>
                  <a:cubicBezTo>
                    <a:pt x="745738" y="102231"/>
                    <a:pt x="761546" y="66923"/>
                    <a:pt x="787104" y="4136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F6986A-ED4A-47EE-86DF-2DA9E034B2FA}"/>
                </a:ext>
              </a:extLst>
            </p:cNvPr>
            <p:cNvGrpSpPr/>
            <p:nvPr/>
          </p:nvGrpSpPr>
          <p:grpSpPr>
            <a:xfrm rot="20671139">
              <a:off x="7851048" y="454598"/>
              <a:ext cx="920312" cy="1717693"/>
              <a:chOff x="3501573" y="3178068"/>
              <a:chExt cx="1340594" cy="2737840"/>
            </a:xfrm>
          </p:grpSpPr>
          <p:sp>
            <p:nvSpPr>
              <p:cNvPr id="70" name="Freeform: Shape 334">
                <a:extLst>
                  <a:ext uri="{FF2B5EF4-FFF2-40B4-BE49-F238E27FC236}">
                    <a16:creationId xmlns:a16="http://schemas.microsoft.com/office/drawing/2014/main" id="{3576A254-85C8-4C77-AB35-EA02489F1C1B}"/>
                  </a:ext>
                </a:extLst>
              </p:cNvPr>
              <p:cNvSpPr/>
              <p:nvPr/>
            </p:nvSpPr>
            <p:spPr>
              <a:xfrm>
                <a:off x="3504728" y="3612346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335">
                <a:extLst>
                  <a:ext uri="{FF2B5EF4-FFF2-40B4-BE49-F238E27FC236}">
                    <a16:creationId xmlns:a16="http://schemas.microsoft.com/office/drawing/2014/main" id="{C2ABA1B6-F064-4394-9AC2-25B6A4AD0CCC}"/>
                  </a:ext>
                </a:extLst>
              </p:cNvPr>
              <p:cNvSpPr/>
              <p:nvPr/>
            </p:nvSpPr>
            <p:spPr>
              <a:xfrm>
                <a:off x="3501573" y="3832632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8574" y="65246"/>
                      <a:pt x="15716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336">
                <a:extLst>
                  <a:ext uri="{FF2B5EF4-FFF2-40B4-BE49-F238E27FC236}">
                    <a16:creationId xmlns:a16="http://schemas.microsoft.com/office/drawing/2014/main" id="{2AC885D4-45A6-4A34-9841-028D75B62449}"/>
                  </a:ext>
                </a:extLst>
              </p:cNvPr>
              <p:cNvSpPr/>
              <p:nvPr/>
            </p:nvSpPr>
            <p:spPr>
              <a:xfrm>
                <a:off x="4776089" y="3829487"/>
                <a:ext cx="62939" cy="220286"/>
              </a:xfrm>
              <a:custGeom>
                <a:avLst/>
                <a:gdLst>
                  <a:gd name="connsiteX0" fmla="*/ 12859 w 19050"/>
                  <a:gd name="connsiteY0" fmla="*/ 68104 h 66675"/>
                  <a:gd name="connsiteX1" fmla="*/ 12859 w 19050"/>
                  <a:gd name="connsiteY1" fmla="*/ 68104 h 66675"/>
                  <a:gd name="connsiteX2" fmla="*/ 7144 w 19050"/>
                  <a:gd name="connsiteY2" fmla="*/ 62389 h 66675"/>
                  <a:gd name="connsiteX3" fmla="*/ 7144 w 19050"/>
                  <a:gd name="connsiteY3" fmla="*/ 12859 h 66675"/>
                  <a:gd name="connsiteX4" fmla="*/ 12859 w 19050"/>
                  <a:gd name="connsiteY4" fmla="*/ 7144 h 66675"/>
                  <a:gd name="connsiteX5" fmla="*/ 12859 w 19050"/>
                  <a:gd name="connsiteY5" fmla="*/ 7144 h 66675"/>
                  <a:gd name="connsiteX6" fmla="*/ 18574 w 19050"/>
                  <a:gd name="connsiteY6" fmla="*/ 12859 h 66675"/>
                  <a:gd name="connsiteX7" fmla="*/ 18574 w 19050"/>
                  <a:gd name="connsiteY7" fmla="*/ 62389 h 66675"/>
                  <a:gd name="connsiteX8" fmla="*/ 12859 w 19050"/>
                  <a:gd name="connsiteY8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50" h="66675">
                    <a:moveTo>
                      <a:pt x="12859" y="68104"/>
                    </a:moveTo>
                    <a:lnTo>
                      <a:pt x="12859" y="68104"/>
                    </a:lnTo>
                    <a:cubicBezTo>
                      <a:pt x="10001" y="68104"/>
                      <a:pt x="7144" y="65246"/>
                      <a:pt x="7144" y="62389"/>
                    </a:cubicBezTo>
                    <a:lnTo>
                      <a:pt x="7144" y="12859"/>
                    </a:lnTo>
                    <a:cubicBezTo>
                      <a:pt x="7144" y="10001"/>
                      <a:pt x="10001" y="7144"/>
                      <a:pt x="12859" y="7144"/>
                    </a:cubicBezTo>
                    <a:lnTo>
                      <a:pt x="12859" y="7144"/>
                    </a:lnTo>
                    <a:cubicBezTo>
                      <a:pt x="15716" y="7144"/>
                      <a:pt x="18574" y="10001"/>
                      <a:pt x="18574" y="12859"/>
                    </a:cubicBezTo>
                    <a:lnTo>
                      <a:pt x="18574" y="62389"/>
                    </a:lnTo>
                    <a:cubicBezTo>
                      <a:pt x="19526" y="65246"/>
                      <a:pt x="16669" y="68104"/>
                      <a:pt x="12859" y="6810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337">
                <a:extLst>
                  <a:ext uri="{FF2B5EF4-FFF2-40B4-BE49-F238E27FC236}">
                    <a16:creationId xmlns:a16="http://schemas.microsoft.com/office/drawing/2014/main" id="{45FF7BAA-C192-43C6-8C07-7F32E5DC94E7}"/>
                  </a:ext>
                </a:extLst>
              </p:cNvPr>
              <p:cNvSpPr/>
              <p:nvPr/>
            </p:nvSpPr>
            <p:spPr>
              <a:xfrm>
                <a:off x="3520451" y="3178068"/>
                <a:ext cx="1321716" cy="2737840"/>
              </a:xfrm>
              <a:custGeom>
                <a:avLst/>
                <a:gdLst>
                  <a:gd name="connsiteX0" fmla="*/ 350044 w 400050"/>
                  <a:gd name="connsiteY0" fmla="*/ 7144 h 828675"/>
                  <a:gd name="connsiteX1" fmla="*/ 53816 w 400050"/>
                  <a:gd name="connsiteY1" fmla="*/ 7144 h 828675"/>
                  <a:gd name="connsiteX2" fmla="*/ 7144 w 400050"/>
                  <a:gd name="connsiteY2" fmla="*/ 53816 h 828675"/>
                  <a:gd name="connsiteX3" fmla="*/ 7144 w 400050"/>
                  <a:gd name="connsiteY3" fmla="*/ 781526 h 828675"/>
                  <a:gd name="connsiteX4" fmla="*/ 53816 w 400050"/>
                  <a:gd name="connsiteY4" fmla="*/ 828199 h 828675"/>
                  <a:gd name="connsiteX5" fmla="*/ 350044 w 400050"/>
                  <a:gd name="connsiteY5" fmla="*/ 828199 h 828675"/>
                  <a:gd name="connsiteX6" fmla="*/ 396716 w 400050"/>
                  <a:gd name="connsiteY6" fmla="*/ 781526 h 828675"/>
                  <a:gd name="connsiteX7" fmla="*/ 396716 w 400050"/>
                  <a:gd name="connsiteY7" fmla="*/ 53816 h 828675"/>
                  <a:gd name="connsiteX8" fmla="*/ 350044 w 400050"/>
                  <a:gd name="connsiteY8" fmla="*/ 7144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0050" h="828675">
                    <a:moveTo>
                      <a:pt x="350044" y="7144"/>
                    </a:moveTo>
                    <a:lnTo>
                      <a:pt x="53816" y="7144"/>
                    </a:lnTo>
                    <a:cubicBezTo>
                      <a:pt x="28099" y="7144"/>
                      <a:pt x="7144" y="28099"/>
                      <a:pt x="7144" y="53816"/>
                    </a:cubicBezTo>
                    <a:lnTo>
                      <a:pt x="7144" y="781526"/>
                    </a:lnTo>
                    <a:cubicBezTo>
                      <a:pt x="7144" y="807244"/>
                      <a:pt x="28099" y="828199"/>
                      <a:pt x="53816" y="828199"/>
                    </a:cubicBezTo>
                    <a:lnTo>
                      <a:pt x="350044" y="828199"/>
                    </a:lnTo>
                    <a:cubicBezTo>
                      <a:pt x="375761" y="828199"/>
                      <a:pt x="396716" y="807244"/>
                      <a:pt x="396716" y="781526"/>
                    </a:cubicBezTo>
                    <a:lnTo>
                      <a:pt x="396716" y="53816"/>
                    </a:lnTo>
                    <a:cubicBezTo>
                      <a:pt x="396716" y="28099"/>
                      <a:pt x="375761" y="7144"/>
                      <a:pt x="350044" y="7144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338">
                <a:extLst>
                  <a:ext uri="{FF2B5EF4-FFF2-40B4-BE49-F238E27FC236}">
                    <a16:creationId xmlns:a16="http://schemas.microsoft.com/office/drawing/2014/main" id="{3CF03A19-E962-4D18-98EC-CFEFB99E22B1}"/>
                  </a:ext>
                </a:extLst>
              </p:cNvPr>
              <p:cNvSpPr/>
              <p:nvPr/>
            </p:nvSpPr>
            <p:spPr>
              <a:xfrm>
                <a:off x="3529897" y="3190652"/>
                <a:ext cx="1290246" cy="2706371"/>
              </a:xfrm>
              <a:custGeom>
                <a:avLst/>
                <a:gdLst>
                  <a:gd name="connsiteX0" fmla="*/ 345281 w 390525"/>
                  <a:gd name="connsiteY0" fmla="*/ 7144 h 819150"/>
                  <a:gd name="connsiteX1" fmla="*/ 52864 w 390525"/>
                  <a:gd name="connsiteY1" fmla="*/ 7144 h 819150"/>
                  <a:gd name="connsiteX2" fmla="*/ 7144 w 390525"/>
                  <a:gd name="connsiteY2" fmla="*/ 52864 h 819150"/>
                  <a:gd name="connsiteX3" fmla="*/ 7144 w 390525"/>
                  <a:gd name="connsiteY3" fmla="*/ 772954 h 819150"/>
                  <a:gd name="connsiteX4" fmla="*/ 52864 w 390525"/>
                  <a:gd name="connsiteY4" fmla="*/ 818674 h 819150"/>
                  <a:gd name="connsiteX5" fmla="*/ 345281 w 390525"/>
                  <a:gd name="connsiteY5" fmla="*/ 818674 h 819150"/>
                  <a:gd name="connsiteX6" fmla="*/ 391001 w 390525"/>
                  <a:gd name="connsiteY6" fmla="*/ 772954 h 819150"/>
                  <a:gd name="connsiteX7" fmla="*/ 391001 w 390525"/>
                  <a:gd name="connsiteY7" fmla="*/ 52864 h 819150"/>
                  <a:gd name="connsiteX8" fmla="*/ 345281 w 390525"/>
                  <a:gd name="connsiteY8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0525" h="819150">
                    <a:moveTo>
                      <a:pt x="345281" y="7144"/>
                    </a:moveTo>
                    <a:lnTo>
                      <a:pt x="52864" y="7144"/>
                    </a:lnTo>
                    <a:cubicBezTo>
                      <a:pt x="27146" y="7144"/>
                      <a:pt x="7144" y="27146"/>
                      <a:pt x="7144" y="52864"/>
                    </a:cubicBezTo>
                    <a:lnTo>
                      <a:pt x="7144" y="772954"/>
                    </a:lnTo>
                    <a:cubicBezTo>
                      <a:pt x="7144" y="798671"/>
                      <a:pt x="27146" y="818674"/>
                      <a:pt x="52864" y="818674"/>
                    </a:cubicBezTo>
                    <a:lnTo>
                      <a:pt x="345281" y="818674"/>
                    </a:lnTo>
                    <a:cubicBezTo>
                      <a:pt x="370999" y="818674"/>
                      <a:pt x="391001" y="798671"/>
                      <a:pt x="391001" y="772954"/>
                    </a:cubicBezTo>
                    <a:lnTo>
                      <a:pt x="391001" y="52864"/>
                    </a:lnTo>
                    <a:cubicBezTo>
                      <a:pt x="391001" y="28099"/>
                      <a:pt x="370046" y="7144"/>
                      <a:pt x="345281" y="7144"/>
                    </a:cubicBezTo>
                    <a:close/>
                  </a:path>
                </a:pathLst>
              </a:custGeom>
              <a:solidFill>
                <a:srgbClr val="1A1A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339">
                <a:extLst>
                  <a:ext uri="{FF2B5EF4-FFF2-40B4-BE49-F238E27FC236}">
                    <a16:creationId xmlns:a16="http://schemas.microsoft.com/office/drawing/2014/main" id="{BB4CE5D7-A778-4831-A4B8-0FFAAE77CA72}"/>
                  </a:ext>
                </a:extLst>
              </p:cNvPr>
              <p:cNvSpPr/>
              <p:nvPr/>
            </p:nvSpPr>
            <p:spPr>
              <a:xfrm>
                <a:off x="3627447" y="3596610"/>
                <a:ext cx="1101430" cy="1951104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7E2D439-3818-4D9B-A466-42FF21338FC6}"/>
                  </a:ext>
                </a:extLst>
              </p:cNvPr>
              <p:cNvGrpSpPr/>
              <p:nvPr/>
            </p:nvGrpSpPr>
            <p:grpSpPr>
              <a:xfrm>
                <a:off x="4088508" y="5635852"/>
                <a:ext cx="173080" cy="173080"/>
                <a:chOff x="6768665" y="6038214"/>
                <a:chExt cx="147968" cy="147968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45DE81BE-8B30-4137-A9F2-4196324C525F}"/>
                    </a:ext>
                  </a:extLst>
                </p:cNvPr>
                <p:cNvSpPr/>
                <p:nvPr/>
              </p:nvSpPr>
              <p:spPr>
                <a:xfrm>
                  <a:off x="6768665" y="6038214"/>
                  <a:ext cx="147968" cy="147968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9EA2EFE2-2B0C-4D9E-B8B4-51B7300A0792}"/>
                    </a:ext>
                  </a:extLst>
                </p:cNvPr>
                <p:cNvSpPr/>
                <p:nvPr/>
              </p:nvSpPr>
              <p:spPr>
                <a:xfrm>
                  <a:off x="6802088" y="6071634"/>
                  <a:ext cx="81180" cy="8118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Freeform: Shape 341">
                <a:extLst>
                  <a:ext uri="{FF2B5EF4-FFF2-40B4-BE49-F238E27FC236}">
                    <a16:creationId xmlns:a16="http://schemas.microsoft.com/office/drawing/2014/main" id="{215B04FF-8804-4CBF-8289-04B15D1A5495}"/>
                  </a:ext>
                </a:extLst>
              </p:cNvPr>
              <p:cNvSpPr/>
              <p:nvPr/>
            </p:nvSpPr>
            <p:spPr>
              <a:xfrm>
                <a:off x="3821102" y="3628406"/>
                <a:ext cx="906450" cy="1887518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: Rounded Corners 342">
                <a:extLst>
                  <a:ext uri="{FF2B5EF4-FFF2-40B4-BE49-F238E27FC236}">
                    <a16:creationId xmlns:a16="http://schemas.microsoft.com/office/drawing/2014/main" id="{16F94A29-B4C0-42B4-A8F9-3229C9AFB921}"/>
                  </a:ext>
                </a:extLst>
              </p:cNvPr>
              <p:cNvSpPr/>
              <p:nvPr/>
            </p:nvSpPr>
            <p:spPr>
              <a:xfrm>
                <a:off x="4058661" y="3449093"/>
                <a:ext cx="254255" cy="5839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CFB4854-A03D-40F9-81BB-DFBA1446BECE}"/>
                  </a:ext>
                </a:extLst>
              </p:cNvPr>
              <p:cNvSpPr/>
              <p:nvPr/>
            </p:nvSpPr>
            <p:spPr>
              <a:xfrm>
                <a:off x="3922825" y="3449093"/>
                <a:ext cx="58393" cy="583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51">
              <a:extLst>
                <a:ext uri="{FF2B5EF4-FFF2-40B4-BE49-F238E27FC236}">
                  <a16:creationId xmlns:a16="http://schemas.microsoft.com/office/drawing/2014/main" id="{BF6A79C6-1064-4CCA-8472-840B3C73EC39}"/>
                </a:ext>
              </a:extLst>
            </p:cNvPr>
            <p:cNvSpPr/>
            <p:nvPr/>
          </p:nvSpPr>
          <p:spPr>
            <a:xfrm rot="3148397">
              <a:off x="8629839" y="1102251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52">
              <a:extLst>
                <a:ext uri="{FF2B5EF4-FFF2-40B4-BE49-F238E27FC236}">
                  <a16:creationId xmlns:a16="http://schemas.microsoft.com/office/drawing/2014/main" id="{BBF822B4-BA49-4D12-8C8D-B6405B5658AA}"/>
                </a:ext>
              </a:extLst>
            </p:cNvPr>
            <p:cNvSpPr/>
            <p:nvPr/>
          </p:nvSpPr>
          <p:spPr>
            <a:xfrm rot="3148397">
              <a:off x="8649780" y="1320892"/>
              <a:ext cx="227781" cy="304797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53">
              <a:extLst>
                <a:ext uri="{FF2B5EF4-FFF2-40B4-BE49-F238E27FC236}">
                  <a16:creationId xmlns:a16="http://schemas.microsoft.com/office/drawing/2014/main" id="{203AF675-9D44-4FAE-A488-5F35E2CCFBF4}"/>
                </a:ext>
              </a:extLst>
            </p:cNvPr>
            <p:cNvSpPr/>
            <p:nvPr/>
          </p:nvSpPr>
          <p:spPr>
            <a:xfrm rot="3148397">
              <a:off x="8687025" y="1543513"/>
              <a:ext cx="215985" cy="2605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82" name="Chevron 8">
            <a:extLst>
              <a:ext uri="{FF2B5EF4-FFF2-40B4-BE49-F238E27FC236}">
                <a16:creationId xmlns:a16="http://schemas.microsoft.com/office/drawing/2014/main" id="{A1039985-0EE7-41FD-BB35-C18B78E8FD17}"/>
              </a:ext>
            </a:extLst>
          </p:cNvPr>
          <p:cNvSpPr/>
          <p:nvPr/>
        </p:nvSpPr>
        <p:spPr>
          <a:xfrm>
            <a:off x="7115883" y="3030619"/>
            <a:ext cx="711533" cy="1540008"/>
          </a:xfrm>
          <a:prstGeom prst="chevron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Graphic 179">
            <a:extLst>
              <a:ext uri="{FF2B5EF4-FFF2-40B4-BE49-F238E27FC236}">
                <a16:creationId xmlns:a16="http://schemas.microsoft.com/office/drawing/2014/main" id="{D221911A-CF6B-45E9-841C-76893C2F8266}"/>
              </a:ext>
            </a:extLst>
          </p:cNvPr>
          <p:cNvGrpSpPr/>
          <p:nvPr/>
        </p:nvGrpSpPr>
        <p:grpSpPr>
          <a:xfrm>
            <a:off x="7583977" y="2687695"/>
            <a:ext cx="4478061" cy="2490921"/>
            <a:chOff x="0" y="38100"/>
            <a:chExt cx="12192000" cy="6781800"/>
          </a:xfrm>
        </p:grpSpPr>
        <p:sp>
          <p:nvSpPr>
            <p:cNvPr id="84" name="Freeform: Shape 19">
              <a:extLst>
                <a:ext uri="{FF2B5EF4-FFF2-40B4-BE49-F238E27FC236}">
                  <a16:creationId xmlns:a16="http://schemas.microsoft.com/office/drawing/2014/main" id="{DA7D805C-9121-4FDE-9BAC-1E4425BC84C8}"/>
                </a:ext>
              </a:extLst>
            </p:cNvPr>
            <p:cNvSpPr/>
            <p:nvPr/>
          </p:nvSpPr>
          <p:spPr>
            <a:xfrm>
              <a:off x="0" y="5143500"/>
              <a:ext cx="12192000" cy="1676400"/>
            </a:xfrm>
            <a:custGeom>
              <a:avLst/>
              <a:gdLst>
                <a:gd name="connsiteX0" fmla="*/ 11907202 w 12192000"/>
                <a:gd name="connsiteY0" fmla="*/ 1677352 h 1676400"/>
                <a:gd name="connsiteX1" fmla="*/ 400050 w 12192000"/>
                <a:gd name="connsiteY1" fmla="*/ 1677352 h 1676400"/>
                <a:gd name="connsiteX2" fmla="*/ 0 w 12192000"/>
                <a:gd name="connsiteY2" fmla="*/ 0 h 1676400"/>
                <a:gd name="connsiteX3" fmla="*/ 12192952 w 12192000"/>
                <a:gd name="connsiteY3" fmla="*/ 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1676400">
                  <a:moveTo>
                    <a:pt x="11907202" y="1677352"/>
                  </a:moveTo>
                  <a:lnTo>
                    <a:pt x="400050" y="1677352"/>
                  </a:lnTo>
                  <a:lnTo>
                    <a:pt x="0" y="0"/>
                  </a:lnTo>
                  <a:lnTo>
                    <a:pt x="1219295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20">
              <a:extLst>
                <a:ext uri="{FF2B5EF4-FFF2-40B4-BE49-F238E27FC236}">
                  <a16:creationId xmlns:a16="http://schemas.microsoft.com/office/drawing/2014/main" id="{5BAEA4DB-EC9E-4AD0-9CBC-21BC39B64BB5}"/>
                </a:ext>
              </a:extLst>
            </p:cNvPr>
            <p:cNvSpPr/>
            <p:nvPr/>
          </p:nvSpPr>
          <p:spPr>
            <a:xfrm>
              <a:off x="1139404" y="37147"/>
              <a:ext cx="10391775" cy="6419850"/>
            </a:xfrm>
            <a:custGeom>
              <a:avLst/>
              <a:gdLst>
                <a:gd name="connsiteX0" fmla="*/ 10401086 w 10391775"/>
                <a:gd name="connsiteY0" fmla="*/ 5277803 h 6419850"/>
                <a:gd name="connsiteX1" fmla="*/ 10346794 w 10391775"/>
                <a:gd name="connsiteY1" fmla="*/ 5213985 h 6419850"/>
                <a:gd name="connsiteX2" fmla="*/ 10257258 w 10391775"/>
                <a:gd name="connsiteY2" fmla="*/ 5204460 h 6419850"/>
                <a:gd name="connsiteX3" fmla="*/ 10055329 w 10391775"/>
                <a:gd name="connsiteY3" fmla="*/ 5180648 h 6419850"/>
                <a:gd name="connsiteX4" fmla="*/ 9990558 w 10391775"/>
                <a:gd name="connsiteY4" fmla="*/ 5137785 h 6419850"/>
                <a:gd name="connsiteX5" fmla="*/ 9946744 w 10391775"/>
                <a:gd name="connsiteY5" fmla="*/ 5097780 h 6419850"/>
                <a:gd name="connsiteX6" fmla="*/ 8430363 w 10391775"/>
                <a:gd name="connsiteY6" fmla="*/ 3751898 h 6419850"/>
                <a:gd name="connsiteX7" fmla="*/ 8434173 w 10391775"/>
                <a:gd name="connsiteY7" fmla="*/ 3711893 h 6419850"/>
                <a:gd name="connsiteX8" fmla="*/ 8403694 w 10391775"/>
                <a:gd name="connsiteY8" fmla="*/ 3470910 h 6419850"/>
                <a:gd name="connsiteX9" fmla="*/ 8289394 w 10391775"/>
                <a:gd name="connsiteY9" fmla="*/ 3220403 h 6419850"/>
                <a:gd name="connsiteX10" fmla="*/ 8270344 w 10391775"/>
                <a:gd name="connsiteY10" fmla="*/ 3156585 h 6419850"/>
                <a:gd name="connsiteX11" fmla="*/ 8249389 w 10391775"/>
                <a:gd name="connsiteY11" fmla="*/ 2998470 h 6419850"/>
                <a:gd name="connsiteX12" fmla="*/ 8235101 w 10391775"/>
                <a:gd name="connsiteY12" fmla="*/ 2959418 h 6419850"/>
                <a:gd name="connsiteX13" fmla="*/ 8251294 w 10391775"/>
                <a:gd name="connsiteY13" fmla="*/ 2849880 h 6419850"/>
                <a:gd name="connsiteX14" fmla="*/ 8243673 w 10391775"/>
                <a:gd name="connsiteY14" fmla="*/ 2742248 h 6419850"/>
                <a:gd name="connsiteX15" fmla="*/ 8164616 w 10391775"/>
                <a:gd name="connsiteY15" fmla="*/ 2652713 h 6419850"/>
                <a:gd name="connsiteX16" fmla="*/ 7905536 w 10391775"/>
                <a:gd name="connsiteY16" fmla="*/ 2518410 h 6419850"/>
                <a:gd name="connsiteX17" fmla="*/ 7904584 w 10391775"/>
                <a:gd name="connsiteY17" fmla="*/ 2516505 h 6419850"/>
                <a:gd name="connsiteX18" fmla="*/ 7896964 w 10391775"/>
                <a:gd name="connsiteY18" fmla="*/ 2493645 h 6419850"/>
                <a:gd name="connsiteX19" fmla="*/ 7984594 w 10391775"/>
                <a:gd name="connsiteY19" fmla="*/ 2342198 h 6419850"/>
                <a:gd name="connsiteX20" fmla="*/ 7993166 w 10391775"/>
                <a:gd name="connsiteY20" fmla="*/ 2317433 h 6419850"/>
                <a:gd name="connsiteX21" fmla="*/ 8005548 w 10391775"/>
                <a:gd name="connsiteY21" fmla="*/ 2270760 h 6419850"/>
                <a:gd name="connsiteX22" fmla="*/ 7965544 w 10391775"/>
                <a:gd name="connsiteY22" fmla="*/ 2142173 h 6419850"/>
                <a:gd name="connsiteX23" fmla="*/ 7956971 w 10391775"/>
                <a:gd name="connsiteY23" fmla="*/ 2039303 h 6419850"/>
                <a:gd name="connsiteX24" fmla="*/ 7962686 w 10391775"/>
                <a:gd name="connsiteY24" fmla="*/ 2036445 h 6419850"/>
                <a:gd name="connsiteX25" fmla="*/ 7979831 w 10391775"/>
                <a:gd name="connsiteY25" fmla="*/ 1876425 h 6419850"/>
                <a:gd name="connsiteX26" fmla="*/ 7975069 w 10391775"/>
                <a:gd name="connsiteY26" fmla="*/ 1875473 h 6419850"/>
                <a:gd name="connsiteX27" fmla="*/ 7950303 w 10391775"/>
                <a:gd name="connsiteY27" fmla="*/ 1832610 h 6419850"/>
                <a:gd name="connsiteX28" fmla="*/ 7813144 w 10391775"/>
                <a:gd name="connsiteY28" fmla="*/ 1753553 h 6419850"/>
                <a:gd name="connsiteX29" fmla="*/ 7776948 w 10391775"/>
                <a:gd name="connsiteY29" fmla="*/ 1728788 h 6419850"/>
                <a:gd name="connsiteX30" fmla="*/ 7735039 w 10391775"/>
                <a:gd name="connsiteY30" fmla="*/ 1305878 h 6419850"/>
                <a:gd name="connsiteX31" fmla="*/ 7711226 w 10391775"/>
                <a:gd name="connsiteY31" fmla="*/ 1237298 h 6419850"/>
                <a:gd name="connsiteX32" fmla="*/ 7568351 w 10391775"/>
                <a:gd name="connsiteY32" fmla="*/ 1065848 h 6419850"/>
                <a:gd name="connsiteX33" fmla="*/ 7569303 w 10391775"/>
                <a:gd name="connsiteY33" fmla="*/ 963930 h 6419850"/>
                <a:gd name="connsiteX34" fmla="*/ 7568351 w 10391775"/>
                <a:gd name="connsiteY34" fmla="*/ 962025 h 6419850"/>
                <a:gd name="connsiteX35" fmla="*/ 7596926 w 10391775"/>
                <a:gd name="connsiteY35" fmla="*/ 897255 h 6419850"/>
                <a:gd name="connsiteX36" fmla="*/ 7595021 w 10391775"/>
                <a:gd name="connsiteY36" fmla="*/ 866775 h 6419850"/>
                <a:gd name="connsiteX37" fmla="*/ 7602641 w 10391775"/>
                <a:gd name="connsiteY37" fmla="*/ 864870 h 6419850"/>
                <a:gd name="connsiteX38" fmla="*/ 7610261 w 10391775"/>
                <a:gd name="connsiteY38" fmla="*/ 785813 h 6419850"/>
                <a:gd name="connsiteX39" fmla="*/ 7603594 w 10391775"/>
                <a:gd name="connsiteY39" fmla="*/ 657225 h 6419850"/>
                <a:gd name="connsiteX40" fmla="*/ 7553111 w 10391775"/>
                <a:gd name="connsiteY40" fmla="*/ 541020 h 6419850"/>
                <a:gd name="connsiteX41" fmla="*/ 7226403 w 10391775"/>
                <a:gd name="connsiteY41" fmla="*/ 168593 h 6419850"/>
                <a:gd name="connsiteX42" fmla="*/ 7071146 w 10391775"/>
                <a:gd name="connsiteY42" fmla="*/ 69533 h 6419850"/>
                <a:gd name="connsiteX43" fmla="*/ 6949226 w 10391775"/>
                <a:gd name="connsiteY43" fmla="*/ 19050 h 6419850"/>
                <a:gd name="connsiteX44" fmla="*/ 6880646 w 10391775"/>
                <a:gd name="connsiteY44" fmla="*/ 0 h 6419850"/>
                <a:gd name="connsiteX45" fmla="*/ 6833021 w 10391775"/>
                <a:gd name="connsiteY45" fmla="*/ 0 h 6419850"/>
                <a:gd name="connsiteX46" fmla="*/ 6680621 w 10391775"/>
                <a:gd name="connsiteY46" fmla="*/ 0 h 6419850"/>
                <a:gd name="connsiteX47" fmla="*/ 6671096 w 10391775"/>
                <a:gd name="connsiteY47" fmla="*/ 0 h 6419850"/>
                <a:gd name="connsiteX48" fmla="*/ 6641569 w 10391775"/>
                <a:gd name="connsiteY48" fmla="*/ 18098 h 6419850"/>
                <a:gd name="connsiteX49" fmla="*/ 6529173 w 10391775"/>
                <a:gd name="connsiteY49" fmla="*/ 48578 h 6419850"/>
                <a:gd name="connsiteX50" fmla="*/ 6318671 w 10391775"/>
                <a:gd name="connsiteY50" fmla="*/ 153353 h 6419850"/>
                <a:gd name="connsiteX51" fmla="*/ 6091976 w 10391775"/>
                <a:gd name="connsiteY51" fmla="*/ 457200 h 6419850"/>
                <a:gd name="connsiteX52" fmla="*/ 6071973 w 10391775"/>
                <a:gd name="connsiteY52" fmla="*/ 533400 h 6419850"/>
                <a:gd name="connsiteX53" fmla="*/ 6060544 w 10391775"/>
                <a:gd name="connsiteY53" fmla="*/ 606743 h 6419850"/>
                <a:gd name="connsiteX54" fmla="*/ 6052923 w 10391775"/>
                <a:gd name="connsiteY54" fmla="*/ 676275 h 6419850"/>
                <a:gd name="connsiteX55" fmla="*/ 6044351 w 10391775"/>
                <a:gd name="connsiteY55" fmla="*/ 802958 h 6419850"/>
                <a:gd name="connsiteX56" fmla="*/ 6013871 w 10391775"/>
                <a:gd name="connsiteY56" fmla="*/ 847725 h 6419850"/>
                <a:gd name="connsiteX57" fmla="*/ 5919573 w 10391775"/>
                <a:gd name="connsiteY57" fmla="*/ 1057275 h 6419850"/>
                <a:gd name="connsiteX58" fmla="*/ 6011014 w 10391775"/>
                <a:gd name="connsiteY58" fmla="*/ 1267778 h 6419850"/>
                <a:gd name="connsiteX59" fmla="*/ 6011966 w 10391775"/>
                <a:gd name="connsiteY59" fmla="*/ 1276350 h 6419850"/>
                <a:gd name="connsiteX60" fmla="*/ 5880521 w 10391775"/>
                <a:gd name="connsiteY60" fmla="*/ 1524953 h 6419850"/>
                <a:gd name="connsiteX61" fmla="*/ 5801464 w 10391775"/>
                <a:gd name="connsiteY61" fmla="*/ 1797368 h 6419850"/>
                <a:gd name="connsiteX62" fmla="*/ 5794796 w 10391775"/>
                <a:gd name="connsiteY62" fmla="*/ 1829753 h 6419850"/>
                <a:gd name="connsiteX63" fmla="*/ 5792891 w 10391775"/>
                <a:gd name="connsiteY63" fmla="*/ 1846898 h 6419850"/>
                <a:gd name="connsiteX64" fmla="*/ 5792891 w 10391775"/>
                <a:gd name="connsiteY64" fmla="*/ 1846898 h 6419850"/>
                <a:gd name="connsiteX65" fmla="*/ 5785271 w 10391775"/>
                <a:gd name="connsiteY65" fmla="*/ 1896428 h 6419850"/>
                <a:gd name="connsiteX66" fmla="*/ 5772889 w 10391775"/>
                <a:gd name="connsiteY66" fmla="*/ 2006918 h 6419850"/>
                <a:gd name="connsiteX67" fmla="*/ 5766221 w 10391775"/>
                <a:gd name="connsiteY67" fmla="*/ 2067878 h 6419850"/>
                <a:gd name="connsiteX68" fmla="*/ 5754791 w 10391775"/>
                <a:gd name="connsiteY68" fmla="*/ 2143125 h 6419850"/>
                <a:gd name="connsiteX69" fmla="*/ 5722406 w 10391775"/>
                <a:gd name="connsiteY69" fmla="*/ 2151698 h 6419850"/>
                <a:gd name="connsiteX70" fmla="*/ 5722406 w 10391775"/>
                <a:gd name="connsiteY70" fmla="*/ 2151698 h 6419850"/>
                <a:gd name="connsiteX71" fmla="*/ 5310926 w 10391775"/>
                <a:gd name="connsiteY71" fmla="*/ 2225993 h 6419850"/>
                <a:gd name="connsiteX72" fmla="*/ 5306164 w 10391775"/>
                <a:gd name="connsiteY72" fmla="*/ 2228850 h 6419850"/>
                <a:gd name="connsiteX73" fmla="*/ 5209009 w 10391775"/>
                <a:gd name="connsiteY73" fmla="*/ 2246948 h 6419850"/>
                <a:gd name="connsiteX74" fmla="*/ 5209009 w 10391775"/>
                <a:gd name="connsiteY74" fmla="*/ 2246948 h 6419850"/>
                <a:gd name="connsiteX75" fmla="*/ 5085184 w 10391775"/>
                <a:gd name="connsiteY75" fmla="*/ 2249805 h 6419850"/>
                <a:gd name="connsiteX76" fmla="*/ 5001364 w 10391775"/>
                <a:gd name="connsiteY76" fmla="*/ 2286000 h 6419850"/>
                <a:gd name="connsiteX77" fmla="*/ 4965169 w 10391775"/>
                <a:gd name="connsiteY77" fmla="*/ 2363153 h 6419850"/>
                <a:gd name="connsiteX78" fmla="*/ 4912781 w 10391775"/>
                <a:gd name="connsiteY78" fmla="*/ 2507933 h 6419850"/>
                <a:gd name="connsiteX79" fmla="*/ 4687039 w 10391775"/>
                <a:gd name="connsiteY79" fmla="*/ 2970848 h 6419850"/>
                <a:gd name="connsiteX80" fmla="*/ 4620364 w 10391775"/>
                <a:gd name="connsiteY80" fmla="*/ 3170873 h 6419850"/>
                <a:gd name="connsiteX81" fmla="*/ 4391764 w 10391775"/>
                <a:gd name="connsiteY81" fmla="*/ 3722370 h 6419850"/>
                <a:gd name="connsiteX82" fmla="*/ 4388906 w 10391775"/>
                <a:gd name="connsiteY82" fmla="*/ 3730943 h 6419850"/>
                <a:gd name="connsiteX83" fmla="*/ 4373666 w 10391775"/>
                <a:gd name="connsiteY83" fmla="*/ 3818573 h 6419850"/>
                <a:gd name="connsiteX84" fmla="*/ 4318421 w 10391775"/>
                <a:gd name="connsiteY84" fmla="*/ 3914775 h 6419850"/>
                <a:gd name="connsiteX85" fmla="*/ 4151733 w 10391775"/>
                <a:gd name="connsiteY85" fmla="*/ 4318635 h 6419850"/>
                <a:gd name="connsiteX86" fmla="*/ 4112681 w 10391775"/>
                <a:gd name="connsiteY86" fmla="*/ 4448175 h 6419850"/>
                <a:gd name="connsiteX87" fmla="*/ 3847886 w 10391775"/>
                <a:gd name="connsiteY87" fmla="*/ 4705350 h 6419850"/>
                <a:gd name="connsiteX88" fmla="*/ 3847886 w 10391775"/>
                <a:gd name="connsiteY88" fmla="*/ 4705350 h 6419850"/>
                <a:gd name="connsiteX89" fmla="*/ 3669768 w 10391775"/>
                <a:gd name="connsiteY89" fmla="*/ 4745355 h 6419850"/>
                <a:gd name="connsiteX90" fmla="*/ 3535466 w 10391775"/>
                <a:gd name="connsiteY90" fmla="*/ 4855845 h 6419850"/>
                <a:gd name="connsiteX91" fmla="*/ 3506891 w 10391775"/>
                <a:gd name="connsiteY91" fmla="*/ 4887278 h 6419850"/>
                <a:gd name="connsiteX92" fmla="*/ 3123986 w 10391775"/>
                <a:gd name="connsiteY92" fmla="*/ 3693795 h 6419850"/>
                <a:gd name="connsiteX93" fmla="*/ 3077314 w 10391775"/>
                <a:gd name="connsiteY93" fmla="*/ 3657600 h 6419850"/>
                <a:gd name="connsiteX94" fmla="*/ 48363 w 10391775"/>
                <a:gd name="connsiteY94" fmla="*/ 3403283 h 6419850"/>
                <a:gd name="connsiteX95" fmla="*/ 10263 w 10391775"/>
                <a:gd name="connsiteY95" fmla="*/ 3453765 h 6419850"/>
                <a:gd name="connsiteX96" fmla="*/ 783693 w 10391775"/>
                <a:gd name="connsiteY96" fmla="*/ 5687378 h 6419850"/>
                <a:gd name="connsiteX97" fmla="*/ 858941 w 10391775"/>
                <a:gd name="connsiteY97" fmla="*/ 5751195 h 6419850"/>
                <a:gd name="connsiteX98" fmla="*/ 3812644 w 10391775"/>
                <a:gd name="connsiteY98" fmla="*/ 6414135 h 6419850"/>
                <a:gd name="connsiteX99" fmla="*/ 3882176 w 10391775"/>
                <a:gd name="connsiteY99" fmla="*/ 6414135 h 6419850"/>
                <a:gd name="connsiteX100" fmla="*/ 5439514 w 10391775"/>
                <a:gd name="connsiteY100" fmla="*/ 5869305 h 6419850"/>
                <a:gd name="connsiteX101" fmla="*/ 5500473 w 10391775"/>
                <a:gd name="connsiteY101" fmla="*/ 5750243 h 6419850"/>
                <a:gd name="connsiteX102" fmla="*/ 5409986 w 10391775"/>
                <a:gd name="connsiteY102" fmla="*/ 5628323 h 6419850"/>
                <a:gd name="connsiteX103" fmla="*/ 4356521 w 10391775"/>
                <a:gd name="connsiteY103" fmla="*/ 5469255 h 6419850"/>
                <a:gd name="connsiteX104" fmla="*/ 4083153 w 10391775"/>
                <a:gd name="connsiteY104" fmla="*/ 5431155 h 6419850"/>
                <a:gd name="connsiteX105" fmla="*/ 4065056 w 10391775"/>
                <a:gd name="connsiteY105" fmla="*/ 5359718 h 6419850"/>
                <a:gd name="connsiteX106" fmla="*/ 4126969 w 10391775"/>
                <a:gd name="connsiteY106" fmla="*/ 5299710 h 6419850"/>
                <a:gd name="connsiteX107" fmla="*/ 4185071 w 10391775"/>
                <a:gd name="connsiteY107" fmla="*/ 5245418 h 6419850"/>
                <a:gd name="connsiteX108" fmla="*/ 4386048 w 10391775"/>
                <a:gd name="connsiteY108" fmla="*/ 5192078 h 6419850"/>
                <a:gd name="connsiteX109" fmla="*/ 4485109 w 10391775"/>
                <a:gd name="connsiteY109" fmla="*/ 5096828 h 6419850"/>
                <a:gd name="connsiteX110" fmla="*/ 4500348 w 10391775"/>
                <a:gd name="connsiteY110" fmla="*/ 5039678 h 6419850"/>
                <a:gd name="connsiteX111" fmla="*/ 4657511 w 10391775"/>
                <a:gd name="connsiteY111" fmla="*/ 4881563 h 6419850"/>
                <a:gd name="connsiteX112" fmla="*/ 4657511 w 10391775"/>
                <a:gd name="connsiteY112" fmla="*/ 4880610 h 6419850"/>
                <a:gd name="connsiteX113" fmla="*/ 4685134 w 10391775"/>
                <a:gd name="connsiteY113" fmla="*/ 4792028 h 6419850"/>
                <a:gd name="connsiteX114" fmla="*/ 4729901 w 10391775"/>
                <a:gd name="connsiteY114" fmla="*/ 4742498 h 6419850"/>
                <a:gd name="connsiteX115" fmla="*/ 5028034 w 10391775"/>
                <a:gd name="connsiteY115" fmla="*/ 4289108 h 6419850"/>
                <a:gd name="connsiteX116" fmla="*/ 5041369 w 10391775"/>
                <a:gd name="connsiteY116" fmla="*/ 4235768 h 6419850"/>
                <a:gd name="connsiteX117" fmla="*/ 5100423 w 10391775"/>
                <a:gd name="connsiteY117" fmla="*/ 3920490 h 6419850"/>
                <a:gd name="connsiteX118" fmla="*/ 5154716 w 10391775"/>
                <a:gd name="connsiteY118" fmla="*/ 3794760 h 6419850"/>
                <a:gd name="connsiteX119" fmla="*/ 5224248 w 10391775"/>
                <a:gd name="connsiteY119" fmla="*/ 3719513 h 6419850"/>
                <a:gd name="connsiteX120" fmla="*/ 5241394 w 10391775"/>
                <a:gd name="connsiteY120" fmla="*/ 3794760 h 6419850"/>
                <a:gd name="connsiteX121" fmla="*/ 5235678 w 10391775"/>
                <a:gd name="connsiteY121" fmla="*/ 3905250 h 6419850"/>
                <a:gd name="connsiteX122" fmla="*/ 5229964 w 10391775"/>
                <a:gd name="connsiteY122" fmla="*/ 4012883 h 6419850"/>
                <a:gd name="connsiteX123" fmla="*/ 5192816 w 10391775"/>
                <a:gd name="connsiteY123" fmla="*/ 4169093 h 6419850"/>
                <a:gd name="connsiteX124" fmla="*/ 5158526 w 10391775"/>
                <a:gd name="connsiteY124" fmla="*/ 4288155 h 6419850"/>
                <a:gd name="connsiteX125" fmla="*/ 5112806 w 10391775"/>
                <a:gd name="connsiteY125" fmla="*/ 4455795 h 6419850"/>
                <a:gd name="connsiteX126" fmla="*/ 5102328 w 10391775"/>
                <a:gd name="connsiteY126" fmla="*/ 4551045 h 6419850"/>
                <a:gd name="connsiteX127" fmla="*/ 5102328 w 10391775"/>
                <a:gd name="connsiteY127" fmla="*/ 4606290 h 6419850"/>
                <a:gd name="connsiteX128" fmla="*/ 5086136 w 10391775"/>
                <a:gd name="connsiteY128" fmla="*/ 4851083 h 6419850"/>
                <a:gd name="connsiteX129" fmla="*/ 5083278 w 10391775"/>
                <a:gd name="connsiteY129" fmla="*/ 5066348 h 6419850"/>
                <a:gd name="connsiteX130" fmla="*/ 5190911 w 10391775"/>
                <a:gd name="connsiteY130" fmla="*/ 5172075 h 6419850"/>
                <a:gd name="connsiteX131" fmla="*/ 7493103 w 10391775"/>
                <a:gd name="connsiteY131" fmla="*/ 5171123 h 6419850"/>
                <a:gd name="connsiteX132" fmla="*/ 7540728 w 10391775"/>
                <a:gd name="connsiteY132" fmla="*/ 5113973 h 6419850"/>
                <a:gd name="connsiteX133" fmla="*/ 7531203 w 10391775"/>
                <a:gd name="connsiteY133" fmla="*/ 5035868 h 6419850"/>
                <a:gd name="connsiteX134" fmla="*/ 7530251 w 10391775"/>
                <a:gd name="connsiteY134" fmla="*/ 4920615 h 6419850"/>
                <a:gd name="connsiteX135" fmla="*/ 7515964 w 10391775"/>
                <a:gd name="connsiteY135" fmla="*/ 4822508 h 6419850"/>
                <a:gd name="connsiteX136" fmla="*/ 7527394 w 10391775"/>
                <a:gd name="connsiteY136" fmla="*/ 4438650 h 6419850"/>
                <a:gd name="connsiteX137" fmla="*/ 7640741 w 10391775"/>
                <a:gd name="connsiteY137" fmla="*/ 4023360 h 6419850"/>
                <a:gd name="connsiteX138" fmla="*/ 7640741 w 10391775"/>
                <a:gd name="connsiteY138" fmla="*/ 4026218 h 6419850"/>
                <a:gd name="connsiteX139" fmla="*/ 7695986 w 10391775"/>
                <a:gd name="connsiteY139" fmla="*/ 4155758 h 6419850"/>
                <a:gd name="connsiteX140" fmla="*/ 7802666 w 10391775"/>
                <a:gd name="connsiteY140" fmla="*/ 4413885 h 6419850"/>
                <a:gd name="connsiteX141" fmla="*/ 7836956 w 10391775"/>
                <a:gd name="connsiteY141" fmla="*/ 4534853 h 6419850"/>
                <a:gd name="connsiteX142" fmla="*/ 7897916 w 10391775"/>
                <a:gd name="connsiteY142" fmla="*/ 4672965 h 6419850"/>
                <a:gd name="connsiteX143" fmla="*/ 8019836 w 10391775"/>
                <a:gd name="connsiteY143" fmla="*/ 4934903 h 6419850"/>
                <a:gd name="connsiteX144" fmla="*/ 8265581 w 10391775"/>
                <a:gd name="connsiteY144" fmla="*/ 5229225 h 6419850"/>
                <a:gd name="connsiteX145" fmla="*/ 8308444 w 10391775"/>
                <a:gd name="connsiteY145" fmla="*/ 5270183 h 6419850"/>
                <a:gd name="connsiteX146" fmla="*/ 8274153 w 10391775"/>
                <a:gd name="connsiteY146" fmla="*/ 5303520 h 6419850"/>
                <a:gd name="connsiteX147" fmla="*/ 7787426 w 10391775"/>
                <a:gd name="connsiteY147" fmla="*/ 5428298 h 6419850"/>
                <a:gd name="connsiteX148" fmla="*/ 7721703 w 10391775"/>
                <a:gd name="connsiteY148" fmla="*/ 5471160 h 6419850"/>
                <a:gd name="connsiteX149" fmla="*/ 7721703 w 10391775"/>
                <a:gd name="connsiteY149" fmla="*/ 5471160 h 6419850"/>
                <a:gd name="connsiteX150" fmla="*/ 7721703 w 10391775"/>
                <a:gd name="connsiteY150" fmla="*/ 5472113 h 6419850"/>
                <a:gd name="connsiteX151" fmla="*/ 7720751 w 10391775"/>
                <a:gd name="connsiteY151" fmla="*/ 5585460 h 6419850"/>
                <a:gd name="connsiteX152" fmla="*/ 7937921 w 10391775"/>
                <a:gd name="connsiteY152" fmla="*/ 5749290 h 6419850"/>
                <a:gd name="connsiteX153" fmla="*/ 8677061 w 10391775"/>
                <a:gd name="connsiteY153" fmla="*/ 5865495 h 6419850"/>
                <a:gd name="connsiteX154" fmla="*/ 8818983 w 10391775"/>
                <a:gd name="connsiteY154" fmla="*/ 5855018 h 6419850"/>
                <a:gd name="connsiteX155" fmla="*/ 8869466 w 10391775"/>
                <a:gd name="connsiteY155" fmla="*/ 5896928 h 6419850"/>
                <a:gd name="connsiteX156" fmla="*/ 8889469 w 10391775"/>
                <a:gd name="connsiteY156" fmla="*/ 6042660 h 6419850"/>
                <a:gd name="connsiteX157" fmla="*/ 8942808 w 10391775"/>
                <a:gd name="connsiteY157" fmla="*/ 6113145 h 6419850"/>
                <a:gd name="connsiteX158" fmla="*/ 9099019 w 10391775"/>
                <a:gd name="connsiteY158" fmla="*/ 6154103 h 6419850"/>
                <a:gd name="connsiteX159" fmla="*/ 9242846 w 10391775"/>
                <a:gd name="connsiteY159" fmla="*/ 6126480 h 6419850"/>
                <a:gd name="connsiteX160" fmla="*/ 9308569 w 10391775"/>
                <a:gd name="connsiteY160" fmla="*/ 6058853 h 6419850"/>
                <a:gd name="connsiteX161" fmla="*/ 9356194 w 10391775"/>
                <a:gd name="connsiteY161" fmla="*/ 6027420 h 6419850"/>
                <a:gd name="connsiteX162" fmla="*/ 9422869 w 10391775"/>
                <a:gd name="connsiteY162" fmla="*/ 6022658 h 6419850"/>
                <a:gd name="connsiteX163" fmla="*/ 10102000 w 10391775"/>
                <a:gd name="connsiteY163" fmla="*/ 5926455 h 6419850"/>
                <a:gd name="connsiteX164" fmla="*/ 10171533 w 10391775"/>
                <a:gd name="connsiteY164" fmla="*/ 5972175 h 6419850"/>
                <a:gd name="connsiteX165" fmla="*/ 10227731 w 10391775"/>
                <a:gd name="connsiteY165" fmla="*/ 6017895 h 6419850"/>
                <a:gd name="connsiteX166" fmla="*/ 10331554 w 10391775"/>
                <a:gd name="connsiteY166" fmla="*/ 6008370 h 6419850"/>
                <a:gd name="connsiteX167" fmla="*/ 10399181 w 10391775"/>
                <a:gd name="connsiteY167" fmla="*/ 5937885 h 6419850"/>
                <a:gd name="connsiteX168" fmla="*/ 10401086 w 10391775"/>
                <a:gd name="connsiteY168" fmla="*/ 5277803 h 6419850"/>
                <a:gd name="connsiteX169" fmla="*/ 5120426 w 10391775"/>
                <a:gd name="connsiteY169" fmla="*/ 4653915 h 6419850"/>
                <a:gd name="connsiteX170" fmla="*/ 5120426 w 10391775"/>
                <a:gd name="connsiteY170" fmla="*/ 4650105 h 6419850"/>
                <a:gd name="connsiteX171" fmla="*/ 5121378 w 10391775"/>
                <a:gd name="connsiteY171" fmla="*/ 4652010 h 6419850"/>
                <a:gd name="connsiteX172" fmla="*/ 5120426 w 10391775"/>
                <a:gd name="connsiteY172" fmla="*/ 4653915 h 6419850"/>
                <a:gd name="connsiteX173" fmla="*/ 5252823 w 10391775"/>
                <a:gd name="connsiteY173" fmla="*/ 3790950 h 6419850"/>
                <a:gd name="connsiteX174" fmla="*/ 5252823 w 10391775"/>
                <a:gd name="connsiteY174" fmla="*/ 3790950 h 6419850"/>
                <a:gd name="connsiteX175" fmla="*/ 5250919 w 10391775"/>
                <a:gd name="connsiteY175" fmla="*/ 3791903 h 6419850"/>
                <a:gd name="connsiteX176" fmla="*/ 5252823 w 10391775"/>
                <a:gd name="connsiteY176" fmla="*/ 3790950 h 6419850"/>
                <a:gd name="connsiteX177" fmla="*/ 5252823 w 10391775"/>
                <a:gd name="connsiteY177" fmla="*/ 3790950 h 6419850"/>
                <a:gd name="connsiteX178" fmla="*/ 5253776 w 10391775"/>
                <a:gd name="connsiteY178" fmla="*/ 3801428 h 6419850"/>
                <a:gd name="connsiteX179" fmla="*/ 5253776 w 10391775"/>
                <a:gd name="connsiteY179" fmla="*/ 3801428 h 6419850"/>
                <a:gd name="connsiteX180" fmla="*/ 5253776 w 10391775"/>
                <a:gd name="connsiteY180" fmla="*/ 3801428 h 6419850"/>
                <a:gd name="connsiteX181" fmla="*/ 5253776 w 10391775"/>
                <a:gd name="connsiteY181" fmla="*/ 3801428 h 6419850"/>
                <a:gd name="connsiteX182" fmla="*/ 5253776 w 10391775"/>
                <a:gd name="connsiteY182" fmla="*/ 3801428 h 6419850"/>
                <a:gd name="connsiteX183" fmla="*/ 5253776 w 10391775"/>
                <a:gd name="connsiteY183" fmla="*/ 3801428 h 6419850"/>
                <a:gd name="connsiteX184" fmla="*/ 7520726 w 10391775"/>
                <a:gd name="connsiteY184" fmla="*/ 5030153 h 6419850"/>
                <a:gd name="connsiteX185" fmla="*/ 7520726 w 10391775"/>
                <a:gd name="connsiteY185" fmla="*/ 5030153 h 6419850"/>
                <a:gd name="connsiteX186" fmla="*/ 7520726 w 10391775"/>
                <a:gd name="connsiteY186" fmla="*/ 5030153 h 6419850"/>
                <a:gd name="connsiteX187" fmla="*/ 7520726 w 10391775"/>
                <a:gd name="connsiteY187" fmla="*/ 5030153 h 6419850"/>
                <a:gd name="connsiteX188" fmla="*/ 7243548 w 10391775"/>
                <a:gd name="connsiteY188" fmla="*/ 2096453 h 6419850"/>
                <a:gd name="connsiteX189" fmla="*/ 7243548 w 10391775"/>
                <a:gd name="connsiteY189" fmla="*/ 2096453 h 6419850"/>
                <a:gd name="connsiteX190" fmla="*/ 7273076 w 10391775"/>
                <a:gd name="connsiteY190" fmla="*/ 1983105 h 6419850"/>
                <a:gd name="connsiteX191" fmla="*/ 7281648 w 10391775"/>
                <a:gd name="connsiteY191" fmla="*/ 1962150 h 6419850"/>
                <a:gd name="connsiteX192" fmla="*/ 7311176 w 10391775"/>
                <a:gd name="connsiteY192" fmla="*/ 1991678 h 6419850"/>
                <a:gd name="connsiteX193" fmla="*/ 7311176 w 10391775"/>
                <a:gd name="connsiteY193" fmla="*/ 1991678 h 6419850"/>
                <a:gd name="connsiteX194" fmla="*/ 7328321 w 10391775"/>
                <a:gd name="connsiteY194" fmla="*/ 2002155 h 6419850"/>
                <a:gd name="connsiteX195" fmla="*/ 7368326 w 10391775"/>
                <a:gd name="connsiteY195" fmla="*/ 2017395 h 6419850"/>
                <a:gd name="connsiteX196" fmla="*/ 7243548 w 10391775"/>
                <a:gd name="connsiteY196" fmla="*/ 2096453 h 6419850"/>
                <a:gd name="connsiteX197" fmla="*/ 7532156 w 10391775"/>
                <a:gd name="connsiteY197" fmla="*/ 1809750 h 6419850"/>
                <a:gd name="connsiteX198" fmla="*/ 7414046 w 10391775"/>
                <a:gd name="connsiteY198" fmla="*/ 1876425 h 6419850"/>
                <a:gd name="connsiteX199" fmla="*/ 7302603 w 10391775"/>
                <a:gd name="connsiteY199" fmla="*/ 1913573 h 6419850"/>
                <a:gd name="connsiteX200" fmla="*/ 7427381 w 10391775"/>
                <a:gd name="connsiteY200" fmla="*/ 1719263 h 6419850"/>
                <a:gd name="connsiteX201" fmla="*/ 7463576 w 10391775"/>
                <a:gd name="connsiteY201" fmla="*/ 1725930 h 6419850"/>
                <a:gd name="connsiteX202" fmla="*/ 7536919 w 10391775"/>
                <a:gd name="connsiteY202" fmla="*/ 1766888 h 6419850"/>
                <a:gd name="connsiteX203" fmla="*/ 7532156 w 10391775"/>
                <a:gd name="connsiteY203" fmla="*/ 1809750 h 6419850"/>
                <a:gd name="connsiteX204" fmla="*/ 7635026 w 10391775"/>
                <a:gd name="connsiteY204" fmla="*/ 2258378 h 6419850"/>
                <a:gd name="connsiteX205" fmla="*/ 7633121 w 10391775"/>
                <a:gd name="connsiteY205" fmla="*/ 2275523 h 6419850"/>
                <a:gd name="connsiteX206" fmla="*/ 7625501 w 10391775"/>
                <a:gd name="connsiteY206" fmla="*/ 2306003 h 6419850"/>
                <a:gd name="connsiteX207" fmla="*/ 7555969 w 10391775"/>
                <a:gd name="connsiteY207" fmla="*/ 2381250 h 6419850"/>
                <a:gd name="connsiteX208" fmla="*/ 7591211 w 10391775"/>
                <a:gd name="connsiteY208" fmla="*/ 2235518 h 6419850"/>
                <a:gd name="connsiteX209" fmla="*/ 7624548 w 10391775"/>
                <a:gd name="connsiteY209" fmla="*/ 2190750 h 6419850"/>
                <a:gd name="connsiteX210" fmla="*/ 7624548 w 10391775"/>
                <a:gd name="connsiteY210" fmla="*/ 2190750 h 6419850"/>
                <a:gd name="connsiteX211" fmla="*/ 7635026 w 10391775"/>
                <a:gd name="connsiteY211" fmla="*/ 2258378 h 6419850"/>
                <a:gd name="connsiteX212" fmla="*/ 7758851 w 10391775"/>
                <a:gd name="connsiteY212" fmla="*/ 1743075 h 6419850"/>
                <a:gd name="connsiteX213" fmla="*/ 7757898 w 10391775"/>
                <a:gd name="connsiteY213" fmla="*/ 1742123 h 6419850"/>
                <a:gd name="connsiteX214" fmla="*/ 7757898 w 10391775"/>
                <a:gd name="connsiteY214" fmla="*/ 1741170 h 6419850"/>
                <a:gd name="connsiteX215" fmla="*/ 7758851 w 10391775"/>
                <a:gd name="connsiteY215" fmla="*/ 1743075 h 6419850"/>
                <a:gd name="connsiteX216" fmla="*/ 7758851 w 10391775"/>
                <a:gd name="connsiteY216" fmla="*/ 1743075 h 6419850"/>
                <a:gd name="connsiteX217" fmla="*/ 9201888 w 10391775"/>
                <a:gd name="connsiteY217" fmla="*/ 6113145 h 6419850"/>
                <a:gd name="connsiteX218" fmla="*/ 9201888 w 10391775"/>
                <a:gd name="connsiteY218" fmla="*/ 6113145 h 6419850"/>
                <a:gd name="connsiteX219" fmla="*/ 9201888 w 10391775"/>
                <a:gd name="connsiteY219" fmla="*/ 6113145 h 6419850"/>
                <a:gd name="connsiteX220" fmla="*/ 9201888 w 10391775"/>
                <a:gd name="connsiteY220" fmla="*/ 6113145 h 6419850"/>
                <a:gd name="connsiteX221" fmla="*/ 9740050 w 10391775"/>
                <a:gd name="connsiteY221" fmla="*/ 5124450 h 6419850"/>
                <a:gd name="connsiteX222" fmla="*/ 8798029 w 10391775"/>
                <a:gd name="connsiteY222" fmla="*/ 5114925 h 6419850"/>
                <a:gd name="connsiteX223" fmla="*/ 8872323 w 10391775"/>
                <a:gd name="connsiteY223" fmla="*/ 4905375 h 6419850"/>
                <a:gd name="connsiteX224" fmla="*/ 8845654 w 10391775"/>
                <a:gd name="connsiteY224" fmla="*/ 4692015 h 6419850"/>
                <a:gd name="connsiteX225" fmla="*/ 8737069 w 10391775"/>
                <a:gd name="connsiteY225" fmla="*/ 4410075 h 6419850"/>
                <a:gd name="connsiteX226" fmla="*/ 8715161 w 10391775"/>
                <a:gd name="connsiteY226" fmla="*/ 4363403 h 6419850"/>
                <a:gd name="connsiteX227" fmla="*/ 8567523 w 10391775"/>
                <a:gd name="connsiteY227" fmla="*/ 4095750 h 6419850"/>
                <a:gd name="connsiteX228" fmla="*/ 8567523 w 10391775"/>
                <a:gd name="connsiteY228" fmla="*/ 4085273 h 6419850"/>
                <a:gd name="connsiteX229" fmla="*/ 8596098 w 10391775"/>
                <a:gd name="connsiteY229" fmla="*/ 4081463 h 6419850"/>
                <a:gd name="connsiteX230" fmla="*/ 9721000 w 10391775"/>
                <a:gd name="connsiteY230" fmla="*/ 5074920 h 6419850"/>
                <a:gd name="connsiteX231" fmla="*/ 9740050 w 10391775"/>
                <a:gd name="connsiteY231" fmla="*/ 51244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0391775" h="6419850">
                  <a:moveTo>
                    <a:pt x="10401086" y="5277803"/>
                  </a:moveTo>
                  <a:cubicBezTo>
                    <a:pt x="10401086" y="5239703"/>
                    <a:pt x="10386798" y="5218748"/>
                    <a:pt x="10346794" y="5213985"/>
                  </a:cubicBezTo>
                  <a:cubicBezTo>
                    <a:pt x="10317266" y="5211128"/>
                    <a:pt x="10286786" y="5209223"/>
                    <a:pt x="10257258" y="5204460"/>
                  </a:cubicBezTo>
                  <a:cubicBezTo>
                    <a:pt x="10189631" y="5195888"/>
                    <a:pt x="10120098" y="5205413"/>
                    <a:pt x="10055329" y="5180648"/>
                  </a:cubicBezTo>
                  <a:cubicBezTo>
                    <a:pt x="10047708" y="5176838"/>
                    <a:pt x="10006750" y="5147310"/>
                    <a:pt x="9990558" y="5137785"/>
                  </a:cubicBezTo>
                  <a:cubicBezTo>
                    <a:pt x="9990558" y="5136833"/>
                    <a:pt x="9956269" y="5098733"/>
                    <a:pt x="9946744" y="5097780"/>
                  </a:cubicBezTo>
                  <a:cubicBezTo>
                    <a:pt x="9945791" y="5097780"/>
                    <a:pt x="8933283" y="4197668"/>
                    <a:pt x="8430363" y="3751898"/>
                  </a:cubicBezTo>
                  <a:cubicBezTo>
                    <a:pt x="8431316" y="3739515"/>
                    <a:pt x="8434173" y="3712845"/>
                    <a:pt x="8434173" y="3711893"/>
                  </a:cubicBezTo>
                  <a:cubicBezTo>
                    <a:pt x="8437031" y="3708083"/>
                    <a:pt x="8415123" y="3489008"/>
                    <a:pt x="8403694" y="3470910"/>
                  </a:cubicBezTo>
                  <a:cubicBezTo>
                    <a:pt x="8390358" y="3449003"/>
                    <a:pt x="8318921" y="3241358"/>
                    <a:pt x="8289394" y="3220403"/>
                  </a:cubicBezTo>
                  <a:cubicBezTo>
                    <a:pt x="8268439" y="3205163"/>
                    <a:pt x="8266534" y="3159443"/>
                    <a:pt x="8270344" y="3156585"/>
                  </a:cubicBezTo>
                  <a:cubicBezTo>
                    <a:pt x="8292251" y="3105150"/>
                    <a:pt x="8252246" y="2997518"/>
                    <a:pt x="8249389" y="2998470"/>
                  </a:cubicBezTo>
                  <a:cubicBezTo>
                    <a:pt x="8244626" y="2986088"/>
                    <a:pt x="8232244" y="2961323"/>
                    <a:pt x="8235101" y="2959418"/>
                  </a:cubicBezTo>
                  <a:cubicBezTo>
                    <a:pt x="8247484" y="2932748"/>
                    <a:pt x="8253198" y="2858453"/>
                    <a:pt x="8251294" y="2849880"/>
                  </a:cubicBezTo>
                  <a:cubicBezTo>
                    <a:pt x="8258914" y="2816543"/>
                    <a:pt x="8245578" y="2745105"/>
                    <a:pt x="8243673" y="2742248"/>
                  </a:cubicBezTo>
                  <a:cubicBezTo>
                    <a:pt x="8234148" y="2697480"/>
                    <a:pt x="8199859" y="2673668"/>
                    <a:pt x="8164616" y="2652713"/>
                  </a:cubicBezTo>
                  <a:cubicBezTo>
                    <a:pt x="8080796" y="2603183"/>
                    <a:pt x="7994119" y="2558415"/>
                    <a:pt x="7905536" y="2518410"/>
                  </a:cubicBezTo>
                  <a:cubicBezTo>
                    <a:pt x="7905536" y="2517458"/>
                    <a:pt x="7905536" y="2517458"/>
                    <a:pt x="7904584" y="2516505"/>
                  </a:cubicBezTo>
                  <a:cubicBezTo>
                    <a:pt x="7902678" y="2508885"/>
                    <a:pt x="7899821" y="2501265"/>
                    <a:pt x="7896964" y="2493645"/>
                  </a:cubicBezTo>
                  <a:cubicBezTo>
                    <a:pt x="7932206" y="2446973"/>
                    <a:pt x="7962686" y="2397443"/>
                    <a:pt x="7984594" y="2342198"/>
                  </a:cubicBezTo>
                  <a:cubicBezTo>
                    <a:pt x="7987451" y="2333625"/>
                    <a:pt x="7990309" y="2326005"/>
                    <a:pt x="7993166" y="2317433"/>
                  </a:cubicBezTo>
                  <a:cubicBezTo>
                    <a:pt x="7996976" y="2315528"/>
                    <a:pt x="8006501" y="2279333"/>
                    <a:pt x="8005548" y="2270760"/>
                  </a:cubicBezTo>
                  <a:cubicBezTo>
                    <a:pt x="8011264" y="2224088"/>
                    <a:pt x="7985546" y="2184083"/>
                    <a:pt x="7965544" y="2142173"/>
                  </a:cubicBezTo>
                  <a:cubicBezTo>
                    <a:pt x="7952209" y="2108835"/>
                    <a:pt x="7956019" y="2073593"/>
                    <a:pt x="7956971" y="2039303"/>
                  </a:cubicBezTo>
                  <a:cubicBezTo>
                    <a:pt x="7958876" y="2039303"/>
                    <a:pt x="7959828" y="2038350"/>
                    <a:pt x="7962686" y="2036445"/>
                  </a:cubicBezTo>
                  <a:cubicBezTo>
                    <a:pt x="7990309" y="1985010"/>
                    <a:pt x="8002691" y="1932623"/>
                    <a:pt x="7979831" y="1876425"/>
                  </a:cubicBezTo>
                  <a:cubicBezTo>
                    <a:pt x="7977926" y="1875473"/>
                    <a:pt x="7976973" y="1875473"/>
                    <a:pt x="7975069" y="1875473"/>
                  </a:cubicBezTo>
                  <a:cubicBezTo>
                    <a:pt x="7974116" y="1857375"/>
                    <a:pt x="7962686" y="1844993"/>
                    <a:pt x="7950303" y="1832610"/>
                  </a:cubicBezTo>
                  <a:cubicBezTo>
                    <a:pt x="7912203" y="1793558"/>
                    <a:pt x="7862673" y="1771650"/>
                    <a:pt x="7813144" y="1753553"/>
                  </a:cubicBezTo>
                  <a:cubicBezTo>
                    <a:pt x="7795998" y="1747838"/>
                    <a:pt x="7783616" y="1740218"/>
                    <a:pt x="7776948" y="1728788"/>
                  </a:cubicBezTo>
                  <a:cubicBezTo>
                    <a:pt x="7779806" y="1721168"/>
                    <a:pt x="7743611" y="1327785"/>
                    <a:pt x="7735039" y="1305878"/>
                  </a:cubicBezTo>
                  <a:cubicBezTo>
                    <a:pt x="7732181" y="1303973"/>
                    <a:pt x="7720751" y="1257300"/>
                    <a:pt x="7711226" y="1237298"/>
                  </a:cubicBezTo>
                  <a:cubicBezTo>
                    <a:pt x="7695034" y="1154430"/>
                    <a:pt x="7636931" y="1104900"/>
                    <a:pt x="7568351" y="1065848"/>
                  </a:cubicBezTo>
                  <a:cubicBezTo>
                    <a:pt x="7568351" y="1031558"/>
                    <a:pt x="7569303" y="998220"/>
                    <a:pt x="7569303" y="963930"/>
                  </a:cubicBezTo>
                  <a:cubicBezTo>
                    <a:pt x="7569303" y="962978"/>
                    <a:pt x="7568351" y="962978"/>
                    <a:pt x="7568351" y="962025"/>
                  </a:cubicBezTo>
                  <a:cubicBezTo>
                    <a:pt x="7571209" y="961073"/>
                    <a:pt x="7595973" y="920115"/>
                    <a:pt x="7596926" y="897255"/>
                  </a:cubicBezTo>
                  <a:cubicBezTo>
                    <a:pt x="7596926" y="894398"/>
                    <a:pt x="7595973" y="873443"/>
                    <a:pt x="7595021" y="866775"/>
                  </a:cubicBezTo>
                  <a:cubicBezTo>
                    <a:pt x="7596926" y="865823"/>
                    <a:pt x="7599784" y="865823"/>
                    <a:pt x="7602641" y="864870"/>
                  </a:cubicBezTo>
                  <a:cubicBezTo>
                    <a:pt x="7616928" y="845820"/>
                    <a:pt x="7614071" y="790575"/>
                    <a:pt x="7610261" y="785813"/>
                  </a:cubicBezTo>
                  <a:cubicBezTo>
                    <a:pt x="7619786" y="742950"/>
                    <a:pt x="7615976" y="700088"/>
                    <a:pt x="7603594" y="657225"/>
                  </a:cubicBezTo>
                  <a:cubicBezTo>
                    <a:pt x="7596926" y="614363"/>
                    <a:pt x="7575971" y="577215"/>
                    <a:pt x="7553111" y="541020"/>
                  </a:cubicBezTo>
                  <a:cubicBezTo>
                    <a:pt x="7463576" y="401003"/>
                    <a:pt x="7356896" y="274320"/>
                    <a:pt x="7226403" y="168593"/>
                  </a:cubicBezTo>
                  <a:cubicBezTo>
                    <a:pt x="7178778" y="129540"/>
                    <a:pt x="7128296" y="93345"/>
                    <a:pt x="7071146" y="69533"/>
                  </a:cubicBezTo>
                  <a:cubicBezTo>
                    <a:pt x="7059716" y="61913"/>
                    <a:pt x="6952084" y="22860"/>
                    <a:pt x="6949226" y="19050"/>
                  </a:cubicBezTo>
                  <a:cubicBezTo>
                    <a:pt x="6931128" y="-3810"/>
                    <a:pt x="6901601" y="12383"/>
                    <a:pt x="6880646" y="0"/>
                  </a:cubicBezTo>
                  <a:cubicBezTo>
                    <a:pt x="6864453" y="0"/>
                    <a:pt x="6849214" y="0"/>
                    <a:pt x="6833021" y="0"/>
                  </a:cubicBezTo>
                  <a:cubicBezTo>
                    <a:pt x="6801589" y="0"/>
                    <a:pt x="6699671" y="0"/>
                    <a:pt x="6680621" y="0"/>
                  </a:cubicBezTo>
                  <a:cubicBezTo>
                    <a:pt x="6677764" y="0"/>
                    <a:pt x="6673953" y="0"/>
                    <a:pt x="6671096" y="0"/>
                  </a:cubicBezTo>
                  <a:cubicBezTo>
                    <a:pt x="6668239" y="17145"/>
                    <a:pt x="6648236" y="7620"/>
                    <a:pt x="6641569" y="18098"/>
                  </a:cubicBezTo>
                  <a:cubicBezTo>
                    <a:pt x="6602516" y="20955"/>
                    <a:pt x="6565369" y="34290"/>
                    <a:pt x="6529173" y="48578"/>
                  </a:cubicBezTo>
                  <a:cubicBezTo>
                    <a:pt x="6452021" y="69533"/>
                    <a:pt x="6383441" y="107633"/>
                    <a:pt x="6318671" y="153353"/>
                  </a:cubicBezTo>
                  <a:cubicBezTo>
                    <a:pt x="6210086" y="229553"/>
                    <a:pt x="6128171" y="326708"/>
                    <a:pt x="6091976" y="457200"/>
                  </a:cubicBezTo>
                  <a:cubicBezTo>
                    <a:pt x="6086261" y="471488"/>
                    <a:pt x="6071021" y="521970"/>
                    <a:pt x="6071973" y="533400"/>
                  </a:cubicBezTo>
                  <a:cubicBezTo>
                    <a:pt x="6064353" y="557213"/>
                    <a:pt x="6059591" y="581978"/>
                    <a:pt x="6060544" y="606743"/>
                  </a:cubicBezTo>
                  <a:cubicBezTo>
                    <a:pt x="6050066" y="628650"/>
                    <a:pt x="6051971" y="652463"/>
                    <a:pt x="6052923" y="676275"/>
                  </a:cubicBezTo>
                  <a:cubicBezTo>
                    <a:pt x="6050066" y="718185"/>
                    <a:pt x="6045303" y="761048"/>
                    <a:pt x="6044351" y="802958"/>
                  </a:cubicBezTo>
                  <a:cubicBezTo>
                    <a:pt x="6044351" y="826770"/>
                    <a:pt x="6037684" y="838200"/>
                    <a:pt x="6013871" y="847725"/>
                  </a:cubicBezTo>
                  <a:cubicBezTo>
                    <a:pt x="5900523" y="892493"/>
                    <a:pt x="5879569" y="941070"/>
                    <a:pt x="5919573" y="1057275"/>
                  </a:cubicBezTo>
                  <a:cubicBezTo>
                    <a:pt x="5940528" y="1131570"/>
                    <a:pt x="5973866" y="1201103"/>
                    <a:pt x="6011014" y="1267778"/>
                  </a:cubicBezTo>
                  <a:cubicBezTo>
                    <a:pt x="6010061" y="1270635"/>
                    <a:pt x="6011014" y="1273493"/>
                    <a:pt x="6011966" y="1276350"/>
                  </a:cubicBezTo>
                  <a:cubicBezTo>
                    <a:pt x="5963389" y="1356360"/>
                    <a:pt x="5913859" y="1436370"/>
                    <a:pt x="5880521" y="1524953"/>
                  </a:cubicBezTo>
                  <a:cubicBezTo>
                    <a:pt x="5839564" y="1611630"/>
                    <a:pt x="5811941" y="1702118"/>
                    <a:pt x="5801464" y="1797368"/>
                  </a:cubicBezTo>
                  <a:cubicBezTo>
                    <a:pt x="5792891" y="1806893"/>
                    <a:pt x="5793844" y="1818323"/>
                    <a:pt x="5794796" y="1829753"/>
                  </a:cubicBezTo>
                  <a:cubicBezTo>
                    <a:pt x="5793844" y="1835468"/>
                    <a:pt x="5793844" y="1841183"/>
                    <a:pt x="5792891" y="1846898"/>
                  </a:cubicBezTo>
                  <a:cubicBezTo>
                    <a:pt x="5792891" y="1846898"/>
                    <a:pt x="5792891" y="1846898"/>
                    <a:pt x="5792891" y="1846898"/>
                  </a:cubicBezTo>
                  <a:cubicBezTo>
                    <a:pt x="5784319" y="1862138"/>
                    <a:pt x="5783366" y="1879283"/>
                    <a:pt x="5785271" y="1896428"/>
                  </a:cubicBezTo>
                  <a:cubicBezTo>
                    <a:pt x="5772889" y="1932623"/>
                    <a:pt x="5773841" y="1969770"/>
                    <a:pt x="5772889" y="2006918"/>
                  </a:cubicBezTo>
                  <a:cubicBezTo>
                    <a:pt x="5763364" y="2025968"/>
                    <a:pt x="5765269" y="2046923"/>
                    <a:pt x="5766221" y="2067878"/>
                  </a:cubicBezTo>
                  <a:cubicBezTo>
                    <a:pt x="5762411" y="2092643"/>
                    <a:pt x="5758601" y="2118360"/>
                    <a:pt x="5754791" y="2143125"/>
                  </a:cubicBezTo>
                  <a:cubicBezTo>
                    <a:pt x="5743361" y="2145030"/>
                    <a:pt x="5731931" y="2143125"/>
                    <a:pt x="5722406" y="2151698"/>
                  </a:cubicBezTo>
                  <a:cubicBezTo>
                    <a:pt x="5722406" y="2151698"/>
                    <a:pt x="5722406" y="2151698"/>
                    <a:pt x="5722406" y="2151698"/>
                  </a:cubicBezTo>
                  <a:cubicBezTo>
                    <a:pt x="5662398" y="2156460"/>
                    <a:pt x="5321403" y="2220278"/>
                    <a:pt x="5310926" y="2225993"/>
                  </a:cubicBezTo>
                  <a:cubicBezTo>
                    <a:pt x="5309021" y="2226945"/>
                    <a:pt x="5308069" y="2227898"/>
                    <a:pt x="5306164" y="2228850"/>
                  </a:cubicBezTo>
                  <a:cubicBezTo>
                    <a:pt x="5284256" y="2232660"/>
                    <a:pt x="5218534" y="2239328"/>
                    <a:pt x="5209009" y="2246948"/>
                  </a:cubicBezTo>
                  <a:cubicBezTo>
                    <a:pt x="5209009" y="2246948"/>
                    <a:pt x="5209009" y="2246948"/>
                    <a:pt x="5209009" y="2246948"/>
                  </a:cubicBezTo>
                  <a:cubicBezTo>
                    <a:pt x="5168051" y="2251710"/>
                    <a:pt x="5127094" y="2260283"/>
                    <a:pt x="5085184" y="2249805"/>
                  </a:cubicBezTo>
                  <a:cubicBezTo>
                    <a:pt x="5067086" y="2245043"/>
                    <a:pt x="5008984" y="2274570"/>
                    <a:pt x="5001364" y="2286000"/>
                  </a:cubicBezTo>
                  <a:cubicBezTo>
                    <a:pt x="4980409" y="2307908"/>
                    <a:pt x="4975646" y="2336483"/>
                    <a:pt x="4965169" y="2363153"/>
                  </a:cubicBezTo>
                  <a:cubicBezTo>
                    <a:pt x="4958501" y="2394585"/>
                    <a:pt x="4927069" y="2492693"/>
                    <a:pt x="4912781" y="2507933"/>
                  </a:cubicBezTo>
                  <a:cubicBezTo>
                    <a:pt x="4826103" y="2599373"/>
                    <a:pt x="4698469" y="2922270"/>
                    <a:pt x="4687039" y="2970848"/>
                  </a:cubicBezTo>
                  <a:cubicBezTo>
                    <a:pt x="4680371" y="2976563"/>
                    <a:pt x="4641319" y="3111818"/>
                    <a:pt x="4620364" y="3170873"/>
                  </a:cubicBezTo>
                  <a:cubicBezTo>
                    <a:pt x="4587978" y="3260408"/>
                    <a:pt x="4397478" y="3664268"/>
                    <a:pt x="4391764" y="3722370"/>
                  </a:cubicBezTo>
                  <a:cubicBezTo>
                    <a:pt x="4389859" y="3725228"/>
                    <a:pt x="4388906" y="3728085"/>
                    <a:pt x="4388906" y="3730943"/>
                  </a:cubicBezTo>
                  <a:cubicBezTo>
                    <a:pt x="4381286" y="3750945"/>
                    <a:pt x="4374619" y="3810000"/>
                    <a:pt x="4373666" y="3818573"/>
                  </a:cubicBezTo>
                  <a:cubicBezTo>
                    <a:pt x="4366998" y="3857625"/>
                    <a:pt x="4343186" y="3886200"/>
                    <a:pt x="4318421" y="3914775"/>
                  </a:cubicBezTo>
                  <a:cubicBezTo>
                    <a:pt x="4270796" y="3970020"/>
                    <a:pt x="4134589" y="4238625"/>
                    <a:pt x="4151733" y="4318635"/>
                  </a:cubicBezTo>
                  <a:cubicBezTo>
                    <a:pt x="4151733" y="4321493"/>
                    <a:pt x="4125064" y="4431983"/>
                    <a:pt x="4112681" y="4448175"/>
                  </a:cubicBezTo>
                  <a:cubicBezTo>
                    <a:pt x="4037433" y="4547235"/>
                    <a:pt x="3948851" y="4632008"/>
                    <a:pt x="3847886" y="4705350"/>
                  </a:cubicBezTo>
                  <a:cubicBezTo>
                    <a:pt x="3847886" y="4705350"/>
                    <a:pt x="3847886" y="4705350"/>
                    <a:pt x="3847886" y="4705350"/>
                  </a:cubicBezTo>
                  <a:cubicBezTo>
                    <a:pt x="3785973" y="4709160"/>
                    <a:pt x="3726918" y="4724400"/>
                    <a:pt x="3669768" y="4745355"/>
                  </a:cubicBezTo>
                  <a:cubicBezTo>
                    <a:pt x="3606903" y="4759643"/>
                    <a:pt x="3564993" y="4800600"/>
                    <a:pt x="3535466" y="4855845"/>
                  </a:cubicBezTo>
                  <a:cubicBezTo>
                    <a:pt x="3527846" y="4870133"/>
                    <a:pt x="3507843" y="4890135"/>
                    <a:pt x="3506891" y="4887278"/>
                  </a:cubicBezTo>
                  <a:cubicBezTo>
                    <a:pt x="3379256" y="4489133"/>
                    <a:pt x="3251621" y="4090988"/>
                    <a:pt x="3123986" y="3693795"/>
                  </a:cubicBezTo>
                  <a:cubicBezTo>
                    <a:pt x="3116366" y="3669030"/>
                    <a:pt x="3103983" y="3659505"/>
                    <a:pt x="3077314" y="3657600"/>
                  </a:cubicBezTo>
                  <a:cubicBezTo>
                    <a:pt x="2791564" y="3633788"/>
                    <a:pt x="444603" y="3435668"/>
                    <a:pt x="48363" y="3403283"/>
                  </a:cubicBezTo>
                  <a:cubicBezTo>
                    <a:pt x="-5929" y="3398520"/>
                    <a:pt x="-7834" y="3402330"/>
                    <a:pt x="10263" y="3453765"/>
                  </a:cubicBezTo>
                  <a:cubicBezTo>
                    <a:pt x="68366" y="3618548"/>
                    <a:pt x="722733" y="5509260"/>
                    <a:pt x="783693" y="5687378"/>
                  </a:cubicBezTo>
                  <a:cubicBezTo>
                    <a:pt x="797028" y="5724525"/>
                    <a:pt x="821793" y="5742623"/>
                    <a:pt x="858941" y="5751195"/>
                  </a:cubicBezTo>
                  <a:cubicBezTo>
                    <a:pt x="1196126" y="5827395"/>
                    <a:pt x="3562136" y="6356033"/>
                    <a:pt x="3812644" y="6414135"/>
                  </a:cubicBezTo>
                  <a:cubicBezTo>
                    <a:pt x="3835503" y="6419850"/>
                    <a:pt x="3858364" y="6423660"/>
                    <a:pt x="3882176" y="6414135"/>
                  </a:cubicBezTo>
                  <a:cubicBezTo>
                    <a:pt x="3978378" y="6374130"/>
                    <a:pt x="5427131" y="5882640"/>
                    <a:pt x="5439514" y="5869305"/>
                  </a:cubicBezTo>
                  <a:cubicBezTo>
                    <a:pt x="5436656" y="5863590"/>
                    <a:pt x="5498569" y="5767388"/>
                    <a:pt x="5500473" y="5750243"/>
                  </a:cubicBezTo>
                  <a:cubicBezTo>
                    <a:pt x="5514761" y="5647373"/>
                    <a:pt x="5511903" y="5643563"/>
                    <a:pt x="5409986" y="5628323"/>
                  </a:cubicBezTo>
                  <a:cubicBezTo>
                    <a:pt x="5058514" y="5574030"/>
                    <a:pt x="4707994" y="5520690"/>
                    <a:pt x="4356521" y="5469255"/>
                  </a:cubicBezTo>
                  <a:cubicBezTo>
                    <a:pt x="4266034" y="5455920"/>
                    <a:pt x="4175546" y="5434965"/>
                    <a:pt x="4083153" y="5431155"/>
                  </a:cubicBezTo>
                  <a:cubicBezTo>
                    <a:pt x="4077439" y="5432108"/>
                    <a:pt x="4023146" y="5385435"/>
                    <a:pt x="4065056" y="5359718"/>
                  </a:cubicBezTo>
                  <a:cubicBezTo>
                    <a:pt x="4068866" y="5359718"/>
                    <a:pt x="4120301" y="5326380"/>
                    <a:pt x="4126969" y="5299710"/>
                  </a:cubicBezTo>
                  <a:cubicBezTo>
                    <a:pt x="4135541" y="5267325"/>
                    <a:pt x="4155544" y="5253990"/>
                    <a:pt x="4185071" y="5245418"/>
                  </a:cubicBezTo>
                  <a:cubicBezTo>
                    <a:pt x="4251746" y="5226368"/>
                    <a:pt x="4318421" y="5204460"/>
                    <a:pt x="4386048" y="5192078"/>
                  </a:cubicBezTo>
                  <a:cubicBezTo>
                    <a:pt x="4443198" y="5181600"/>
                    <a:pt x="4478441" y="5154930"/>
                    <a:pt x="4485109" y="5096828"/>
                  </a:cubicBezTo>
                  <a:cubicBezTo>
                    <a:pt x="4490823" y="5081588"/>
                    <a:pt x="4499396" y="5043488"/>
                    <a:pt x="4500348" y="5039678"/>
                  </a:cubicBezTo>
                  <a:cubicBezTo>
                    <a:pt x="4511778" y="5033963"/>
                    <a:pt x="4640366" y="4949190"/>
                    <a:pt x="4657511" y="4881563"/>
                  </a:cubicBezTo>
                  <a:cubicBezTo>
                    <a:pt x="4657511" y="4881563"/>
                    <a:pt x="4657511" y="4881563"/>
                    <a:pt x="4657511" y="4880610"/>
                  </a:cubicBezTo>
                  <a:cubicBezTo>
                    <a:pt x="4659416" y="4880610"/>
                    <a:pt x="4685134" y="4797743"/>
                    <a:pt x="4685134" y="4792028"/>
                  </a:cubicBezTo>
                  <a:cubicBezTo>
                    <a:pt x="4694659" y="4772025"/>
                    <a:pt x="4710851" y="4756785"/>
                    <a:pt x="4729901" y="4742498"/>
                  </a:cubicBezTo>
                  <a:cubicBezTo>
                    <a:pt x="4836581" y="4663440"/>
                    <a:pt x="5026128" y="4291965"/>
                    <a:pt x="5028034" y="4289108"/>
                  </a:cubicBezTo>
                  <a:cubicBezTo>
                    <a:pt x="5040416" y="4272915"/>
                    <a:pt x="5043273" y="4254818"/>
                    <a:pt x="5041369" y="4235768"/>
                  </a:cubicBezTo>
                  <a:cubicBezTo>
                    <a:pt x="5040416" y="4232910"/>
                    <a:pt x="5088994" y="4015740"/>
                    <a:pt x="5100423" y="3920490"/>
                  </a:cubicBezTo>
                  <a:cubicBezTo>
                    <a:pt x="5104234" y="3910965"/>
                    <a:pt x="5139476" y="3823335"/>
                    <a:pt x="5154716" y="3794760"/>
                  </a:cubicBezTo>
                  <a:cubicBezTo>
                    <a:pt x="5181386" y="3772853"/>
                    <a:pt x="5205198" y="3748088"/>
                    <a:pt x="5224248" y="3719513"/>
                  </a:cubicBezTo>
                  <a:cubicBezTo>
                    <a:pt x="5247109" y="3740468"/>
                    <a:pt x="5233773" y="3769995"/>
                    <a:pt x="5241394" y="3794760"/>
                  </a:cubicBezTo>
                  <a:cubicBezTo>
                    <a:pt x="5241394" y="3801428"/>
                    <a:pt x="5239489" y="3874770"/>
                    <a:pt x="5235678" y="3905250"/>
                  </a:cubicBezTo>
                  <a:cubicBezTo>
                    <a:pt x="5234726" y="3915728"/>
                    <a:pt x="5239489" y="3988118"/>
                    <a:pt x="5229964" y="4012883"/>
                  </a:cubicBezTo>
                  <a:cubicBezTo>
                    <a:pt x="5219486" y="4065270"/>
                    <a:pt x="5198531" y="4115753"/>
                    <a:pt x="5192816" y="4169093"/>
                  </a:cubicBezTo>
                  <a:cubicBezTo>
                    <a:pt x="5194721" y="4172903"/>
                    <a:pt x="5161384" y="4284345"/>
                    <a:pt x="5158526" y="4288155"/>
                  </a:cubicBezTo>
                  <a:cubicBezTo>
                    <a:pt x="5119473" y="4337685"/>
                    <a:pt x="5117569" y="4396740"/>
                    <a:pt x="5112806" y="4455795"/>
                  </a:cubicBezTo>
                  <a:cubicBezTo>
                    <a:pt x="5111853" y="4461510"/>
                    <a:pt x="5102328" y="4538663"/>
                    <a:pt x="5102328" y="4551045"/>
                  </a:cubicBezTo>
                  <a:cubicBezTo>
                    <a:pt x="5101376" y="4561523"/>
                    <a:pt x="5106139" y="4607243"/>
                    <a:pt x="5102328" y="4606290"/>
                  </a:cubicBezTo>
                  <a:cubicBezTo>
                    <a:pt x="5088994" y="4625340"/>
                    <a:pt x="5089946" y="4848225"/>
                    <a:pt x="5086136" y="4851083"/>
                  </a:cubicBezTo>
                  <a:cubicBezTo>
                    <a:pt x="5078516" y="4900613"/>
                    <a:pt x="5083278" y="5044440"/>
                    <a:pt x="5083278" y="5066348"/>
                  </a:cubicBezTo>
                  <a:cubicBezTo>
                    <a:pt x="5083278" y="5172075"/>
                    <a:pt x="5083278" y="5172075"/>
                    <a:pt x="5190911" y="5172075"/>
                  </a:cubicBezTo>
                  <a:cubicBezTo>
                    <a:pt x="5940528" y="5172075"/>
                    <a:pt x="7475006" y="5172075"/>
                    <a:pt x="7493103" y="5171123"/>
                  </a:cubicBezTo>
                  <a:cubicBezTo>
                    <a:pt x="7530251" y="5170170"/>
                    <a:pt x="7550253" y="5153978"/>
                    <a:pt x="7540728" y="5113973"/>
                  </a:cubicBezTo>
                  <a:cubicBezTo>
                    <a:pt x="7538823" y="5087303"/>
                    <a:pt x="7544539" y="5060633"/>
                    <a:pt x="7531203" y="5035868"/>
                  </a:cubicBezTo>
                  <a:cubicBezTo>
                    <a:pt x="7529298" y="5033010"/>
                    <a:pt x="7526441" y="4953000"/>
                    <a:pt x="7530251" y="4920615"/>
                  </a:cubicBezTo>
                  <a:cubicBezTo>
                    <a:pt x="7530251" y="4893945"/>
                    <a:pt x="7519773" y="4828223"/>
                    <a:pt x="7515964" y="4822508"/>
                  </a:cubicBezTo>
                  <a:cubicBezTo>
                    <a:pt x="7515964" y="4748213"/>
                    <a:pt x="7527394" y="4462463"/>
                    <a:pt x="7527394" y="4438650"/>
                  </a:cubicBezTo>
                  <a:cubicBezTo>
                    <a:pt x="7531203" y="4432935"/>
                    <a:pt x="7638836" y="4023360"/>
                    <a:pt x="7640741" y="4023360"/>
                  </a:cubicBezTo>
                  <a:cubicBezTo>
                    <a:pt x="7640741" y="4024313"/>
                    <a:pt x="7640741" y="4025265"/>
                    <a:pt x="7640741" y="4026218"/>
                  </a:cubicBezTo>
                  <a:cubicBezTo>
                    <a:pt x="7653123" y="4068128"/>
                    <a:pt x="7693128" y="4152900"/>
                    <a:pt x="7695986" y="4155758"/>
                  </a:cubicBezTo>
                  <a:cubicBezTo>
                    <a:pt x="7695034" y="4184333"/>
                    <a:pt x="7801714" y="4412933"/>
                    <a:pt x="7802666" y="4413885"/>
                  </a:cubicBezTo>
                  <a:cubicBezTo>
                    <a:pt x="7826478" y="4495800"/>
                    <a:pt x="7801714" y="4456748"/>
                    <a:pt x="7836956" y="4534853"/>
                  </a:cubicBezTo>
                  <a:cubicBezTo>
                    <a:pt x="7836003" y="4539615"/>
                    <a:pt x="7885534" y="4655820"/>
                    <a:pt x="7897916" y="4672965"/>
                  </a:cubicBezTo>
                  <a:cubicBezTo>
                    <a:pt x="7944589" y="4787265"/>
                    <a:pt x="8016978" y="4935855"/>
                    <a:pt x="8019836" y="4934903"/>
                  </a:cubicBezTo>
                  <a:cubicBezTo>
                    <a:pt x="8132231" y="5106353"/>
                    <a:pt x="8221766" y="5200650"/>
                    <a:pt x="8265581" y="5229225"/>
                  </a:cubicBezTo>
                  <a:cubicBezTo>
                    <a:pt x="8268439" y="5229225"/>
                    <a:pt x="8308444" y="5266373"/>
                    <a:pt x="8308444" y="5270183"/>
                  </a:cubicBezTo>
                  <a:cubicBezTo>
                    <a:pt x="8322731" y="5306378"/>
                    <a:pt x="8289394" y="5299710"/>
                    <a:pt x="8274153" y="5303520"/>
                  </a:cubicBezTo>
                  <a:cubicBezTo>
                    <a:pt x="8111276" y="5343525"/>
                    <a:pt x="7950303" y="5387340"/>
                    <a:pt x="7787426" y="5428298"/>
                  </a:cubicBezTo>
                  <a:cubicBezTo>
                    <a:pt x="7758851" y="5435918"/>
                    <a:pt x="7733134" y="5445443"/>
                    <a:pt x="7721703" y="5471160"/>
                  </a:cubicBezTo>
                  <a:cubicBezTo>
                    <a:pt x="7721703" y="5471160"/>
                    <a:pt x="7721703" y="5471160"/>
                    <a:pt x="7721703" y="5471160"/>
                  </a:cubicBezTo>
                  <a:cubicBezTo>
                    <a:pt x="7721703" y="5471160"/>
                    <a:pt x="7721703" y="5471160"/>
                    <a:pt x="7721703" y="5472113"/>
                  </a:cubicBezTo>
                  <a:cubicBezTo>
                    <a:pt x="7719798" y="5476875"/>
                    <a:pt x="7711226" y="5553075"/>
                    <a:pt x="7720751" y="5585460"/>
                  </a:cubicBezTo>
                  <a:cubicBezTo>
                    <a:pt x="7743611" y="5622608"/>
                    <a:pt x="7885534" y="5739765"/>
                    <a:pt x="7937921" y="5749290"/>
                  </a:cubicBezTo>
                  <a:cubicBezTo>
                    <a:pt x="8046506" y="5769293"/>
                    <a:pt x="8536091" y="5876925"/>
                    <a:pt x="8677061" y="5865495"/>
                  </a:cubicBezTo>
                  <a:cubicBezTo>
                    <a:pt x="8724686" y="5861685"/>
                    <a:pt x="8771358" y="5853113"/>
                    <a:pt x="8818983" y="5855018"/>
                  </a:cubicBezTo>
                  <a:cubicBezTo>
                    <a:pt x="8849463" y="5855970"/>
                    <a:pt x="8865656" y="5865495"/>
                    <a:pt x="8869466" y="5896928"/>
                  </a:cubicBezTo>
                  <a:cubicBezTo>
                    <a:pt x="8875181" y="5945505"/>
                    <a:pt x="8882800" y="5994083"/>
                    <a:pt x="8889469" y="6042660"/>
                  </a:cubicBezTo>
                  <a:cubicBezTo>
                    <a:pt x="8893279" y="6075998"/>
                    <a:pt x="8904708" y="6104573"/>
                    <a:pt x="8942808" y="6113145"/>
                  </a:cubicBezTo>
                  <a:cubicBezTo>
                    <a:pt x="8995196" y="6125528"/>
                    <a:pt x="9045679" y="6144578"/>
                    <a:pt x="9099019" y="6154103"/>
                  </a:cubicBezTo>
                  <a:cubicBezTo>
                    <a:pt x="9149500" y="6162675"/>
                    <a:pt x="9242846" y="6126480"/>
                    <a:pt x="9242846" y="6126480"/>
                  </a:cubicBezTo>
                  <a:cubicBezTo>
                    <a:pt x="9287613" y="6126480"/>
                    <a:pt x="9319046" y="6111240"/>
                    <a:pt x="9308569" y="6058853"/>
                  </a:cubicBezTo>
                  <a:cubicBezTo>
                    <a:pt x="9303806" y="6035993"/>
                    <a:pt x="9346669" y="6026468"/>
                    <a:pt x="9356194" y="6027420"/>
                  </a:cubicBezTo>
                  <a:cubicBezTo>
                    <a:pt x="9378100" y="6028373"/>
                    <a:pt x="9400008" y="6025515"/>
                    <a:pt x="9422869" y="6022658"/>
                  </a:cubicBezTo>
                  <a:cubicBezTo>
                    <a:pt x="9649563" y="5992178"/>
                    <a:pt x="9875306" y="5959793"/>
                    <a:pt x="10102000" y="5926455"/>
                  </a:cubicBezTo>
                  <a:cubicBezTo>
                    <a:pt x="10142006" y="5920740"/>
                    <a:pt x="10166771" y="5928360"/>
                    <a:pt x="10171533" y="5972175"/>
                  </a:cubicBezTo>
                  <a:cubicBezTo>
                    <a:pt x="10175344" y="6005513"/>
                    <a:pt x="10196298" y="6016943"/>
                    <a:pt x="10227731" y="6017895"/>
                  </a:cubicBezTo>
                  <a:cubicBezTo>
                    <a:pt x="10262973" y="6018848"/>
                    <a:pt x="10297263" y="6011228"/>
                    <a:pt x="10331554" y="6008370"/>
                  </a:cubicBezTo>
                  <a:cubicBezTo>
                    <a:pt x="10384894" y="6004560"/>
                    <a:pt x="10399181" y="5991225"/>
                    <a:pt x="10399181" y="5937885"/>
                  </a:cubicBezTo>
                  <a:cubicBezTo>
                    <a:pt x="10402038" y="5715953"/>
                    <a:pt x="10401086" y="5496878"/>
                    <a:pt x="10401086" y="5277803"/>
                  </a:cubicBezTo>
                  <a:close/>
                  <a:moveTo>
                    <a:pt x="5120426" y="4653915"/>
                  </a:moveTo>
                  <a:cubicBezTo>
                    <a:pt x="5120426" y="4652963"/>
                    <a:pt x="5120426" y="4652010"/>
                    <a:pt x="5120426" y="4650105"/>
                  </a:cubicBezTo>
                  <a:cubicBezTo>
                    <a:pt x="5120426" y="4651058"/>
                    <a:pt x="5120426" y="4651058"/>
                    <a:pt x="5121378" y="4652010"/>
                  </a:cubicBezTo>
                  <a:cubicBezTo>
                    <a:pt x="5121378" y="4652010"/>
                    <a:pt x="5120426" y="4652963"/>
                    <a:pt x="5120426" y="4653915"/>
                  </a:cubicBezTo>
                  <a:close/>
                  <a:moveTo>
                    <a:pt x="5252823" y="3790950"/>
                  </a:moveTo>
                  <a:cubicBezTo>
                    <a:pt x="5252823" y="3790950"/>
                    <a:pt x="5252823" y="3791903"/>
                    <a:pt x="5252823" y="3790950"/>
                  </a:cubicBezTo>
                  <a:cubicBezTo>
                    <a:pt x="5251871" y="3791903"/>
                    <a:pt x="5251871" y="3791903"/>
                    <a:pt x="5250919" y="3791903"/>
                  </a:cubicBezTo>
                  <a:cubicBezTo>
                    <a:pt x="5251871" y="3791903"/>
                    <a:pt x="5252823" y="3790950"/>
                    <a:pt x="5252823" y="3790950"/>
                  </a:cubicBezTo>
                  <a:cubicBezTo>
                    <a:pt x="5252823" y="3790950"/>
                    <a:pt x="5252823" y="3790950"/>
                    <a:pt x="5252823" y="3790950"/>
                  </a:cubicBezTo>
                  <a:close/>
                  <a:moveTo>
                    <a:pt x="5253776" y="3801428"/>
                  </a:move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ubicBezTo>
                    <a:pt x="5253776" y="3801428"/>
                    <a:pt x="5253776" y="3801428"/>
                    <a:pt x="5253776" y="3801428"/>
                  </a:cubicBezTo>
                  <a:close/>
                  <a:moveTo>
                    <a:pt x="7520726" y="5030153"/>
                  </a:move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ubicBezTo>
                    <a:pt x="7520726" y="5030153"/>
                    <a:pt x="7520726" y="5030153"/>
                    <a:pt x="7520726" y="5030153"/>
                  </a:cubicBezTo>
                  <a:close/>
                  <a:moveTo>
                    <a:pt x="7243548" y="2096453"/>
                  </a:moveTo>
                  <a:cubicBezTo>
                    <a:pt x="7243548" y="2095500"/>
                    <a:pt x="7243548" y="2095500"/>
                    <a:pt x="7243548" y="2096453"/>
                  </a:cubicBezTo>
                  <a:cubicBezTo>
                    <a:pt x="7227356" y="2051685"/>
                    <a:pt x="7243548" y="2016443"/>
                    <a:pt x="7273076" y="1983105"/>
                  </a:cubicBezTo>
                  <a:cubicBezTo>
                    <a:pt x="7277839" y="1977390"/>
                    <a:pt x="7281648" y="1969770"/>
                    <a:pt x="7281648" y="1962150"/>
                  </a:cubicBezTo>
                  <a:cubicBezTo>
                    <a:pt x="7292126" y="1971675"/>
                    <a:pt x="7301651" y="1981200"/>
                    <a:pt x="7311176" y="1991678"/>
                  </a:cubicBezTo>
                  <a:lnTo>
                    <a:pt x="7311176" y="1991678"/>
                  </a:lnTo>
                  <a:cubicBezTo>
                    <a:pt x="7314986" y="1999298"/>
                    <a:pt x="7319748" y="2003108"/>
                    <a:pt x="7328321" y="2002155"/>
                  </a:cubicBezTo>
                  <a:cubicBezTo>
                    <a:pt x="7339751" y="2006918"/>
                    <a:pt x="7351181" y="2010728"/>
                    <a:pt x="7368326" y="2017395"/>
                  </a:cubicBezTo>
                  <a:cubicBezTo>
                    <a:pt x="7321653" y="2038350"/>
                    <a:pt x="7280696" y="2064068"/>
                    <a:pt x="7243548" y="2096453"/>
                  </a:cubicBezTo>
                  <a:close/>
                  <a:moveTo>
                    <a:pt x="7532156" y="1809750"/>
                  </a:moveTo>
                  <a:cubicBezTo>
                    <a:pt x="7492151" y="1830705"/>
                    <a:pt x="7453098" y="1853565"/>
                    <a:pt x="7414046" y="1876425"/>
                  </a:cubicBezTo>
                  <a:cubicBezTo>
                    <a:pt x="7376898" y="1888808"/>
                    <a:pt x="7339751" y="1901190"/>
                    <a:pt x="7302603" y="1913573"/>
                  </a:cubicBezTo>
                  <a:cubicBezTo>
                    <a:pt x="7344514" y="1848803"/>
                    <a:pt x="7385471" y="1784033"/>
                    <a:pt x="7427381" y="1719263"/>
                  </a:cubicBezTo>
                  <a:cubicBezTo>
                    <a:pt x="7439764" y="1721168"/>
                    <a:pt x="7452146" y="1723073"/>
                    <a:pt x="7463576" y="1725930"/>
                  </a:cubicBezTo>
                  <a:cubicBezTo>
                    <a:pt x="7485484" y="1744028"/>
                    <a:pt x="7515964" y="1744980"/>
                    <a:pt x="7536919" y="1766888"/>
                  </a:cubicBezTo>
                  <a:cubicBezTo>
                    <a:pt x="7552159" y="1784985"/>
                    <a:pt x="7559778" y="1795463"/>
                    <a:pt x="7532156" y="1809750"/>
                  </a:cubicBezTo>
                  <a:close/>
                  <a:moveTo>
                    <a:pt x="7635026" y="2258378"/>
                  </a:moveTo>
                  <a:cubicBezTo>
                    <a:pt x="7634073" y="2264093"/>
                    <a:pt x="7634073" y="2269808"/>
                    <a:pt x="7633121" y="2275523"/>
                  </a:cubicBezTo>
                  <a:cubicBezTo>
                    <a:pt x="7626453" y="2285048"/>
                    <a:pt x="7624548" y="2294573"/>
                    <a:pt x="7625501" y="2306003"/>
                  </a:cubicBezTo>
                  <a:cubicBezTo>
                    <a:pt x="7610261" y="2336483"/>
                    <a:pt x="7592164" y="2366010"/>
                    <a:pt x="7555969" y="2381250"/>
                  </a:cubicBezTo>
                  <a:cubicBezTo>
                    <a:pt x="7543586" y="2325053"/>
                    <a:pt x="7547396" y="2276475"/>
                    <a:pt x="7591211" y="2235518"/>
                  </a:cubicBezTo>
                  <a:cubicBezTo>
                    <a:pt x="7604546" y="2223135"/>
                    <a:pt x="7613119" y="2205990"/>
                    <a:pt x="7624548" y="2190750"/>
                  </a:cubicBezTo>
                  <a:cubicBezTo>
                    <a:pt x="7624548" y="2190750"/>
                    <a:pt x="7624548" y="2190750"/>
                    <a:pt x="7624548" y="2190750"/>
                  </a:cubicBezTo>
                  <a:cubicBezTo>
                    <a:pt x="7647409" y="2210753"/>
                    <a:pt x="7626453" y="2236470"/>
                    <a:pt x="7635026" y="2258378"/>
                  </a:cubicBezTo>
                  <a:close/>
                  <a:moveTo>
                    <a:pt x="7758851" y="1743075"/>
                  </a:moveTo>
                  <a:cubicBezTo>
                    <a:pt x="7758851" y="1743075"/>
                    <a:pt x="7757898" y="1742123"/>
                    <a:pt x="7757898" y="1742123"/>
                  </a:cubicBezTo>
                  <a:cubicBezTo>
                    <a:pt x="7757898" y="1742123"/>
                    <a:pt x="7757898" y="1742123"/>
                    <a:pt x="7757898" y="1741170"/>
                  </a:cubicBezTo>
                  <a:cubicBezTo>
                    <a:pt x="7757898" y="1742123"/>
                    <a:pt x="7758851" y="1742123"/>
                    <a:pt x="7758851" y="1743075"/>
                  </a:cubicBezTo>
                  <a:cubicBezTo>
                    <a:pt x="7758851" y="1743075"/>
                    <a:pt x="7758851" y="1743075"/>
                    <a:pt x="7758851" y="1743075"/>
                  </a:cubicBezTo>
                  <a:close/>
                  <a:moveTo>
                    <a:pt x="9201888" y="6113145"/>
                  </a:moveTo>
                  <a:cubicBezTo>
                    <a:pt x="9201888" y="6113145"/>
                    <a:pt x="9200936" y="6113145"/>
                    <a:pt x="9201888" y="6113145"/>
                  </a:cubicBezTo>
                  <a:cubicBezTo>
                    <a:pt x="9201888" y="6112193"/>
                    <a:pt x="9201888" y="6112193"/>
                    <a:pt x="9201888" y="6113145"/>
                  </a:cubicBezTo>
                  <a:cubicBezTo>
                    <a:pt x="9201888" y="6112193"/>
                    <a:pt x="9201888" y="6113145"/>
                    <a:pt x="9201888" y="6113145"/>
                  </a:cubicBezTo>
                  <a:close/>
                  <a:moveTo>
                    <a:pt x="9740050" y="5124450"/>
                  </a:moveTo>
                  <a:cubicBezTo>
                    <a:pt x="9733383" y="5117783"/>
                    <a:pt x="9089494" y="5115878"/>
                    <a:pt x="8798029" y="5114925"/>
                  </a:cubicBezTo>
                  <a:cubicBezTo>
                    <a:pt x="8795171" y="5104448"/>
                    <a:pt x="8874229" y="4975860"/>
                    <a:pt x="8872323" y="4905375"/>
                  </a:cubicBezTo>
                  <a:cubicBezTo>
                    <a:pt x="8877086" y="4879658"/>
                    <a:pt x="8853273" y="4698683"/>
                    <a:pt x="8845654" y="4692015"/>
                  </a:cubicBezTo>
                  <a:cubicBezTo>
                    <a:pt x="8826604" y="4610100"/>
                    <a:pt x="8740879" y="4419600"/>
                    <a:pt x="8737069" y="4410075"/>
                  </a:cubicBezTo>
                  <a:cubicBezTo>
                    <a:pt x="8730400" y="4394835"/>
                    <a:pt x="8723733" y="4378643"/>
                    <a:pt x="8715161" y="4363403"/>
                  </a:cubicBezTo>
                  <a:cubicBezTo>
                    <a:pt x="8666583" y="4273868"/>
                    <a:pt x="8567523" y="4095750"/>
                    <a:pt x="8567523" y="4095750"/>
                  </a:cubicBezTo>
                  <a:cubicBezTo>
                    <a:pt x="8567523" y="4095750"/>
                    <a:pt x="8567523" y="4089083"/>
                    <a:pt x="8567523" y="4085273"/>
                  </a:cubicBezTo>
                  <a:cubicBezTo>
                    <a:pt x="8573238" y="4057650"/>
                    <a:pt x="8585621" y="4071938"/>
                    <a:pt x="8596098" y="4081463"/>
                  </a:cubicBezTo>
                  <a:cubicBezTo>
                    <a:pt x="8678013" y="4153853"/>
                    <a:pt x="9679091" y="5034915"/>
                    <a:pt x="9721000" y="5074920"/>
                  </a:cubicBezTo>
                  <a:cubicBezTo>
                    <a:pt x="9733383" y="5087303"/>
                    <a:pt x="9767673" y="5095875"/>
                    <a:pt x="9740050" y="51244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Plus Sign 31">
            <a:extLst>
              <a:ext uri="{FF2B5EF4-FFF2-40B4-BE49-F238E27FC236}">
                <a16:creationId xmlns:a16="http://schemas.microsoft.com/office/drawing/2014/main" id="{05ADE562-83E4-4F4E-BB49-26001E38B8CA}"/>
              </a:ext>
            </a:extLst>
          </p:cNvPr>
          <p:cNvSpPr/>
          <p:nvPr/>
        </p:nvSpPr>
        <p:spPr>
          <a:xfrm>
            <a:off x="10312779" y="3636183"/>
            <a:ext cx="448003" cy="448003"/>
          </a:xfrm>
          <a:prstGeom prst="mathPlu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93F54A-5047-430A-BE4B-751B8A97079F}"/>
              </a:ext>
            </a:extLst>
          </p:cNvPr>
          <p:cNvGrpSpPr/>
          <p:nvPr/>
        </p:nvGrpSpPr>
        <p:grpSpPr>
          <a:xfrm rot="20857237">
            <a:off x="10063123" y="3408569"/>
            <a:ext cx="883437" cy="986877"/>
            <a:chOff x="8873991" y="3923317"/>
            <a:chExt cx="1109031" cy="127493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22895FC-3765-4CEC-ACEC-0A04BDAFA5E8}"/>
                </a:ext>
              </a:extLst>
            </p:cNvPr>
            <p:cNvGrpSpPr/>
            <p:nvPr/>
          </p:nvGrpSpPr>
          <p:grpSpPr>
            <a:xfrm>
              <a:off x="8932620" y="3923317"/>
              <a:ext cx="1050402" cy="1274933"/>
              <a:chOff x="8772175" y="4670224"/>
              <a:chExt cx="1050402" cy="1274933"/>
            </a:xfrm>
            <a:solidFill>
              <a:schemeClr val="bg1"/>
            </a:solidFill>
          </p:grpSpPr>
          <p:sp>
            <p:nvSpPr>
              <p:cNvPr id="92" name="Freeform: Shape 23">
                <a:extLst>
                  <a:ext uri="{FF2B5EF4-FFF2-40B4-BE49-F238E27FC236}">
                    <a16:creationId xmlns:a16="http://schemas.microsoft.com/office/drawing/2014/main" id="{940E0907-0F25-49DC-B94F-BDA5FAE3D413}"/>
                  </a:ext>
                </a:extLst>
              </p:cNvPr>
              <p:cNvSpPr/>
              <p:nvPr/>
            </p:nvSpPr>
            <p:spPr>
              <a:xfrm rot="567401">
                <a:off x="8772175" y="4670224"/>
                <a:ext cx="116160" cy="704068"/>
              </a:xfrm>
              <a:custGeom>
                <a:avLst/>
                <a:gdLst>
                  <a:gd name="connsiteX0" fmla="*/ 31309 w 197809"/>
                  <a:gd name="connsiteY0" fmla="*/ 0 h 1198955"/>
                  <a:gd name="connsiteX1" fmla="*/ 8623 w 197809"/>
                  <a:gd name="connsiteY1" fmla="*/ 96358 h 1198955"/>
                  <a:gd name="connsiteX2" fmla="*/ 0 w 197809"/>
                  <a:gd name="connsiteY2" fmla="*/ 226395 h 1198955"/>
                  <a:gd name="connsiteX3" fmla="*/ 143760 w 197809"/>
                  <a:gd name="connsiteY3" fmla="*/ 1179118 h 1198955"/>
                  <a:gd name="connsiteX4" fmla="*/ 197367 w 197809"/>
                  <a:gd name="connsiteY4" fmla="*/ 1176683 h 1198955"/>
                  <a:gd name="connsiteX5" fmla="*/ 116958 w 197809"/>
                  <a:gd name="connsiteY5" fmla="*/ 812404 h 1198955"/>
                  <a:gd name="connsiteX6" fmla="*/ 51170 w 197809"/>
                  <a:gd name="connsiteY6" fmla="*/ 176444 h 1198955"/>
                  <a:gd name="connsiteX7" fmla="*/ 54101 w 197809"/>
                  <a:gd name="connsiteY7" fmla="*/ 106809 h 1198955"/>
                  <a:gd name="connsiteX8" fmla="*/ 61676 w 197809"/>
                  <a:gd name="connsiteY8" fmla="*/ 57582 h 119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7809" h="1198955">
                    <a:moveTo>
                      <a:pt x="31309" y="0"/>
                    </a:moveTo>
                    <a:lnTo>
                      <a:pt x="8623" y="96358"/>
                    </a:lnTo>
                    <a:cubicBezTo>
                      <a:pt x="2589" y="138981"/>
                      <a:pt x="0" y="182536"/>
                      <a:pt x="0" y="226395"/>
                    </a:cubicBezTo>
                    <a:cubicBezTo>
                      <a:pt x="0" y="551685"/>
                      <a:pt x="77971" y="864793"/>
                      <a:pt x="143760" y="1179118"/>
                    </a:cubicBezTo>
                    <a:cubicBezTo>
                      <a:pt x="165691" y="1207140"/>
                      <a:pt x="202240" y="1204703"/>
                      <a:pt x="197367" y="1176683"/>
                    </a:cubicBezTo>
                    <a:cubicBezTo>
                      <a:pt x="176656" y="1063378"/>
                      <a:pt x="137668" y="925709"/>
                      <a:pt x="116958" y="812404"/>
                    </a:cubicBezTo>
                    <a:cubicBezTo>
                      <a:pt x="77972" y="602855"/>
                      <a:pt x="52387" y="390868"/>
                      <a:pt x="51170" y="176444"/>
                    </a:cubicBezTo>
                    <a:cubicBezTo>
                      <a:pt x="51170" y="152991"/>
                      <a:pt x="52007" y="129767"/>
                      <a:pt x="54101" y="106809"/>
                    </a:cubicBezTo>
                    <a:lnTo>
                      <a:pt x="61676" y="57582"/>
                    </a:ln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24">
                <a:extLst>
                  <a:ext uri="{FF2B5EF4-FFF2-40B4-BE49-F238E27FC236}">
                    <a16:creationId xmlns:a16="http://schemas.microsoft.com/office/drawing/2014/main" id="{B416E369-C8CC-4B34-9F95-24F901D1F5A2}"/>
                  </a:ext>
                </a:extLst>
              </p:cNvPr>
              <p:cNvSpPr/>
              <p:nvPr/>
            </p:nvSpPr>
            <p:spPr>
              <a:xfrm rot="2624473">
                <a:off x="9205359" y="5419204"/>
                <a:ext cx="175807" cy="376730"/>
              </a:xfrm>
              <a:custGeom>
                <a:avLst/>
                <a:gdLst>
                  <a:gd name="connsiteX0" fmla="*/ 0 w 144018"/>
                  <a:gd name="connsiteY0" fmla="*/ 4566 h 308610"/>
                  <a:gd name="connsiteX1" fmla="*/ 19888 w 144018"/>
                  <a:gd name="connsiteY1" fmla="*/ 7309 h 308610"/>
                  <a:gd name="connsiteX2" fmla="*/ 28804 w 144018"/>
                  <a:gd name="connsiteY2" fmla="*/ 73146 h 308610"/>
                  <a:gd name="connsiteX3" fmla="*/ 75438 w 144018"/>
                  <a:gd name="connsiteY3" fmla="*/ 239109 h 308610"/>
                  <a:gd name="connsiteX4" fmla="*/ 104242 w 144018"/>
                  <a:gd name="connsiteY4" fmla="*/ 280943 h 308610"/>
                  <a:gd name="connsiteX5" fmla="*/ 143332 w 144018"/>
                  <a:gd name="connsiteY5" fmla="*/ 297402 h 308610"/>
                  <a:gd name="connsiteX6" fmla="*/ 143332 w 144018"/>
                  <a:gd name="connsiteY6" fmla="*/ 314547 h 308610"/>
                  <a:gd name="connsiteX7" fmla="*/ 60350 w 144018"/>
                  <a:gd name="connsiteY7" fmla="*/ 243910 h 308610"/>
                  <a:gd name="connsiteX8" fmla="*/ 4115 w 144018"/>
                  <a:gd name="connsiteY8" fmla="*/ 29940 h 308610"/>
                  <a:gd name="connsiteX9" fmla="*/ 0 w 144018"/>
                  <a:gd name="connsiteY9" fmla="*/ 4566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018" h="308610">
                    <a:moveTo>
                      <a:pt x="0" y="4566"/>
                    </a:moveTo>
                    <a:cubicBezTo>
                      <a:pt x="9601" y="-3664"/>
                      <a:pt x="13716" y="451"/>
                      <a:pt x="19888" y="7309"/>
                    </a:cubicBezTo>
                    <a:cubicBezTo>
                      <a:pt x="21260" y="32684"/>
                      <a:pt x="24689" y="52572"/>
                      <a:pt x="28804" y="73146"/>
                    </a:cubicBezTo>
                    <a:cubicBezTo>
                      <a:pt x="40462" y="129381"/>
                      <a:pt x="58979" y="202762"/>
                      <a:pt x="75438" y="239109"/>
                    </a:cubicBezTo>
                    <a:cubicBezTo>
                      <a:pt x="80924" y="250082"/>
                      <a:pt x="97384" y="274085"/>
                      <a:pt x="104242" y="280943"/>
                    </a:cubicBezTo>
                    <a:cubicBezTo>
                      <a:pt x="114529" y="289173"/>
                      <a:pt x="128930" y="297402"/>
                      <a:pt x="143332" y="297402"/>
                    </a:cubicBezTo>
                    <a:cubicBezTo>
                      <a:pt x="148133" y="302889"/>
                      <a:pt x="148133" y="309061"/>
                      <a:pt x="143332" y="314547"/>
                    </a:cubicBezTo>
                    <a:cubicBezTo>
                      <a:pt x="102184" y="307004"/>
                      <a:pt x="76810" y="280257"/>
                      <a:pt x="60350" y="243910"/>
                    </a:cubicBezTo>
                    <a:cubicBezTo>
                      <a:pt x="31547" y="174644"/>
                      <a:pt x="14402" y="104007"/>
                      <a:pt x="4115" y="29940"/>
                    </a:cubicBezTo>
                    <a:cubicBezTo>
                      <a:pt x="3429" y="21711"/>
                      <a:pt x="2057" y="12110"/>
                      <a:pt x="0" y="4566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4" name="Freeform: Shape 25">
                <a:extLst>
                  <a:ext uri="{FF2B5EF4-FFF2-40B4-BE49-F238E27FC236}">
                    <a16:creationId xmlns:a16="http://schemas.microsoft.com/office/drawing/2014/main" id="{D3AC3BE8-304E-4C32-A75F-D93A0350BD78}"/>
                  </a:ext>
                </a:extLst>
              </p:cNvPr>
              <p:cNvSpPr/>
              <p:nvPr/>
            </p:nvSpPr>
            <p:spPr>
              <a:xfrm rot="2624473">
                <a:off x="9453204" y="5568427"/>
                <a:ext cx="92090" cy="376730"/>
              </a:xfrm>
              <a:custGeom>
                <a:avLst/>
                <a:gdLst>
                  <a:gd name="connsiteX0" fmla="*/ 0 w 75438"/>
                  <a:gd name="connsiteY0" fmla="*/ 9601 h 308610"/>
                  <a:gd name="connsiteX1" fmla="*/ 17145 w 75438"/>
                  <a:gd name="connsiteY1" fmla="*/ 0 h 308610"/>
                  <a:gd name="connsiteX2" fmla="*/ 75438 w 75438"/>
                  <a:gd name="connsiteY2" fmla="*/ 233858 h 308610"/>
                  <a:gd name="connsiteX3" fmla="*/ 75438 w 75438"/>
                  <a:gd name="connsiteY3" fmla="*/ 279121 h 308610"/>
                  <a:gd name="connsiteX4" fmla="*/ 65151 w 75438"/>
                  <a:gd name="connsiteY4" fmla="*/ 311353 h 308610"/>
                  <a:gd name="connsiteX5" fmla="*/ 47320 w 75438"/>
                  <a:gd name="connsiteY5" fmla="*/ 296951 h 308610"/>
                  <a:gd name="connsiteX6" fmla="*/ 61722 w 75438"/>
                  <a:gd name="connsiteY6" fmla="*/ 256489 h 308610"/>
                  <a:gd name="connsiteX7" fmla="*/ 57607 w 75438"/>
                  <a:gd name="connsiteY7" fmla="*/ 225628 h 308610"/>
                  <a:gd name="connsiteX8" fmla="*/ 5487 w 75438"/>
                  <a:gd name="connsiteY8" fmla="*/ 25375 h 308610"/>
                  <a:gd name="connsiteX9" fmla="*/ 0 w 75438"/>
                  <a:gd name="connsiteY9" fmla="*/ 9601 h 308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38" h="308610">
                    <a:moveTo>
                      <a:pt x="0" y="9601"/>
                    </a:moveTo>
                    <a:cubicBezTo>
                      <a:pt x="6172" y="3429"/>
                      <a:pt x="11659" y="6172"/>
                      <a:pt x="17145" y="0"/>
                    </a:cubicBezTo>
                    <a:cubicBezTo>
                      <a:pt x="45263" y="100127"/>
                      <a:pt x="62408" y="153619"/>
                      <a:pt x="75438" y="233858"/>
                    </a:cubicBezTo>
                    <a:cubicBezTo>
                      <a:pt x="78181" y="248945"/>
                      <a:pt x="78181" y="264033"/>
                      <a:pt x="75438" y="279121"/>
                    </a:cubicBezTo>
                    <a:cubicBezTo>
                      <a:pt x="71323" y="292837"/>
                      <a:pt x="69266" y="297637"/>
                      <a:pt x="65151" y="311353"/>
                    </a:cubicBezTo>
                    <a:cubicBezTo>
                      <a:pt x="56236" y="314782"/>
                      <a:pt x="53493" y="304495"/>
                      <a:pt x="47320" y="296951"/>
                    </a:cubicBezTo>
                    <a:cubicBezTo>
                      <a:pt x="58293" y="285979"/>
                      <a:pt x="61036" y="277749"/>
                      <a:pt x="61722" y="256489"/>
                    </a:cubicBezTo>
                    <a:cubicBezTo>
                      <a:pt x="59665" y="243459"/>
                      <a:pt x="60351" y="233172"/>
                      <a:pt x="57607" y="225628"/>
                    </a:cubicBezTo>
                    <a:cubicBezTo>
                      <a:pt x="44577" y="157734"/>
                      <a:pt x="28804" y="100127"/>
                      <a:pt x="5487" y="25375"/>
                    </a:cubicBezTo>
                    <a:cubicBezTo>
                      <a:pt x="4801" y="21946"/>
                      <a:pt x="2058" y="13030"/>
                      <a:pt x="0" y="9601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26">
                <a:extLst>
                  <a:ext uri="{FF2B5EF4-FFF2-40B4-BE49-F238E27FC236}">
                    <a16:creationId xmlns:a16="http://schemas.microsoft.com/office/drawing/2014/main" id="{9676DCC6-A67A-4878-9059-57495BE308CD}"/>
                  </a:ext>
                </a:extLst>
              </p:cNvPr>
              <p:cNvSpPr/>
              <p:nvPr/>
            </p:nvSpPr>
            <p:spPr>
              <a:xfrm rot="2624473">
                <a:off x="9373440" y="5030162"/>
                <a:ext cx="449137" cy="527241"/>
              </a:xfrm>
              <a:custGeom>
                <a:avLst/>
                <a:gdLst>
                  <a:gd name="connsiteX0" fmla="*/ 196 w 349758"/>
                  <a:gd name="connsiteY0" fmla="*/ 0 h 445770"/>
                  <a:gd name="connsiteX1" fmla="*/ 119525 w 349758"/>
                  <a:gd name="connsiteY1" fmla="*/ 109042 h 445770"/>
                  <a:gd name="connsiteX2" fmla="*/ 153815 w 349758"/>
                  <a:gd name="connsiteY2" fmla="*/ 161163 h 445770"/>
                  <a:gd name="connsiteX3" fmla="*/ 181247 w 349758"/>
                  <a:gd name="connsiteY3" fmla="*/ 189967 h 445770"/>
                  <a:gd name="connsiteX4" fmla="*/ 226510 w 349758"/>
                  <a:gd name="connsiteY4" fmla="*/ 200254 h 445770"/>
                  <a:gd name="connsiteX5" fmla="*/ 293033 w 349758"/>
                  <a:gd name="connsiteY5" fmla="*/ 270891 h 445770"/>
                  <a:gd name="connsiteX6" fmla="*/ 351326 w 349758"/>
                  <a:gd name="connsiteY6" fmla="*/ 407365 h 445770"/>
                  <a:gd name="connsiteX7" fmla="*/ 333495 w 349758"/>
                  <a:gd name="connsiteY7" fmla="*/ 425196 h 445770"/>
                  <a:gd name="connsiteX8" fmla="*/ 274516 w 349758"/>
                  <a:gd name="connsiteY8" fmla="*/ 291465 h 445770"/>
                  <a:gd name="connsiteX9" fmla="*/ 197707 w 349758"/>
                  <a:gd name="connsiteY9" fmla="*/ 216027 h 445770"/>
                  <a:gd name="connsiteX10" fmla="*/ 146957 w 349758"/>
                  <a:gd name="connsiteY10" fmla="*/ 228371 h 445770"/>
                  <a:gd name="connsiteX11" fmla="*/ 101009 w 349758"/>
                  <a:gd name="connsiteY11" fmla="*/ 369646 h 445770"/>
                  <a:gd name="connsiteX12" fmla="*/ 114725 w 349758"/>
                  <a:gd name="connsiteY12" fmla="*/ 447142 h 445770"/>
                  <a:gd name="connsiteX13" fmla="*/ 92779 w 349758"/>
                  <a:gd name="connsiteY13" fmla="*/ 445770 h 445770"/>
                  <a:gd name="connsiteX14" fmla="*/ 71519 w 349758"/>
                  <a:gd name="connsiteY14" fmla="*/ 350444 h 445770"/>
                  <a:gd name="connsiteX15" fmla="*/ 132556 w 349758"/>
                  <a:gd name="connsiteY15" fmla="*/ 205054 h 445770"/>
                  <a:gd name="connsiteX16" fmla="*/ 128441 w 349758"/>
                  <a:gd name="connsiteY16" fmla="*/ 176251 h 445770"/>
                  <a:gd name="connsiteX17" fmla="*/ 107181 w 349758"/>
                  <a:gd name="connsiteY17" fmla="*/ 137846 h 445770"/>
                  <a:gd name="connsiteX18" fmla="*/ 35858 w 349758"/>
                  <a:gd name="connsiteY18" fmla="*/ 63779 h 445770"/>
                  <a:gd name="connsiteX19" fmla="*/ 7740 w 349758"/>
                  <a:gd name="connsiteY19" fmla="*/ 38405 h 445770"/>
                  <a:gd name="connsiteX20" fmla="*/ 196 w 349758"/>
                  <a:gd name="connsiteY20" fmla="*/ 0 h 445770"/>
                  <a:gd name="connsiteX0" fmla="*/ 9624 w 360810"/>
                  <a:gd name="connsiteY0" fmla="*/ 4565 h 454288"/>
                  <a:gd name="connsiteX1" fmla="*/ 128953 w 360810"/>
                  <a:gd name="connsiteY1" fmla="*/ 113607 h 454288"/>
                  <a:gd name="connsiteX2" fmla="*/ 163243 w 360810"/>
                  <a:gd name="connsiteY2" fmla="*/ 165728 h 454288"/>
                  <a:gd name="connsiteX3" fmla="*/ 190675 w 360810"/>
                  <a:gd name="connsiteY3" fmla="*/ 194532 h 454288"/>
                  <a:gd name="connsiteX4" fmla="*/ 235938 w 360810"/>
                  <a:gd name="connsiteY4" fmla="*/ 204819 h 454288"/>
                  <a:gd name="connsiteX5" fmla="*/ 302461 w 360810"/>
                  <a:gd name="connsiteY5" fmla="*/ 275456 h 454288"/>
                  <a:gd name="connsiteX6" fmla="*/ 360754 w 360810"/>
                  <a:gd name="connsiteY6" fmla="*/ 411930 h 454288"/>
                  <a:gd name="connsiteX7" fmla="*/ 342923 w 360810"/>
                  <a:gd name="connsiteY7" fmla="*/ 429761 h 454288"/>
                  <a:gd name="connsiteX8" fmla="*/ 283944 w 360810"/>
                  <a:gd name="connsiteY8" fmla="*/ 296030 h 454288"/>
                  <a:gd name="connsiteX9" fmla="*/ 207135 w 360810"/>
                  <a:gd name="connsiteY9" fmla="*/ 220592 h 454288"/>
                  <a:gd name="connsiteX10" fmla="*/ 156385 w 360810"/>
                  <a:gd name="connsiteY10" fmla="*/ 232936 h 454288"/>
                  <a:gd name="connsiteX11" fmla="*/ 110437 w 360810"/>
                  <a:gd name="connsiteY11" fmla="*/ 374211 h 454288"/>
                  <a:gd name="connsiteX12" fmla="*/ 124153 w 360810"/>
                  <a:gd name="connsiteY12" fmla="*/ 451707 h 454288"/>
                  <a:gd name="connsiteX13" fmla="*/ 102207 w 360810"/>
                  <a:gd name="connsiteY13" fmla="*/ 450335 h 454288"/>
                  <a:gd name="connsiteX14" fmla="*/ 80947 w 360810"/>
                  <a:gd name="connsiteY14" fmla="*/ 355009 h 454288"/>
                  <a:gd name="connsiteX15" fmla="*/ 141984 w 360810"/>
                  <a:gd name="connsiteY15" fmla="*/ 209619 h 454288"/>
                  <a:gd name="connsiteX16" fmla="*/ 137869 w 360810"/>
                  <a:gd name="connsiteY16" fmla="*/ 180816 h 454288"/>
                  <a:gd name="connsiteX17" fmla="*/ 116609 w 360810"/>
                  <a:gd name="connsiteY17" fmla="*/ 142411 h 454288"/>
                  <a:gd name="connsiteX18" fmla="*/ 45286 w 360810"/>
                  <a:gd name="connsiteY18" fmla="*/ 68344 h 454288"/>
                  <a:gd name="connsiteX19" fmla="*/ 17168 w 360810"/>
                  <a:gd name="connsiteY19" fmla="*/ 42970 h 454288"/>
                  <a:gd name="connsiteX20" fmla="*/ 8233 w 360810"/>
                  <a:gd name="connsiteY20" fmla="*/ 22698 h 454288"/>
                  <a:gd name="connsiteX21" fmla="*/ 9624 w 360810"/>
                  <a:gd name="connsiteY21" fmla="*/ 4565 h 454288"/>
                  <a:gd name="connsiteX0" fmla="*/ 17456 w 368642"/>
                  <a:gd name="connsiteY0" fmla="*/ 3522 h 453245"/>
                  <a:gd name="connsiteX1" fmla="*/ 136785 w 368642"/>
                  <a:gd name="connsiteY1" fmla="*/ 112564 h 453245"/>
                  <a:gd name="connsiteX2" fmla="*/ 171075 w 368642"/>
                  <a:gd name="connsiteY2" fmla="*/ 164685 h 453245"/>
                  <a:gd name="connsiteX3" fmla="*/ 198507 w 368642"/>
                  <a:gd name="connsiteY3" fmla="*/ 193489 h 453245"/>
                  <a:gd name="connsiteX4" fmla="*/ 243770 w 368642"/>
                  <a:gd name="connsiteY4" fmla="*/ 203776 h 453245"/>
                  <a:gd name="connsiteX5" fmla="*/ 310293 w 368642"/>
                  <a:gd name="connsiteY5" fmla="*/ 274413 h 453245"/>
                  <a:gd name="connsiteX6" fmla="*/ 368586 w 368642"/>
                  <a:gd name="connsiteY6" fmla="*/ 410887 h 453245"/>
                  <a:gd name="connsiteX7" fmla="*/ 350755 w 368642"/>
                  <a:gd name="connsiteY7" fmla="*/ 428718 h 453245"/>
                  <a:gd name="connsiteX8" fmla="*/ 291776 w 368642"/>
                  <a:gd name="connsiteY8" fmla="*/ 294987 h 453245"/>
                  <a:gd name="connsiteX9" fmla="*/ 214967 w 368642"/>
                  <a:gd name="connsiteY9" fmla="*/ 219549 h 453245"/>
                  <a:gd name="connsiteX10" fmla="*/ 164217 w 368642"/>
                  <a:gd name="connsiteY10" fmla="*/ 231893 h 453245"/>
                  <a:gd name="connsiteX11" fmla="*/ 118269 w 368642"/>
                  <a:gd name="connsiteY11" fmla="*/ 373168 h 453245"/>
                  <a:gd name="connsiteX12" fmla="*/ 131985 w 368642"/>
                  <a:gd name="connsiteY12" fmla="*/ 450664 h 453245"/>
                  <a:gd name="connsiteX13" fmla="*/ 110039 w 368642"/>
                  <a:gd name="connsiteY13" fmla="*/ 449292 h 453245"/>
                  <a:gd name="connsiteX14" fmla="*/ 88779 w 368642"/>
                  <a:gd name="connsiteY14" fmla="*/ 353966 h 453245"/>
                  <a:gd name="connsiteX15" fmla="*/ 149816 w 368642"/>
                  <a:gd name="connsiteY15" fmla="*/ 208576 h 453245"/>
                  <a:gd name="connsiteX16" fmla="*/ 145701 w 368642"/>
                  <a:gd name="connsiteY16" fmla="*/ 179773 h 453245"/>
                  <a:gd name="connsiteX17" fmla="*/ 124441 w 368642"/>
                  <a:gd name="connsiteY17" fmla="*/ 141368 h 453245"/>
                  <a:gd name="connsiteX18" fmla="*/ 53118 w 368642"/>
                  <a:gd name="connsiteY18" fmla="*/ 67301 h 453245"/>
                  <a:gd name="connsiteX19" fmla="*/ 25000 w 368642"/>
                  <a:gd name="connsiteY19" fmla="*/ 41927 h 453245"/>
                  <a:gd name="connsiteX20" fmla="*/ 761 w 368642"/>
                  <a:gd name="connsiteY20" fmla="*/ 33027 h 453245"/>
                  <a:gd name="connsiteX21" fmla="*/ 17456 w 368642"/>
                  <a:gd name="connsiteY21" fmla="*/ 3522 h 453245"/>
                  <a:gd name="connsiteX0" fmla="*/ 35749 w 367948"/>
                  <a:gd name="connsiteY0" fmla="*/ 4556 h 442990"/>
                  <a:gd name="connsiteX1" fmla="*/ 136091 w 367948"/>
                  <a:gd name="connsiteY1" fmla="*/ 102309 h 442990"/>
                  <a:gd name="connsiteX2" fmla="*/ 170381 w 367948"/>
                  <a:gd name="connsiteY2" fmla="*/ 154430 h 442990"/>
                  <a:gd name="connsiteX3" fmla="*/ 197813 w 367948"/>
                  <a:gd name="connsiteY3" fmla="*/ 183234 h 442990"/>
                  <a:gd name="connsiteX4" fmla="*/ 243076 w 367948"/>
                  <a:gd name="connsiteY4" fmla="*/ 193521 h 442990"/>
                  <a:gd name="connsiteX5" fmla="*/ 309599 w 367948"/>
                  <a:gd name="connsiteY5" fmla="*/ 264158 h 442990"/>
                  <a:gd name="connsiteX6" fmla="*/ 367892 w 367948"/>
                  <a:gd name="connsiteY6" fmla="*/ 400632 h 442990"/>
                  <a:gd name="connsiteX7" fmla="*/ 350061 w 367948"/>
                  <a:gd name="connsiteY7" fmla="*/ 418463 h 442990"/>
                  <a:gd name="connsiteX8" fmla="*/ 291082 w 367948"/>
                  <a:gd name="connsiteY8" fmla="*/ 284732 h 442990"/>
                  <a:gd name="connsiteX9" fmla="*/ 214273 w 367948"/>
                  <a:gd name="connsiteY9" fmla="*/ 209294 h 442990"/>
                  <a:gd name="connsiteX10" fmla="*/ 163523 w 367948"/>
                  <a:gd name="connsiteY10" fmla="*/ 221638 h 442990"/>
                  <a:gd name="connsiteX11" fmla="*/ 117575 w 367948"/>
                  <a:gd name="connsiteY11" fmla="*/ 362913 h 442990"/>
                  <a:gd name="connsiteX12" fmla="*/ 131291 w 367948"/>
                  <a:gd name="connsiteY12" fmla="*/ 440409 h 442990"/>
                  <a:gd name="connsiteX13" fmla="*/ 109345 w 367948"/>
                  <a:gd name="connsiteY13" fmla="*/ 439037 h 442990"/>
                  <a:gd name="connsiteX14" fmla="*/ 88085 w 367948"/>
                  <a:gd name="connsiteY14" fmla="*/ 343711 h 442990"/>
                  <a:gd name="connsiteX15" fmla="*/ 149122 w 367948"/>
                  <a:gd name="connsiteY15" fmla="*/ 198321 h 442990"/>
                  <a:gd name="connsiteX16" fmla="*/ 145007 w 367948"/>
                  <a:gd name="connsiteY16" fmla="*/ 169518 h 442990"/>
                  <a:gd name="connsiteX17" fmla="*/ 123747 w 367948"/>
                  <a:gd name="connsiteY17" fmla="*/ 131113 h 442990"/>
                  <a:gd name="connsiteX18" fmla="*/ 52424 w 367948"/>
                  <a:gd name="connsiteY18" fmla="*/ 57046 h 442990"/>
                  <a:gd name="connsiteX19" fmla="*/ 24306 w 367948"/>
                  <a:gd name="connsiteY19" fmla="*/ 31672 h 442990"/>
                  <a:gd name="connsiteX20" fmla="*/ 67 w 367948"/>
                  <a:gd name="connsiteY20" fmla="*/ 22772 h 442990"/>
                  <a:gd name="connsiteX21" fmla="*/ 35749 w 367948"/>
                  <a:gd name="connsiteY21" fmla="*/ 4556 h 442990"/>
                  <a:gd name="connsiteX0" fmla="*/ 35721 w 367920"/>
                  <a:gd name="connsiteY0" fmla="*/ 867 h 439301"/>
                  <a:gd name="connsiteX1" fmla="*/ 136063 w 367920"/>
                  <a:gd name="connsiteY1" fmla="*/ 98620 h 439301"/>
                  <a:gd name="connsiteX2" fmla="*/ 170353 w 367920"/>
                  <a:gd name="connsiteY2" fmla="*/ 150741 h 439301"/>
                  <a:gd name="connsiteX3" fmla="*/ 197785 w 367920"/>
                  <a:gd name="connsiteY3" fmla="*/ 179545 h 439301"/>
                  <a:gd name="connsiteX4" fmla="*/ 243048 w 367920"/>
                  <a:gd name="connsiteY4" fmla="*/ 189832 h 439301"/>
                  <a:gd name="connsiteX5" fmla="*/ 309571 w 367920"/>
                  <a:gd name="connsiteY5" fmla="*/ 260469 h 439301"/>
                  <a:gd name="connsiteX6" fmla="*/ 367864 w 367920"/>
                  <a:gd name="connsiteY6" fmla="*/ 396943 h 439301"/>
                  <a:gd name="connsiteX7" fmla="*/ 350033 w 367920"/>
                  <a:gd name="connsiteY7" fmla="*/ 414774 h 439301"/>
                  <a:gd name="connsiteX8" fmla="*/ 291054 w 367920"/>
                  <a:gd name="connsiteY8" fmla="*/ 281043 h 439301"/>
                  <a:gd name="connsiteX9" fmla="*/ 214245 w 367920"/>
                  <a:gd name="connsiteY9" fmla="*/ 205605 h 439301"/>
                  <a:gd name="connsiteX10" fmla="*/ 163495 w 367920"/>
                  <a:gd name="connsiteY10" fmla="*/ 217949 h 439301"/>
                  <a:gd name="connsiteX11" fmla="*/ 117547 w 367920"/>
                  <a:gd name="connsiteY11" fmla="*/ 359224 h 439301"/>
                  <a:gd name="connsiteX12" fmla="*/ 131263 w 367920"/>
                  <a:gd name="connsiteY12" fmla="*/ 436720 h 439301"/>
                  <a:gd name="connsiteX13" fmla="*/ 109317 w 367920"/>
                  <a:gd name="connsiteY13" fmla="*/ 435348 h 439301"/>
                  <a:gd name="connsiteX14" fmla="*/ 88057 w 367920"/>
                  <a:gd name="connsiteY14" fmla="*/ 340022 h 439301"/>
                  <a:gd name="connsiteX15" fmla="*/ 149094 w 367920"/>
                  <a:gd name="connsiteY15" fmla="*/ 194632 h 439301"/>
                  <a:gd name="connsiteX16" fmla="*/ 144979 w 367920"/>
                  <a:gd name="connsiteY16" fmla="*/ 165829 h 439301"/>
                  <a:gd name="connsiteX17" fmla="*/ 123719 w 367920"/>
                  <a:gd name="connsiteY17" fmla="*/ 127424 h 439301"/>
                  <a:gd name="connsiteX18" fmla="*/ 52396 w 367920"/>
                  <a:gd name="connsiteY18" fmla="*/ 53357 h 439301"/>
                  <a:gd name="connsiteX19" fmla="*/ 24278 w 367920"/>
                  <a:gd name="connsiteY19" fmla="*/ 27983 h 439301"/>
                  <a:gd name="connsiteX20" fmla="*/ 39 w 367920"/>
                  <a:gd name="connsiteY20" fmla="*/ 19083 h 439301"/>
                  <a:gd name="connsiteX21" fmla="*/ 35721 w 367920"/>
                  <a:gd name="connsiteY21" fmla="*/ 867 h 439301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27 w 367908"/>
                  <a:gd name="connsiteY0" fmla="*/ 1999 h 428436"/>
                  <a:gd name="connsiteX1" fmla="*/ 136051 w 367908"/>
                  <a:gd name="connsiteY1" fmla="*/ 87755 h 428436"/>
                  <a:gd name="connsiteX2" fmla="*/ 170341 w 367908"/>
                  <a:gd name="connsiteY2" fmla="*/ 139876 h 428436"/>
                  <a:gd name="connsiteX3" fmla="*/ 197773 w 367908"/>
                  <a:gd name="connsiteY3" fmla="*/ 168680 h 428436"/>
                  <a:gd name="connsiteX4" fmla="*/ 243036 w 367908"/>
                  <a:gd name="connsiteY4" fmla="*/ 178967 h 428436"/>
                  <a:gd name="connsiteX5" fmla="*/ 309559 w 367908"/>
                  <a:gd name="connsiteY5" fmla="*/ 249604 h 428436"/>
                  <a:gd name="connsiteX6" fmla="*/ 367852 w 367908"/>
                  <a:gd name="connsiteY6" fmla="*/ 386078 h 428436"/>
                  <a:gd name="connsiteX7" fmla="*/ 350021 w 367908"/>
                  <a:gd name="connsiteY7" fmla="*/ 403909 h 428436"/>
                  <a:gd name="connsiteX8" fmla="*/ 291042 w 367908"/>
                  <a:gd name="connsiteY8" fmla="*/ 270178 h 428436"/>
                  <a:gd name="connsiteX9" fmla="*/ 214233 w 367908"/>
                  <a:gd name="connsiteY9" fmla="*/ 194740 h 428436"/>
                  <a:gd name="connsiteX10" fmla="*/ 163483 w 367908"/>
                  <a:gd name="connsiteY10" fmla="*/ 207084 h 428436"/>
                  <a:gd name="connsiteX11" fmla="*/ 117535 w 367908"/>
                  <a:gd name="connsiteY11" fmla="*/ 348359 h 428436"/>
                  <a:gd name="connsiteX12" fmla="*/ 131251 w 367908"/>
                  <a:gd name="connsiteY12" fmla="*/ 425855 h 428436"/>
                  <a:gd name="connsiteX13" fmla="*/ 109305 w 367908"/>
                  <a:gd name="connsiteY13" fmla="*/ 424483 h 428436"/>
                  <a:gd name="connsiteX14" fmla="*/ 88045 w 367908"/>
                  <a:gd name="connsiteY14" fmla="*/ 329157 h 428436"/>
                  <a:gd name="connsiteX15" fmla="*/ 149082 w 367908"/>
                  <a:gd name="connsiteY15" fmla="*/ 183767 h 428436"/>
                  <a:gd name="connsiteX16" fmla="*/ 144967 w 367908"/>
                  <a:gd name="connsiteY16" fmla="*/ 154964 h 428436"/>
                  <a:gd name="connsiteX17" fmla="*/ 123707 w 367908"/>
                  <a:gd name="connsiteY17" fmla="*/ 116559 h 428436"/>
                  <a:gd name="connsiteX18" fmla="*/ 52384 w 367908"/>
                  <a:gd name="connsiteY18" fmla="*/ 42492 h 428436"/>
                  <a:gd name="connsiteX19" fmla="*/ 24266 w 367908"/>
                  <a:gd name="connsiteY19" fmla="*/ 17118 h 428436"/>
                  <a:gd name="connsiteX20" fmla="*/ 27 w 367908"/>
                  <a:gd name="connsiteY20" fmla="*/ 8218 h 428436"/>
                  <a:gd name="connsiteX21" fmla="*/ 48827 w 367908"/>
                  <a:gd name="connsiteY21" fmla="*/ 1999 h 428436"/>
                  <a:gd name="connsiteX0" fmla="*/ 48843 w 367924"/>
                  <a:gd name="connsiteY0" fmla="*/ 5470 h 431907"/>
                  <a:gd name="connsiteX1" fmla="*/ 136067 w 367924"/>
                  <a:gd name="connsiteY1" fmla="*/ 91226 h 431907"/>
                  <a:gd name="connsiteX2" fmla="*/ 170357 w 367924"/>
                  <a:gd name="connsiteY2" fmla="*/ 143347 h 431907"/>
                  <a:gd name="connsiteX3" fmla="*/ 197789 w 367924"/>
                  <a:gd name="connsiteY3" fmla="*/ 172151 h 431907"/>
                  <a:gd name="connsiteX4" fmla="*/ 243052 w 367924"/>
                  <a:gd name="connsiteY4" fmla="*/ 182438 h 431907"/>
                  <a:gd name="connsiteX5" fmla="*/ 309575 w 367924"/>
                  <a:gd name="connsiteY5" fmla="*/ 253075 h 431907"/>
                  <a:gd name="connsiteX6" fmla="*/ 367868 w 367924"/>
                  <a:gd name="connsiteY6" fmla="*/ 389549 h 431907"/>
                  <a:gd name="connsiteX7" fmla="*/ 350037 w 367924"/>
                  <a:gd name="connsiteY7" fmla="*/ 407380 h 431907"/>
                  <a:gd name="connsiteX8" fmla="*/ 291058 w 367924"/>
                  <a:gd name="connsiteY8" fmla="*/ 273649 h 431907"/>
                  <a:gd name="connsiteX9" fmla="*/ 214249 w 367924"/>
                  <a:gd name="connsiteY9" fmla="*/ 198211 h 431907"/>
                  <a:gd name="connsiteX10" fmla="*/ 163499 w 367924"/>
                  <a:gd name="connsiteY10" fmla="*/ 210555 h 431907"/>
                  <a:gd name="connsiteX11" fmla="*/ 117551 w 367924"/>
                  <a:gd name="connsiteY11" fmla="*/ 351830 h 431907"/>
                  <a:gd name="connsiteX12" fmla="*/ 131267 w 367924"/>
                  <a:gd name="connsiteY12" fmla="*/ 429326 h 431907"/>
                  <a:gd name="connsiteX13" fmla="*/ 109321 w 367924"/>
                  <a:gd name="connsiteY13" fmla="*/ 427954 h 431907"/>
                  <a:gd name="connsiteX14" fmla="*/ 88061 w 367924"/>
                  <a:gd name="connsiteY14" fmla="*/ 332628 h 431907"/>
                  <a:gd name="connsiteX15" fmla="*/ 149098 w 367924"/>
                  <a:gd name="connsiteY15" fmla="*/ 187238 h 431907"/>
                  <a:gd name="connsiteX16" fmla="*/ 144983 w 367924"/>
                  <a:gd name="connsiteY16" fmla="*/ 158435 h 431907"/>
                  <a:gd name="connsiteX17" fmla="*/ 123723 w 367924"/>
                  <a:gd name="connsiteY17" fmla="*/ 120030 h 431907"/>
                  <a:gd name="connsiteX18" fmla="*/ 52400 w 367924"/>
                  <a:gd name="connsiteY18" fmla="*/ 45963 h 431907"/>
                  <a:gd name="connsiteX19" fmla="*/ 24282 w 367924"/>
                  <a:gd name="connsiteY19" fmla="*/ 20589 h 431907"/>
                  <a:gd name="connsiteX20" fmla="*/ 43 w 367924"/>
                  <a:gd name="connsiteY20" fmla="*/ 11689 h 431907"/>
                  <a:gd name="connsiteX21" fmla="*/ 48843 w 367924"/>
                  <a:gd name="connsiteY21" fmla="*/ 5470 h 43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7924" h="431907">
                    <a:moveTo>
                      <a:pt x="48843" y="5470"/>
                    </a:moveTo>
                    <a:cubicBezTo>
                      <a:pt x="79018" y="28101"/>
                      <a:pt x="115815" y="68247"/>
                      <a:pt x="136067" y="91226"/>
                    </a:cubicBezTo>
                    <a:cubicBezTo>
                      <a:pt x="156319" y="114206"/>
                      <a:pt x="159385" y="124830"/>
                      <a:pt x="170357" y="143347"/>
                    </a:cubicBezTo>
                    <a:cubicBezTo>
                      <a:pt x="179273" y="157749"/>
                      <a:pt x="179959" y="173522"/>
                      <a:pt x="197789" y="172151"/>
                    </a:cubicBezTo>
                    <a:cubicBezTo>
                      <a:pt x="214249" y="173522"/>
                      <a:pt x="232765" y="178323"/>
                      <a:pt x="243052" y="182438"/>
                    </a:cubicBezTo>
                    <a:cubicBezTo>
                      <a:pt x="273227" y="194782"/>
                      <a:pt x="296545" y="229072"/>
                      <a:pt x="309575" y="253075"/>
                    </a:cubicBezTo>
                    <a:cubicBezTo>
                      <a:pt x="333578" y="297652"/>
                      <a:pt x="352095" y="341543"/>
                      <a:pt x="367868" y="389549"/>
                    </a:cubicBezTo>
                    <a:cubicBezTo>
                      <a:pt x="368554" y="402579"/>
                      <a:pt x="363067" y="408752"/>
                      <a:pt x="350037" y="407380"/>
                    </a:cubicBezTo>
                    <a:cubicBezTo>
                      <a:pt x="326720" y="362117"/>
                      <a:pt x="320548" y="325770"/>
                      <a:pt x="291058" y="273649"/>
                    </a:cubicBezTo>
                    <a:cubicBezTo>
                      <a:pt x="274599" y="247589"/>
                      <a:pt x="264998" y="208498"/>
                      <a:pt x="214249" y="198211"/>
                    </a:cubicBezTo>
                    <a:cubicBezTo>
                      <a:pt x="201904" y="195468"/>
                      <a:pt x="173101" y="203012"/>
                      <a:pt x="163499" y="210555"/>
                    </a:cubicBezTo>
                    <a:cubicBezTo>
                      <a:pt x="120980" y="241416"/>
                      <a:pt x="105206" y="299709"/>
                      <a:pt x="117551" y="351830"/>
                    </a:cubicBezTo>
                    <a:cubicBezTo>
                      <a:pt x="123037" y="377205"/>
                      <a:pt x="128524" y="401208"/>
                      <a:pt x="131267" y="429326"/>
                    </a:cubicBezTo>
                    <a:cubicBezTo>
                      <a:pt x="129209" y="434126"/>
                      <a:pt x="116179" y="431383"/>
                      <a:pt x="109321" y="427954"/>
                    </a:cubicBezTo>
                    <a:cubicBezTo>
                      <a:pt x="101777" y="397779"/>
                      <a:pt x="90805" y="364175"/>
                      <a:pt x="88061" y="332628"/>
                    </a:cubicBezTo>
                    <a:cubicBezTo>
                      <a:pt x="83261" y="273649"/>
                      <a:pt x="105206" y="225643"/>
                      <a:pt x="149098" y="187238"/>
                    </a:cubicBezTo>
                    <a:cubicBezTo>
                      <a:pt x="158699" y="179009"/>
                      <a:pt x="151155" y="168036"/>
                      <a:pt x="144983" y="158435"/>
                    </a:cubicBezTo>
                    <a:cubicBezTo>
                      <a:pt x="144983" y="158435"/>
                      <a:pt x="134010" y="137175"/>
                      <a:pt x="123723" y="120030"/>
                    </a:cubicBezTo>
                    <a:cubicBezTo>
                      <a:pt x="111379" y="98084"/>
                      <a:pt x="84632" y="72710"/>
                      <a:pt x="52400" y="45963"/>
                    </a:cubicBezTo>
                    <a:cubicBezTo>
                      <a:pt x="44170" y="37734"/>
                      <a:pt x="32512" y="28133"/>
                      <a:pt x="24282" y="20589"/>
                    </a:cubicBezTo>
                    <a:cubicBezTo>
                      <a:pt x="18107" y="12981"/>
                      <a:pt x="1300" y="18090"/>
                      <a:pt x="43" y="11689"/>
                    </a:cubicBezTo>
                    <a:cubicBezTo>
                      <a:pt x="-1214" y="5288"/>
                      <a:pt x="25183" y="-7222"/>
                      <a:pt x="48843" y="5470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A8997D5-2689-486D-92C5-E6B910414BDE}"/>
                </a:ext>
              </a:extLst>
            </p:cNvPr>
            <p:cNvGrpSpPr/>
            <p:nvPr/>
          </p:nvGrpSpPr>
          <p:grpSpPr>
            <a:xfrm>
              <a:off x="8873991" y="4601281"/>
              <a:ext cx="193168" cy="193168"/>
              <a:chOff x="8682887" y="5354471"/>
              <a:chExt cx="193168" cy="193168"/>
            </a:xfrm>
            <a:solidFill>
              <a:schemeClr val="bg1"/>
            </a:solidFill>
          </p:grpSpPr>
          <p:sp>
            <p:nvSpPr>
              <p:cNvPr id="90" name="Freeform: Shape 28">
                <a:extLst>
                  <a:ext uri="{FF2B5EF4-FFF2-40B4-BE49-F238E27FC236}">
                    <a16:creationId xmlns:a16="http://schemas.microsoft.com/office/drawing/2014/main" id="{505049BF-2809-4FE4-8285-6009C411DCEF}"/>
                  </a:ext>
                </a:extLst>
              </p:cNvPr>
              <p:cNvSpPr/>
              <p:nvPr/>
            </p:nvSpPr>
            <p:spPr>
              <a:xfrm rot="567401">
                <a:off x="8682887" y="5354471"/>
                <a:ext cx="193168" cy="193168"/>
              </a:xfrm>
              <a:custGeom>
                <a:avLst/>
                <a:gdLst>
                  <a:gd name="connsiteX0" fmla="*/ 64571 w 185166"/>
                  <a:gd name="connsiteY0" fmla="*/ 1778 h 185166"/>
                  <a:gd name="connsiteX1" fmla="*/ 135208 w 185166"/>
                  <a:gd name="connsiteY1" fmla="*/ 14122 h 185166"/>
                  <a:gd name="connsiteX2" fmla="*/ 183214 w 185166"/>
                  <a:gd name="connsiteY2" fmla="*/ 116306 h 185166"/>
                  <a:gd name="connsiteX3" fmla="*/ 95432 w 185166"/>
                  <a:gd name="connsiteY3" fmla="*/ 189001 h 185166"/>
                  <a:gd name="connsiteX4" fmla="*/ 3535 w 185166"/>
                  <a:gd name="connsiteY4" fmla="*/ 121107 h 185166"/>
                  <a:gd name="connsiteX5" fmla="*/ 47426 w 185166"/>
                  <a:gd name="connsiteY5" fmla="*/ 12751 h 185166"/>
                  <a:gd name="connsiteX6" fmla="*/ 64571 w 185166"/>
                  <a:gd name="connsiteY6" fmla="*/ 1778 h 185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5166" h="185166">
                    <a:moveTo>
                      <a:pt x="64571" y="1778"/>
                    </a:moveTo>
                    <a:cubicBezTo>
                      <a:pt x="98175" y="406"/>
                      <a:pt x="107776" y="-5080"/>
                      <a:pt x="135208" y="14122"/>
                    </a:cubicBezTo>
                    <a:cubicBezTo>
                      <a:pt x="176356" y="37439"/>
                      <a:pt x="193501" y="74473"/>
                      <a:pt x="183214" y="116306"/>
                    </a:cubicBezTo>
                    <a:cubicBezTo>
                      <a:pt x="172927" y="158826"/>
                      <a:pt x="137952" y="187630"/>
                      <a:pt x="95432" y="189001"/>
                    </a:cubicBezTo>
                    <a:cubicBezTo>
                      <a:pt x="53598" y="190373"/>
                      <a:pt x="15193" y="162255"/>
                      <a:pt x="3535" y="121107"/>
                    </a:cubicBezTo>
                    <a:cubicBezTo>
                      <a:pt x="-8124" y="79273"/>
                      <a:pt x="9707" y="36754"/>
                      <a:pt x="47426" y="12751"/>
                    </a:cubicBezTo>
                    <a:cubicBezTo>
                      <a:pt x="52912" y="9322"/>
                      <a:pt x="54284" y="4521"/>
                      <a:pt x="64571" y="1778"/>
                    </a:cubicBezTo>
                    <a:close/>
                  </a:path>
                </a:pathLst>
              </a:custGeom>
              <a:grpFill/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29">
                <a:extLst>
                  <a:ext uri="{FF2B5EF4-FFF2-40B4-BE49-F238E27FC236}">
                    <a16:creationId xmlns:a16="http://schemas.microsoft.com/office/drawing/2014/main" id="{01EA127B-C4C4-45B1-A9FD-B5EDF1D8B44D}"/>
                  </a:ext>
                </a:extLst>
              </p:cNvPr>
              <p:cNvSpPr/>
              <p:nvPr/>
            </p:nvSpPr>
            <p:spPr>
              <a:xfrm rot="567401">
                <a:off x="8709149" y="5384737"/>
                <a:ext cx="135933" cy="135933"/>
              </a:xfrm>
              <a:custGeom>
                <a:avLst/>
                <a:gdLst>
                  <a:gd name="connsiteX0" fmla="*/ 132359 w 130302"/>
                  <a:gd name="connsiteY0" fmla="*/ 65163 h 130302"/>
                  <a:gd name="connsiteX1" fmla="*/ 65151 w 130302"/>
                  <a:gd name="connsiteY1" fmla="*/ 132371 h 130302"/>
                  <a:gd name="connsiteX2" fmla="*/ 0 w 130302"/>
                  <a:gd name="connsiteY2" fmla="*/ 66535 h 130302"/>
                  <a:gd name="connsiteX3" fmla="*/ 64465 w 130302"/>
                  <a:gd name="connsiteY3" fmla="*/ 12 h 130302"/>
                  <a:gd name="connsiteX4" fmla="*/ 132359 w 130302"/>
                  <a:gd name="connsiteY4" fmla="*/ 65163 h 130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302" h="130302">
                    <a:moveTo>
                      <a:pt x="132359" y="65163"/>
                    </a:moveTo>
                    <a:cubicBezTo>
                      <a:pt x="132359" y="102196"/>
                      <a:pt x="101498" y="133057"/>
                      <a:pt x="65151" y="132371"/>
                    </a:cubicBezTo>
                    <a:cubicBezTo>
                      <a:pt x="29489" y="131686"/>
                      <a:pt x="0" y="102196"/>
                      <a:pt x="0" y="66535"/>
                    </a:cubicBezTo>
                    <a:cubicBezTo>
                      <a:pt x="0" y="30187"/>
                      <a:pt x="28118" y="698"/>
                      <a:pt x="64465" y="12"/>
                    </a:cubicBezTo>
                    <a:cubicBezTo>
                      <a:pt x="102184" y="-674"/>
                      <a:pt x="132359" y="28130"/>
                      <a:pt x="132359" y="6516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095E7FD-7B7B-44E4-8A06-453B2DE65ADC}"/>
              </a:ext>
            </a:extLst>
          </p:cNvPr>
          <p:cNvGrpSpPr/>
          <p:nvPr/>
        </p:nvGrpSpPr>
        <p:grpSpPr>
          <a:xfrm>
            <a:off x="8539374" y="2270155"/>
            <a:ext cx="860623" cy="1158601"/>
            <a:chOff x="3941816" y="1814078"/>
            <a:chExt cx="1781788" cy="259395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26F672B-6105-44CD-A02A-52755201F559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102" name="Freeform 21">
                <a:extLst>
                  <a:ext uri="{FF2B5EF4-FFF2-40B4-BE49-F238E27FC236}">
                    <a16:creationId xmlns:a16="http://schemas.microsoft.com/office/drawing/2014/main" id="{7741DB12-935F-435F-9C9F-19CB56009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27D5CDD-57F7-4749-965A-8F2C78F4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63FE7A6D-7D3A-4AB1-BA7D-BA57B40D9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: Shape 42">
                <a:extLst>
                  <a:ext uri="{FF2B5EF4-FFF2-40B4-BE49-F238E27FC236}">
                    <a16:creationId xmlns:a16="http://schemas.microsoft.com/office/drawing/2014/main" id="{D3C2747B-89E6-41B1-9867-21E7BE6CC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Freeform: Shape 43">
                <a:extLst>
                  <a:ext uri="{FF2B5EF4-FFF2-40B4-BE49-F238E27FC236}">
                    <a16:creationId xmlns:a16="http://schemas.microsoft.com/office/drawing/2014/main" id="{3720102B-5A6B-4E65-89E9-DA6E67DEA149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Chevron 2">
              <a:extLst>
                <a:ext uri="{FF2B5EF4-FFF2-40B4-BE49-F238E27FC236}">
                  <a16:creationId xmlns:a16="http://schemas.microsoft.com/office/drawing/2014/main" id="{AFEBF79D-988A-400A-BBFC-AF2C168BE2A9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9" name="Chevron 2">
              <a:extLst>
                <a:ext uri="{FF2B5EF4-FFF2-40B4-BE49-F238E27FC236}">
                  <a16:creationId xmlns:a16="http://schemas.microsoft.com/office/drawing/2014/main" id="{9AFD1F59-3FE0-4F5E-BA32-19DD4444A308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0" name="Chevron 2">
              <a:extLst>
                <a:ext uri="{FF2B5EF4-FFF2-40B4-BE49-F238E27FC236}">
                  <a16:creationId xmlns:a16="http://schemas.microsoft.com/office/drawing/2014/main" id="{CE759F55-D153-4A49-9905-B5CE12375BF8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1" name="Chevron 2">
              <a:extLst>
                <a:ext uri="{FF2B5EF4-FFF2-40B4-BE49-F238E27FC236}">
                  <a16:creationId xmlns:a16="http://schemas.microsoft.com/office/drawing/2014/main" id="{943ABE96-58FF-40AC-A592-4ABFDEB0594A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2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36" y="0"/>
            <a:ext cx="967732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9490" y="346363"/>
            <a:ext cx="586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Final Output Design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489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945" y="817419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46504"/>
              </p:ext>
            </p:extLst>
          </p:nvPr>
        </p:nvGraphicFramePr>
        <p:xfrm>
          <a:off x="2032000" y="188868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715156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1248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9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ECG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9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WIFI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Thermistor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7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Ambient Light Sensor 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Infrared</a:t>
                      </a:r>
                      <a:r>
                        <a:rPr lang="en-US" baseline="0" dirty="0" smtClean="0"/>
                        <a:t> LED 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54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Oxygen</a:t>
                      </a:r>
                      <a:r>
                        <a:rPr lang="en-US" baseline="0" dirty="0" smtClean="0"/>
                        <a:t> Saturation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75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Other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0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4740.00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5176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0545" y="632753"/>
            <a:ext cx="482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BUDGET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22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Project Timeline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96C7C2-4DEC-4754-8FD0-6C2E4EACA626}"/>
              </a:ext>
            </a:extLst>
          </p:cNvPr>
          <p:cNvGrpSpPr/>
          <p:nvPr/>
        </p:nvGrpSpPr>
        <p:grpSpPr>
          <a:xfrm>
            <a:off x="789913" y="742750"/>
            <a:ext cx="1574276" cy="2011520"/>
            <a:chOff x="563580" y="742750"/>
            <a:chExt cx="1574276" cy="201152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E933E92-CC96-4BB8-A8B0-5F70C3D7CDA1}"/>
                </a:ext>
              </a:extLst>
            </p:cNvPr>
            <p:cNvSpPr/>
            <p:nvPr/>
          </p:nvSpPr>
          <p:spPr>
            <a:xfrm>
              <a:off x="1290016" y="742750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53EBB2-4A16-4B2F-9143-10F111F69995}"/>
                </a:ext>
              </a:extLst>
            </p:cNvPr>
            <p:cNvSpPr/>
            <p:nvPr/>
          </p:nvSpPr>
          <p:spPr>
            <a:xfrm>
              <a:off x="1482551" y="742750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35E874-9F29-4E30-9069-4A30BEB36BA9}"/>
                </a:ext>
              </a:extLst>
            </p:cNvPr>
            <p:cNvSpPr/>
            <p:nvPr/>
          </p:nvSpPr>
          <p:spPr>
            <a:xfrm>
              <a:off x="563580" y="1720916"/>
              <a:ext cx="1574276" cy="1033354"/>
            </a:xfrm>
            <a:custGeom>
              <a:avLst/>
              <a:gdLst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929681 w 1574276"/>
                <a:gd name="connsiteY7" fmla="*/ 1049442 h 1049442"/>
                <a:gd name="connsiteX8" fmla="*/ 811682 w 1574276"/>
                <a:gd name="connsiteY8" fmla="*/ 1049442 h 1049442"/>
                <a:gd name="connsiteX9" fmla="*/ 809218 w 1574276"/>
                <a:gd name="connsiteY9" fmla="*/ 1034491 h 1049442"/>
                <a:gd name="connsiteX10" fmla="*/ 804894 w 1574276"/>
                <a:gd name="connsiteY10" fmla="*/ 1027296 h 1049442"/>
                <a:gd name="connsiteX11" fmla="*/ 13542 w 1574276"/>
                <a:gd name="connsiteY11" fmla="*/ 491899 h 1049442"/>
                <a:gd name="connsiteX12" fmla="*/ 31756 w 1574276"/>
                <a:gd name="connsiteY12" fmla="*/ 153501 h 1049442"/>
                <a:gd name="connsiteX13" fmla="*/ 73936 w 1574276"/>
                <a:gd name="connsiteY13" fmla="*/ 95983 h 1049442"/>
                <a:gd name="connsiteX14" fmla="*/ 151585 w 1574276"/>
                <a:gd name="connsiteY14" fmla="*/ 127139 h 1049442"/>
                <a:gd name="connsiteX15" fmla="*/ 151585 w 1574276"/>
                <a:gd name="connsiteY15" fmla="*/ 173633 h 1049442"/>
                <a:gd name="connsiteX16" fmla="*/ 124264 w 1574276"/>
                <a:gd name="connsiteY16" fmla="*/ 281479 h 1049442"/>
                <a:gd name="connsiteX17" fmla="*/ 238342 w 1574276"/>
                <a:gd name="connsiteY17" fmla="*/ 713343 h 1049442"/>
                <a:gd name="connsiteX18" fmla="*/ 612209 w 1574276"/>
                <a:gd name="connsiteY18" fmla="*/ 918970 h 1049442"/>
                <a:gd name="connsiteX19" fmla="*/ 1174927 w 1574276"/>
                <a:gd name="connsiteY19" fmla="*/ 839404 h 1049442"/>
                <a:gd name="connsiteX20" fmla="*/ 1440468 w 1574276"/>
                <a:gd name="connsiteY20" fmla="*/ 476561 h 1049442"/>
                <a:gd name="connsiteX21" fmla="*/ 1385826 w 1574276"/>
                <a:gd name="connsiteY21" fmla="*/ 113718 h 1049442"/>
                <a:gd name="connsiteX22" fmla="*/ 1371926 w 1574276"/>
                <a:gd name="connsiteY22" fmla="*/ 89273 h 1049442"/>
                <a:gd name="connsiteX23" fmla="*/ 1372405 w 1574276"/>
                <a:gd name="connsiteY23" fmla="*/ 35589 h 1049442"/>
                <a:gd name="connsiteX24" fmla="*/ 1403561 w 1574276"/>
                <a:gd name="connsiteY24" fmla="*/ 5392 h 1049442"/>
                <a:gd name="connsiteX25" fmla="*/ 1425250 w 1574276"/>
                <a:gd name="connsiteY25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929424 w 1574276"/>
                <a:gd name="connsiteY6" fmla="*/ 1032485 h 1049442"/>
                <a:gd name="connsiteX7" fmla="*/ 811682 w 1574276"/>
                <a:gd name="connsiteY7" fmla="*/ 1049442 h 1049442"/>
                <a:gd name="connsiteX8" fmla="*/ 809218 w 1574276"/>
                <a:gd name="connsiteY8" fmla="*/ 1034491 h 1049442"/>
                <a:gd name="connsiteX9" fmla="*/ 804894 w 1574276"/>
                <a:gd name="connsiteY9" fmla="*/ 1027296 h 1049442"/>
                <a:gd name="connsiteX10" fmla="*/ 13542 w 1574276"/>
                <a:gd name="connsiteY10" fmla="*/ 491899 h 1049442"/>
                <a:gd name="connsiteX11" fmla="*/ 31756 w 1574276"/>
                <a:gd name="connsiteY11" fmla="*/ 153501 h 1049442"/>
                <a:gd name="connsiteX12" fmla="*/ 73936 w 1574276"/>
                <a:gd name="connsiteY12" fmla="*/ 95983 h 1049442"/>
                <a:gd name="connsiteX13" fmla="*/ 151585 w 1574276"/>
                <a:gd name="connsiteY13" fmla="*/ 127139 h 1049442"/>
                <a:gd name="connsiteX14" fmla="*/ 151585 w 1574276"/>
                <a:gd name="connsiteY14" fmla="*/ 173633 h 1049442"/>
                <a:gd name="connsiteX15" fmla="*/ 124264 w 1574276"/>
                <a:gd name="connsiteY15" fmla="*/ 281479 h 1049442"/>
                <a:gd name="connsiteX16" fmla="*/ 238342 w 1574276"/>
                <a:gd name="connsiteY16" fmla="*/ 713343 h 1049442"/>
                <a:gd name="connsiteX17" fmla="*/ 612209 w 1574276"/>
                <a:gd name="connsiteY17" fmla="*/ 918970 h 1049442"/>
                <a:gd name="connsiteX18" fmla="*/ 1174927 w 1574276"/>
                <a:gd name="connsiteY18" fmla="*/ 839404 h 1049442"/>
                <a:gd name="connsiteX19" fmla="*/ 1440468 w 1574276"/>
                <a:gd name="connsiteY19" fmla="*/ 476561 h 1049442"/>
                <a:gd name="connsiteX20" fmla="*/ 1385826 w 1574276"/>
                <a:gd name="connsiteY20" fmla="*/ 113718 h 1049442"/>
                <a:gd name="connsiteX21" fmla="*/ 1371926 w 1574276"/>
                <a:gd name="connsiteY21" fmla="*/ 89273 h 1049442"/>
                <a:gd name="connsiteX22" fmla="*/ 1372405 w 1574276"/>
                <a:gd name="connsiteY22" fmla="*/ 35589 h 1049442"/>
                <a:gd name="connsiteX23" fmla="*/ 1403561 w 1574276"/>
                <a:gd name="connsiteY23" fmla="*/ 5392 h 1049442"/>
                <a:gd name="connsiteX24" fmla="*/ 1425250 w 1574276"/>
                <a:gd name="connsiteY24" fmla="*/ 0 h 1049442"/>
                <a:gd name="connsiteX0" fmla="*/ 1425250 w 1574276"/>
                <a:gd name="connsiteY0" fmla="*/ 0 h 1049442"/>
                <a:gd name="connsiteX1" fmla="*/ 1446220 w 1574276"/>
                <a:gd name="connsiteY1" fmla="*/ 8268 h 1049442"/>
                <a:gd name="connsiteX2" fmla="*/ 1500862 w 1574276"/>
                <a:gd name="connsiteY2" fmla="*/ 77290 h 1049442"/>
                <a:gd name="connsiteX3" fmla="*/ 1505655 w 1574276"/>
                <a:gd name="connsiteY3" fmla="*/ 647198 h 1049442"/>
                <a:gd name="connsiteX4" fmla="*/ 1166299 w 1574276"/>
                <a:gd name="connsiteY4" fmla="*/ 969778 h 1049442"/>
                <a:gd name="connsiteX5" fmla="*/ 929037 w 1574276"/>
                <a:gd name="connsiteY5" fmla="*/ 1021544 h 1049442"/>
                <a:gd name="connsiteX6" fmla="*/ 811682 w 1574276"/>
                <a:gd name="connsiteY6" fmla="*/ 1049442 h 1049442"/>
                <a:gd name="connsiteX7" fmla="*/ 809218 w 1574276"/>
                <a:gd name="connsiteY7" fmla="*/ 1034491 h 1049442"/>
                <a:gd name="connsiteX8" fmla="*/ 804894 w 1574276"/>
                <a:gd name="connsiteY8" fmla="*/ 1027296 h 1049442"/>
                <a:gd name="connsiteX9" fmla="*/ 13542 w 1574276"/>
                <a:gd name="connsiteY9" fmla="*/ 491899 h 1049442"/>
                <a:gd name="connsiteX10" fmla="*/ 31756 w 1574276"/>
                <a:gd name="connsiteY10" fmla="*/ 153501 h 1049442"/>
                <a:gd name="connsiteX11" fmla="*/ 73936 w 1574276"/>
                <a:gd name="connsiteY11" fmla="*/ 95983 h 1049442"/>
                <a:gd name="connsiteX12" fmla="*/ 151585 w 1574276"/>
                <a:gd name="connsiteY12" fmla="*/ 127139 h 1049442"/>
                <a:gd name="connsiteX13" fmla="*/ 151585 w 1574276"/>
                <a:gd name="connsiteY13" fmla="*/ 173633 h 1049442"/>
                <a:gd name="connsiteX14" fmla="*/ 124264 w 1574276"/>
                <a:gd name="connsiteY14" fmla="*/ 281479 h 1049442"/>
                <a:gd name="connsiteX15" fmla="*/ 238342 w 1574276"/>
                <a:gd name="connsiteY15" fmla="*/ 713343 h 1049442"/>
                <a:gd name="connsiteX16" fmla="*/ 612209 w 1574276"/>
                <a:gd name="connsiteY16" fmla="*/ 918970 h 1049442"/>
                <a:gd name="connsiteX17" fmla="*/ 1174927 w 1574276"/>
                <a:gd name="connsiteY17" fmla="*/ 839404 h 1049442"/>
                <a:gd name="connsiteX18" fmla="*/ 1440468 w 1574276"/>
                <a:gd name="connsiteY18" fmla="*/ 476561 h 1049442"/>
                <a:gd name="connsiteX19" fmla="*/ 1385826 w 1574276"/>
                <a:gd name="connsiteY19" fmla="*/ 113718 h 1049442"/>
                <a:gd name="connsiteX20" fmla="*/ 1371926 w 1574276"/>
                <a:gd name="connsiteY20" fmla="*/ 89273 h 1049442"/>
                <a:gd name="connsiteX21" fmla="*/ 1372405 w 1574276"/>
                <a:gd name="connsiteY21" fmla="*/ 35589 h 1049442"/>
                <a:gd name="connsiteX22" fmla="*/ 1403561 w 1574276"/>
                <a:gd name="connsiteY22" fmla="*/ 5392 h 1049442"/>
                <a:gd name="connsiteX23" fmla="*/ 1425250 w 1574276"/>
                <a:gd name="connsiteY23" fmla="*/ 0 h 1049442"/>
                <a:gd name="connsiteX0" fmla="*/ 1425250 w 1574276"/>
                <a:gd name="connsiteY0" fmla="*/ 0 h 1039056"/>
                <a:gd name="connsiteX1" fmla="*/ 1446220 w 1574276"/>
                <a:gd name="connsiteY1" fmla="*/ 8268 h 1039056"/>
                <a:gd name="connsiteX2" fmla="*/ 1500862 w 1574276"/>
                <a:gd name="connsiteY2" fmla="*/ 77290 h 1039056"/>
                <a:gd name="connsiteX3" fmla="*/ 1505655 w 1574276"/>
                <a:gd name="connsiteY3" fmla="*/ 647198 h 1039056"/>
                <a:gd name="connsiteX4" fmla="*/ 1166299 w 1574276"/>
                <a:gd name="connsiteY4" fmla="*/ 969778 h 1039056"/>
                <a:gd name="connsiteX5" fmla="*/ 929037 w 1574276"/>
                <a:gd name="connsiteY5" fmla="*/ 1021544 h 1039056"/>
                <a:gd name="connsiteX6" fmla="*/ 809218 w 1574276"/>
                <a:gd name="connsiteY6" fmla="*/ 1034491 h 1039056"/>
                <a:gd name="connsiteX7" fmla="*/ 804894 w 1574276"/>
                <a:gd name="connsiteY7" fmla="*/ 1027296 h 1039056"/>
                <a:gd name="connsiteX8" fmla="*/ 13542 w 1574276"/>
                <a:gd name="connsiteY8" fmla="*/ 491899 h 1039056"/>
                <a:gd name="connsiteX9" fmla="*/ 31756 w 1574276"/>
                <a:gd name="connsiteY9" fmla="*/ 153501 h 1039056"/>
                <a:gd name="connsiteX10" fmla="*/ 73936 w 1574276"/>
                <a:gd name="connsiteY10" fmla="*/ 95983 h 1039056"/>
                <a:gd name="connsiteX11" fmla="*/ 151585 w 1574276"/>
                <a:gd name="connsiteY11" fmla="*/ 127139 h 1039056"/>
                <a:gd name="connsiteX12" fmla="*/ 151585 w 1574276"/>
                <a:gd name="connsiteY12" fmla="*/ 173633 h 1039056"/>
                <a:gd name="connsiteX13" fmla="*/ 124264 w 1574276"/>
                <a:gd name="connsiteY13" fmla="*/ 281479 h 1039056"/>
                <a:gd name="connsiteX14" fmla="*/ 238342 w 1574276"/>
                <a:gd name="connsiteY14" fmla="*/ 713343 h 1039056"/>
                <a:gd name="connsiteX15" fmla="*/ 612209 w 1574276"/>
                <a:gd name="connsiteY15" fmla="*/ 918970 h 1039056"/>
                <a:gd name="connsiteX16" fmla="*/ 1174927 w 1574276"/>
                <a:gd name="connsiteY16" fmla="*/ 839404 h 1039056"/>
                <a:gd name="connsiteX17" fmla="*/ 1440468 w 1574276"/>
                <a:gd name="connsiteY17" fmla="*/ 476561 h 1039056"/>
                <a:gd name="connsiteX18" fmla="*/ 1385826 w 1574276"/>
                <a:gd name="connsiteY18" fmla="*/ 113718 h 1039056"/>
                <a:gd name="connsiteX19" fmla="*/ 1371926 w 1574276"/>
                <a:gd name="connsiteY19" fmla="*/ 89273 h 1039056"/>
                <a:gd name="connsiteX20" fmla="*/ 1372405 w 1574276"/>
                <a:gd name="connsiteY20" fmla="*/ 35589 h 1039056"/>
                <a:gd name="connsiteX21" fmla="*/ 1403561 w 1574276"/>
                <a:gd name="connsiteY21" fmla="*/ 5392 h 1039056"/>
                <a:gd name="connsiteX22" fmla="*/ 1425250 w 1574276"/>
                <a:gd name="connsiteY22" fmla="*/ 0 h 1039056"/>
                <a:gd name="connsiteX0" fmla="*/ 1425250 w 1574276"/>
                <a:gd name="connsiteY0" fmla="*/ 0 h 1043626"/>
                <a:gd name="connsiteX1" fmla="*/ 1446220 w 1574276"/>
                <a:gd name="connsiteY1" fmla="*/ 8268 h 1043626"/>
                <a:gd name="connsiteX2" fmla="*/ 1500862 w 1574276"/>
                <a:gd name="connsiteY2" fmla="*/ 77290 h 1043626"/>
                <a:gd name="connsiteX3" fmla="*/ 1505655 w 1574276"/>
                <a:gd name="connsiteY3" fmla="*/ 647198 h 1043626"/>
                <a:gd name="connsiteX4" fmla="*/ 1166299 w 1574276"/>
                <a:gd name="connsiteY4" fmla="*/ 969778 h 1043626"/>
                <a:gd name="connsiteX5" fmla="*/ 929037 w 1574276"/>
                <a:gd name="connsiteY5" fmla="*/ 1021544 h 1043626"/>
                <a:gd name="connsiteX6" fmla="*/ 809218 w 1574276"/>
                <a:gd name="connsiteY6" fmla="*/ 1034491 h 1043626"/>
                <a:gd name="connsiteX7" fmla="*/ 797750 w 1574276"/>
                <a:gd name="connsiteY7" fmla="*/ 1032059 h 1043626"/>
                <a:gd name="connsiteX8" fmla="*/ 13542 w 1574276"/>
                <a:gd name="connsiteY8" fmla="*/ 491899 h 1043626"/>
                <a:gd name="connsiteX9" fmla="*/ 31756 w 1574276"/>
                <a:gd name="connsiteY9" fmla="*/ 153501 h 1043626"/>
                <a:gd name="connsiteX10" fmla="*/ 73936 w 1574276"/>
                <a:gd name="connsiteY10" fmla="*/ 95983 h 1043626"/>
                <a:gd name="connsiteX11" fmla="*/ 151585 w 1574276"/>
                <a:gd name="connsiteY11" fmla="*/ 127139 h 1043626"/>
                <a:gd name="connsiteX12" fmla="*/ 151585 w 1574276"/>
                <a:gd name="connsiteY12" fmla="*/ 173633 h 1043626"/>
                <a:gd name="connsiteX13" fmla="*/ 124264 w 1574276"/>
                <a:gd name="connsiteY13" fmla="*/ 281479 h 1043626"/>
                <a:gd name="connsiteX14" fmla="*/ 238342 w 1574276"/>
                <a:gd name="connsiteY14" fmla="*/ 713343 h 1043626"/>
                <a:gd name="connsiteX15" fmla="*/ 612209 w 1574276"/>
                <a:gd name="connsiteY15" fmla="*/ 918970 h 1043626"/>
                <a:gd name="connsiteX16" fmla="*/ 1174927 w 1574276"/>
                <a:gd name="connsiteY16" fmla="*/ 839404 h 1043626"/>
                <a:gd name="connsiteX17" fmla="*/ 1440468 w 1574276"/>
                <a:gd name="connsiteY17" fmla="*/ 476561 h 1043626"/>
                <a:gd name="connsiteX18" fmla="*/ 1385826 w 1574276"/>
                <a:gd name="connsiteY18" fmla="*/ 113718 h 1043626"/>
                <a:gd name="connsiteX19" fmla="*/ 1371926 w 1574276"/>
                <a:gd name="connsiteY19" fmla="*/ 89273 h 1043626"/>
                <a:gd name="connsiteX20" fmla="*/ 1372405 w 1574276"/>
                <a:gd name="connsiteY20" fmla="*/ 35589 h 1043626"/>
                <a:gd name="connsiteX21" fmla="*/ 1403561 w 1574276"/>
                <a:gd name="connsiteY21" fmla="*/ 5392 h 1043626"/>
                <a:gd name="connsiteX22" fmla="*/ 1425250 w 1574276"/>
                <a:gd name="connsiteY22" fmla="*/ 0 h 1043626"/>
                <a:gd name="connsiteX0" fmla="*/ 1425250 w 1574276"/>
                <a:gd name="connsiteY0" fmla="*/ 0 h 1070884"/>
                <a:gd name="connsiteX1" fmla="*/ 1446220 w 1574276"/>
                <a:gd name="connsiteY1" fmla="*/ 8268 h 1070884"/>
                <a:gd name="connsiteX2" fmla="*/ 1500862 w 1574276"/>
                <a:gd name="connsiteY2" fmla="*/ 77290 h 1070884"/>
                <a:gd name="connsiteX3" fmla="*/ 1505655 w 1574276"/>
                <a:gd name="connsiteY3" fmla="*/ 647198 h 1070884"/>
                <a:gd name="connsiteX4" fmla="*/ 1166299 w 1574276"/>
                <a:gd name="connsiteY4" fmla="*/ 969778 h 1070884"/>
                <a:gd name="connsiteX5" fmla="*/ 929037 w 1574276"/>
                <a:gd name="connsiteY5" fmla="*/ 1021544 h 1070884"/>
                <a:gd name="connsiteX6" fmla="*/ 797750 w 1574276"/>
                <a:gd name="connsiteY6" fmla="*/ 1032059 h 1070884"/>
                <a:gd name="connsiteX7" fmla="*/ 13542 w 1574276"/>
                <a:gd name="connsiteY7" fmla="*/ 491899 h 1070884"/>
                <a:gd name="connsiteX8" fmla="*/ 31756 w 1574276"/>
                <a:gd name="connsiteY8" fmla="*/ 153501 h 1070884"/>
                <a:gd name="connsiteX9" fmla="*/ 73936 w 1574276"/>
                <a:gd name="connsiteY9" fmla="*/ 95983 h 1070884"/>
                <a:gd name="connsiteX10" fmla="*/ 151585 w 1574276"/>
                <a:gd name="connsiteY10" fmla="*/ 127139 h 1070884"/>
                <a:gd name="connsiteX11" fmla="*/ 151585 w 1574276"/>
                <a:gd name="connsiteY11" fmla="*/ 173633 h 1070884"/>
                <a:gd name="connsiteX12" fmla="*/ 124264 w 1574276"/>
                <a:gd name="connsiteY12" fmla="*/ 281479 h 1070884"/>
                <a:gd name="connsiteX13" fmla="*/ 238342 w 1574276"/>
                <a:gd name="connsiteY13" fmla="*/ 713343 h 1070884"/>
                <a:gd name="connsiteX14" fmla="*/ 612209 w 1574276"/>
                <a:gd name="connsiteY14" fmla="*/ 918970 h 1070884"/>
                <a:gd name="connsiteX15" fmla="*/ 1174927 w 1574276"/>
                <a:gd name="connsiteY15" fmla="*/ 839404 h 1070884"/>
                <a:gd name="connsiteX16" fmla="*/ 1440468 w 1574276"/>
                <a:gd name="connsiteY16" fmla="*/ 476561 h 1070884"/>
                <a:gd name="connsiteX17" fmla="*/ 1385826 w 1574276"/>
                <a:gd name="connsiteY17" fmla="*/ 113718 h 1070884"/>
                <a:gd name="connsiteX18" fmla="*/ 1371926 w 1574276"/>
                <a:gd name="connsiteY18" fmla="*/ 89273 h 1070884"/>
                <a:gd name="connsiteX19" fmla="*/ 1372405 w 1574276"/>
                <a:gd name="connsiteY19" fmla="*/ 35589 h 1070884"/>
                <a:gd name="connsiteX20" fmla="*/ 1403561 w 1574276"/>
                <a:gd name="connsiteY20" fmla="*/ 5392 h 1070884"/>
                <a:gd name="connsiteX21" fmla="*/ 1425250 w 1574276"/>
                <a:gd name="connsiteY21" fmla="*/ 0 h 1070884"/>
                <a:gd name="connsiteX0" fmla="*/ 1425250 w 1574276"/>
                <a:gd name="connsiteY0" fmla="*/ 0 h 1039446"/>
                <a:gd name="connsiteX1" fmla="*/ 1446220 w 1574276"/>
                <a:gd name="connsiteY1" fmla="*/ 8268 h 1039446"/>
                <a:gd name="connsiteX2" fmla="*/ 1500862 w 1574276"/>
                <a:gd name="connsiteY2" fmla="*/ 77290 h 1039446"/>
                <a:gd name="connsiteX3" fmla="*/ 1505655 w 1574276"/>
                <a:gd name="connsiteY3" fmla="*/ 647198 h 1039446"/>
                <a:gd name="connsiteX4" fmla="*/ 1166299 w 1574276"/>
                <a:gd name="connsiteY4" fmla="*/ 969778 h 1039446"/>
                <a:gd name="connsiteX5" fmla="*/ 929037 w 1574276"/>
                <a:gd name="connsiteY5" fmla="*/ 1021544 h 1039446"/>
                <a:gd name="connsiteX6" fmla="*/ 797750 w 1574276"/>
                <a:gd name="connsiteY6" fmla="*/ 1032059 h 1039446"/>
                <a:gd name="connsiteX7" fmla="*/ 13542 w 1574276"/>
                <a:gd name="connsiteY7" fmla="*/ 491899 h 1039446"/>
                <a:gd name="connsiteX8" fmla="*/ 31756 w 1574276"/>
                <a:gd name="connsiteY8" fmla="*/ 153501 h 1039446"/>
                <a:gd name="connsiteX9" fmla="*/ 73936 w 1574276"/>
                <a:gd name="connsiteY9" fmla="*/ 95983 h 1039446"/>
                <a:gd name="connsiteX10" fmla="*/ 151585 w 1574276"/>
                <a:gd name="connsiteY10" fmla="*/ 127139 h 1039446"/>
                <a:gd name="connsiteX11" fmla="*/ 151585 w 1574276"/>
                <a:gd name="connsiteY11" fmla="*/ 173633 h 1039446"/>
                <a:gd name="connsiteX12" fmla="*/ 124264 w 1574276"/>
                <a:gd name="connsiteY12" fmla="*/ 281479 h 1039446"/>
                <a:gd name="connsiteX13" fmla="*/ 238342 w 1574276"/>
                <a:gd name="connsiteY13" fmla="*/ 713343 h 1039446"/>
                <a:gd name="connsiteX14" fmla="*/ 612209 w 1574276"/>
                <a:gd name="connsiteY14" fmla="*/ 918970 h 1039446"/>
                <a:gd name="connsiteX15" fmla="*/ 1174927 w 1574276"/>
                <a:gd name="connsiteY15" fmla="*/ 839404 h 1039446"/>
                <a:gd name="connsiteX16" fmla="*/ 1440468 w 1574276"/>
                <a:gd name="connsiteY16" fmla="*/ 476561 h 1039446"/>
                <a:gd name="connsiteX17" fmla="*/ 1385826 w 1574276"/>
                <a:gd name="connsiteY17" fmla="*/ 113718 h 1039446"/>
                <a:gd name="connsiteX18" fmla="*/ 1371926 w 1574276"/>
                <a:gd name="connsiteY18" fmla="*/ 89273 h 1039446"/>
                <a:gd name="connsiteX19" fmla="*/ 1372405 w 1574276"/>
                <a:gd name="connsiteY19" fmla="*/ 35589 h 1039446"/>
                <a:gd name="connsiteX20" fmla="*/ 1403561 w 1574276"/>
                <a:gd name="connsiteY20" fmla="*/ 5392 h 1039446"/>
                <a:gd name="connsiteX21" fmla="*/ 1425250 w 1574276"/>
                <a:gd name="connsiteY21" fmla="*/ 0 h 1039446"/>
                <a:gd name="connsiteX0" fmla="*/ 1425250 w 1574276"/>
                <a:gd name="connsiteY0" fmla="*/ 0 h 1032286"/>
                <a:gd name="connsiteX1" fmla="*/ 1446220 w 1574276"/>
                <a:gd name="connsiteY1" fmla="*/ 8268 h 1032286"/>
                <a:gd name="connsiteX2" fmla="*/ 1500862 w 1574276"/>
                <a:gd name="connsiteY2" fmla="*/ 77290 h 1032286"/>
                <a:gd name="connsiteX3" fmla="*/ 1505655 w 1574276"/>
                <a:gd name="connsiteY3" fmla="*/ 647198 h 1032286"/>
                <a:gd name="connsiteX4" fmla="*/ 1166299 w 1574276"/>
                <a:gd name="connsiteY4" fmla="*/ 969778 h 1032286"/>
                <a:gd name="connsiteX5" fmla="*/ 929037 w 1574276"/>
                <a:gd name="connsiteY5" fmla="*/ 1021544 h 1032286"/>
                <a:gd name="connsiteX6" fmla="*/ 797750 w 1574276"/>
                <a:gd name="connsiteY6" fmla="*/ 1032059 h 1032286"/>
                <a:gd name="connsiteX7" fmla="*/ 13542 w 1574276"/>
                <a:gd name="connsiteY7" fmla="*/ 491899 h 1032286"/>
                <a:gd name="connsiteX8" fmla="*/ 31756 w 1574276"/>
                <a:gd name="connsiteY8" fmla="*/ 153501 h 1032286"/>
                <a:gd name="connsiteX9" fmla="*/ 73936 w 1574276"/>
                <a:gd name="connsiteY9" fmla="*/ 95983 h 1032286"/>
                <a:gd name="connsiteX10" fmla="*/ 151585 w 1574276"/>
                <a:gd name="connsiteY10" fmla="*/ 127139 h 1032286"/>
                <a:gd name="connsiteX11" fmla="*/ 151585 w 1574276"/>
                <a:gd name="connsiteY11" fmla="*/ 173633 h 1032286"/>
                <a:gd name="connsiteX12" fmla="*/ 124264 w 1574276"/>
                <a:gd name="connsiteY12" fmla="*/ 281479 h 1032286"/>
                <a:gd name="connsiteX13" fmla="*/ 238342 w 1574276"/>
                <a:gd name="connsiteY13" fmla="*/ 713343 h 1032286"/>
                <a:gd name="connsiteX14" fmla="*/ 612209 w 1574276"/>
                <a:gd name="connsiteY14" fmla="*/ 918970 h 1032286"/>
                <a:gd name="connsiteX15" fmla="*/ 1174927 w 1574276"/>
                <a:gd name="connsiteY15" fmla="*/ 839404 h 1032286"/>
                <a:gd name="connsiteX16" fmla="*/ 1440468 w 1574276"/>
                <a:gd name="connsiteY16" fmla="*/ 476561 h 1032286"/>
                <a:gd name="connsiteX17" fmla="*/ 1385826 w 1574276"/>
                <a:gd name="connsiteY17" fmla="*/ 113718 h 1032286"/>
                <a:gd name="connsiteX18" fmla="*/ 1371926 w 1574276"/>
                <a:gd name="connsiteY18" fmla="*/ 89273 h 1032286"/>
                <a:gd name="connsiteX19" fmla="*/ 1372405 w 1574276"/>
                <a:gd name="connsiteY19" fmla="*/ 35589 h 1032286"/>
                <a:gd name="connsiteX20" fmla="*/ 1403561 w 1574276"/>
                <a:gd name="connsiteY20" fmla="*/ 5392 h 1032286"/>
                <a:gd name="connsiteX21" fmla="*/ 1425250 w 1574276"/>
                <a:gd name="connsiteY21" fmla="*/ 0 h 1032286"/>
                <a:gd name="connsiteX0" fmla="*/ 1425250 w 1574276"/>
                <a:gd name="connsiteY0" fmla="*/ 0 h 1032456"/>
                <a:gd name="connsiteX1" fmla="*/ 1446220 w 1574276"/>
                <a:gd name="connsiteY1" fmla="*/ 8268 h 1032456"/>
                <a:gd name="connsiteX2" fmla="*/ 1500862 w 1574276"/>
                <a:gd name="connsiteY2" fmla="*/ 77290 h 1032456"/>
                <a:gd name="connsiteX3" fmla="*/ 1505655 w 1574276"/>
                <a:gd name="connsiteY3" fmla="*/ 647198 h 1032456"/>
                <a:gd name="connsiteX4" fmla="*/ 1166299 w 1574276"/>
                <a:gd name="connsiteY4" fmla="*/ 969778 h 1032456"/>
                <a:gd name="connsiteX5" fmla="*/ 929037 w 1574276"/>
                <a:gd name="connsiteY5" fmla="*/ 1021544 h 1032456"/>
                <a:gd name="connsiteX6" fmla="*/ 797750 w 1574276"/>
                <a:gd name="connsiteY6" fmla="*/ 1032059 h 1032456"/>
                <a:gd name="connsiteX7" fmla="*/ 13542 w 1574276"/>
                <a:gd name="connsiteY7" fmla="*/ 491899 h 1032456"/>
                <a:gd name="connsiteX8" fmla="*/ 31756 w 1574276"/>
                <a:gd name="connsiteY8" fmla="*/ 153501 h 1032456"/>
                <a:gd name="connsiteX9" fmla="*/ 73936 w 1574276"/>
                <a:gd name="connsiteY9" fmla="*/ 95983 h 1032456"/>
                <a:gd name="connsiteX10" fmla="*/ 151585 w 1574276"/>
                <a:gd name="connsiteY10" fmla="*/ 127139 h 1032456"/>
                <a:gd name="connsiteX11" fmla="*/ 151585 w 1574276"/>
                <a:gd name="connsiteY11" fmla="*/ 173633 h 1032456"/>
                <a:gd name="connsiteX12" fmla="*/ 124264 w 1574276"/>
                <a:gd name="connsiteY12" fmla="*/ 281479 h 1032456"/>
                <a:gd name="connsiteX13" fmla="*/ 238342 w 1574276"/>
                <a:gd name="connsiteY13" fmla="*/ 713343 h 1032456"/>
                <a:gd name="connsiteX14" fmla="*/ 612209 w 1574276"/>
                <a:gd name="connsiteY14" fmla="*/ 918970 h 1032456"/>
                <a:gd name="connsiteX15" fmla="*/ 1174927 w 1574276"/>
                <a:gd name="connsiteY15" fmla="*/ 839404 h 1032456"/>
                <a:gd name="connsiteX16" fmla="*/ 1440468 w 1574276"/>
                <a:gd name="connsiteY16" fmla="*/ 476561 h 1032456"/>
                <a:gd name="connsiteX17" fmla="*/ 1385826 w 1574276"/>
                <a:gd name="connsiteY17" fmla="*/ 113718 h 1032456"/>
                <a:gd name="connsiteX18" fmla="*/ 1371926 w 1574276"/>
                <a:gd name="connsiteY18" fmla="*/ 89273 h 1032456"/>
                <a:gd name="connsiteX19" fmla="*/ 1372405 w 1574276"/>
                <a:gd name="connsiteY19" fmla="*/ 35589 h 1032456"/>
                <a:gd name="connsiteX20" fmla="*/ 1403561 w 1574276"/>
                <a:gd name="connsiteY20" fmla="*/ 5392 h 1032456"/>
                <a:gd name="connsiteX21" fmla="*/ 1425250 w 1574276"/>
                <a:gd name="connsiteY21" fmla="*/ 0 h 1032456"/>
                <a:gd name="connsiteX0" fmla="*/ 1425250 w 1574276"/>
                <a:gd name="connsiteY0" fmla="*/ 0 h 1032095"/>
                <a:gd name="connsiteX1" fmla="*/ 1446220 w 1574276"/>
                <a:gd name="connsiteY1" fmla="*/ 8268 h 1032095"/>
                <a:gd name="connsiteX2" fmla="*/ 1500862 w 1574276"/>
                <a:gd name="connsiteY2" fmla="*/ 77290 h 1032095"/>
                <a:gd name="connsiteX3" fmla="*/ 1505655 w 1574276"/>
                <a:gd name="connsiteY3" fmla="*/ 647198 h 1032095"/>
                <a:gd name="connsiteX4" fmla="*/ 1166299 w 1574276"/>
                <a:gd name="connsiteY4" fmla="*/ 969778 h 1032095"/>
                <a:gd name="connsiteX5" fmla="*/ 929037 w 1574276"/>
                <a:gd name="connsiteY5" fmla="*/ 1021544 h 1032095"/>
                <a:gd name="connsiteX6" fmla="*/ 797750 w 1574276"/>
                <a:gd name="connsiteY6" fmla="*/ 1032059 h 1032095"/>
                <a:gd name="connsiteX7" fmla="*/ 13542 w 1574276"/>
                <a:gd name="connsiteY7" fmla="*/ 491899 h 1032095"/>
                <a:gd name="connsiteX8" fmla="*/ 31756 w 1574276"/>
                <a:gd name="connsiteY8" fmla="*/ 153501 h 1032095"/>
                <a:gd name="connsiteX9" fmla="*/ 73936 w 1574276"/>
                <a:gd name="connsiteY9" fmla="*/ 95983 h 1032095"/>
                <a:gd name="connsiteX10" fmla="*/ 151585 w 1574276"/>
                <a:gd name="connsiteY10" fmla="*/ 127139 h 1032095"/>
                <a:gd name="connsiteX11" fmla="*/ 151585 w 1574276"/>
                <a:gd name="connsiteY11" fmla="*/ 173633 h 1032095"/>
                <a:gd name="connsiteX12" fmla="*/ 124264 w 1574276"/>
                <a:gd name="connsiteY12" fmla="*/ 281479 h 1032095"/>
                <a:gd name="connsiteX13" fmla="*/ 238342 w 1574276"/>
                <a:gd name="connsiteY13" fmla="*/ 713343 h 1032095"/>
                <a:gd name="connsiteX14" fmla="*/ 612209 w 1574276"/>
                <a:gd name="connsiteY14" fmla="*/ 918970 h 1032095"/>
                <a:gd name="connsiteX15" fmla="*/ 1174927 w 1574276"/>
                <a:gd name="connsiteY15" fmla="*/ 839404 h 1032095"/>
                <a:gd name="connsiteX16" fmla="*/ 1440468 w 1574276"/>
                <a:gd name="connsiteY16" fmla="*/ 476561 h 1032095"/>
                <a:gd name="connsiteX17" fmla="*/ 1385826 w 1574276"/>
                <a:gd name="connsiteY17" fmla="*/ 113718 h 1032095"/>
                <a:gd name="connsiteX18" fmla="*/ 1371926 w 1574276"/>
                <a:gd name="connsiteY18" fmla="*/ 89273 h 1032095"/>
                <a:gd name="connsiteX19" fmla="*/ 1372405 w 1574276"/>
                <a:gd name="connsiteY19" fmla="*/ 35589 h 1032095"/>
                <a:gd name="connsiteX20" fmla="*/ 1403561 w 1574276"/>
                <a:gd name="connsiteY20" fmla="*/ 5392 h 1032095"/>
                <a:gd name="connsiteX21" fmla="*/ 1425250 w 1574276"/>
                <a:gd name="connsiteY21" fmla="*/ 0 h 1032095"/>
                <a:gd name="connsiteX0" fmla="*/ 1425250 w 1574276"/>
                <a:gd name="connsiteY0" fmla="*/ 0 h 1034834"/>
                <a:gd name="connsiteX1" fmla="*/ 1446220 w 1574276"/>
                <a:gd name="connsiteY1" fmla="*/ 8268 h 1034834"/>
                <a:gd name="connsiteX2" fmla="*/ 1500862 w 1574276"/>
                <a:gd name="connsiteY2" fmla="*/ 77290 h 1034834"/>
                <a:gd name="connsiteX3" fmla="*/ 1505655 w 1574276"/>
                <a:gd name="connsiteY3" fmla="*/ 647198 h 1034834"/>
                <a:gd name="connsiteX4" fmla="*/ 1166299 w 1574276"/>
                <a:gd name="connsiteY4" fmla="*/ 969778 h 1034834"/>
                <a:gd name="connsiteX5" fmla="*/ 929037 w 1574276"/>
                <a:gd name="connsiteY5" fmla="*/ 1021544 h 1034834"/>
                <a:gd name="connsiteX6" fmla="*/ 797750 w 1574276"/>
                <a:gd name="connsiteY6" fmla="*/ 1032059 h 1034834"/>
                <a:gd name="connsiteX7" fmla="*/ 13542 w 1574276"/>
                <a:gd name="connsiteY7" fmla="*/ 491899 h 1034834"/>
                <a:gd name="connsiteX8" fmla="*/ 31756 w 1574276"/>
                <a:gd name="connsiteY8" fmla="*/ 153501 h 1034834"/>
                <a:gd name="connsiteX9" fmla="*/ 73936 w 1574276"/>
                <a:gd name="connsiteY9" fmla="*/ 95983 h 1034834"/>
                <a:gd name="connsiteX10" fmla="*/ 151585 w 1574276"/>
                <a:gd name="connsiteY10" fmla="*/ 127139 h 1034834"/>
                <a:gd name="connsiteX11" fmla="*/ 151585 w 1574276"/>
                <a:gd name="connsiteY11" fmla="*/ 173633 h 1034834"/>
                <a:gd name="connsiteX12" fmla="*/ 124264 w 1574276"/>
                <a:gd name="connsiteY12" fmla="*/ 281479 h 1034834"/>
                <a:gd name="connsiteX13" fmla="*/ 238342 w 1574276"/>
                <a:gd name="connsiteY13" fmla="*/ 713343 h 1034834"/>
                <a:gd name="connsiteX14" fmla="*/ 612209 w 1574276"/>
                <a:gd name="connsiteY14" fmla="*/ 918970 h 1034834"/>
                <a:gd name="connsiteX15" fmla="*/ 1174927 w 1574276"/>
                <a:gd name="connsiteY15" fmla="*/ 839404 h 1034834"/>
                <a:gd name="connsiteX16" fmla="*/ 1440468 w 1574276"/>
                <a:gd name="connsiteY16" fmla="*/ 476561 h 1034834"/>
                <a:gd name="connsiteX17" fmla="*/ 1385826 w 1574276"/>
                <a:gd name="connsiteY17" fmla="*/ 113718 h 1034834"/>
                <a:gd name="connsiteX18" fmla="*/ 1371926 w 1574276"/>
                <a:gd name="connsiteY18" fmla="*/ 89273 h 1034834"/>
                <a:gd name="connsiteX19" fmla="*/ 1372405 w 1574276"/>
                <a:gd name="connsiteY19" fmla="*/ 35589 h 1034834"/>
                <a:gd name="connsiteX20" fmla="*/ 1403561 w 1574276"/>
                <a:gd name="connsiteY20" fmla="*/ 5392 h 1034834"/>
                <a:gd name="connsiteX21" fmla="*/ 1425250 w 1574276"/>
                <a:gd name="connsiteY21" fmla="*/ 0 h 103483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  <a:gd name="connsiteX0" fmla="*/ 1425250 w 1574276"/>
                <a:gd name="connsiteY0" fmla="*/ 0 h 1033354"/>
                <a:gd name="connsiteX1" fmla="*/ 1446220 w 1574276"/>
                <a:gd name="connsiteY1" fmla="*/ 8268 h 1033354"/>
                <a:gd name="connsiteX2" fmla="*/ 1500862 w 1574276"/>
                <a:gd name="connsiteY2" fmla="*/ 77290 h 1033354"/>
                <a:gd name="connsiteX3" fmla="*/ 1505655 w 1574276"/>
                <a:gd name="connsiteY3" fmla="*/ 647198 h 1033354"/>
                <a:gd name="connsiteX4" fmla="*/ 1166299 w 1574276"/>
                <a:gd name="connsiteY4" fmla="*/ 969778 h 1033354"/>
                <a:gd name="connsiteX5" fmla="*/ 929037 w 1574276"/>
                <a:gd name="connsiteY5" fmla="*/ 1021544 h 1033354"/>
                <a:gd name="connsiteX6" fmla="*/ 797750 w 1574276"/>
                <a:gd name="connsiteY6" fmla="*/ 1032059 h 1033354"/>
                <a:gd name="connsiteX7" fmla="*/ 13542 w 1574276"/>
                <a:gd name="connsiteY7" fmla="*/ 491899 h 1033354"/>
                <a:gd name="connsiteX8" fmla="*/ 31756 w 1574276"/>
                <a:gd name="connsiteY8" fmla="*/ 153501 h 1033354"/>
                <a:gd name="connsiteX9" fmla="*/ 73936 w 1574276"/>
                <a:gd name="connsiteY9" fmla="*/ 95983 h 1033354"/>
                <a:gd name="connsiteX10" fmla="*/ 151585 w 1574276"/>
                <a:gd name="connsiteY10" fmla="*/ 127139 h 1033354"/>
                <a:gd name="connsiteX11" fmla="*/ 151585 w 1574276"/>
                <a:gd name="connsiteY11" fmla="*/ 173633 h 1033354"/>
                <a:gd name="connsiteX12" fmla="*/ 124264 w 1574276"/>
                <a:gd name="connsiteY12" fmla="*/ 281479 h 1033354"/>
                <a:gd name="connsiteX13" fmla="*/ 238342 w 1574276"/>
                <a:gd name="connsiteY13" fmla="*/ 713343 h 1033354"/>
                <a:gd name="connsiteX14" fmla="*/ 612209 w 1574276"/>
                <a:gd name="connsiteY14" fmla="*/ 918970 h 1033354"/>
                <a:gd name="connsiteX15" fmla="*/ 1174927 w 1574276"/>
                <a:gd name="connsiteY15" fmla="*/ 839404 h 1033354"/>
                <a:gd name="connsiteX16" fmla="*/ 1440468 w 1574276"/>
                <a:gd name="connsiteY16" fmla="*/ 476561 h 1033354"/>
                <a:gd name="connsiteX17" fmla="*/ 1385826 w 1574276"/>
                <a:gd name="connsiteY17" fmla="*/ 113718 h 1033354"/>
                <a:gd name="connsiteX18" fmla="*/ 1371926 w 1574276"/>
                <a:gd name="connsiteY18" fmla="*/ 89273 h 1033354"/>
                <a:gd name="connsiteX19" fmla="*/ 1372405 w 1574276"/>
                <a:gd name="connsiteY19" fmla="*/ 35589 h 1033354"/>
                <a:gd name="connsiteX20" fmla="*/ 1403561 w 1574276"/>
                <a:gd name="connsiteY20" fmla="*/ 5392 h 1033354"/>
                <a:gd name="connsiteX21" fmla="*/ 1425250 w 1574276"/>
                <a:gd name="connsiteY21" fmla="*/ 0 h 1033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74276" h="1033354">
                  <a:moveTo>
                    <a:pt x="1425250" y="0"/>
                  </a:moveTo>
                  <a:cubicBezTo>
                    <a:pt x="1432440" y="0"/>
                    <a:pt x="1439510" y="2277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99987" y="1013545"/>
                    <a:pt x="929037" y="1021544"/>
                  </a:cubicBezTo>
                  <a:cubicBezTo>
                    <a:pt x="858087" y="1029543"/>
                    <a:pt x="854856" y="1029686"/>
                    <a:pt x="797750" y="1032059"/>
                  </a:cubicBezTo>
                  <a:cubicBezTo>
                    <a:pt x="371206" y="104978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0751" y="2277"/>
                    <a:pt x="1418060" y="0"/>
                    <a:pt x="1425250" y="0"/>
                  </a:cubicBezTo>
                  <a:close/>
                </a:path>
              </a:pathLst>
            </a:custGeom>
            <a:solidFill>
              <a:schemeClr val="accent3"/>
            </a:solidFill>
            <a:ln w="47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9BCEB50-B3F2-485F-8E07-3D38080816DC}"/>
                </a:ext>
              </a:extLst>
            </p:cNvPr>
            <p:cNvSpPr/>
            <p:nvPr/>
          </p:nvSpPr>
          <p:spPr>
            <a:xfrm>
              <a:off x="1217010" y="833820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6AFA7C7-FD10-4404-BE89-67B24C1B45BF}"/>
                </a:ext>
              </a:extLst>
            </p:cNvPr>
            <p:cNvSpPr/>
            <p:nvPr/>
          </p:nvSpPr>
          <p:spPr>
            <a:xfrm>
              <a:off x="637516" y="792599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F38A33-9DD1-4FAB-8D34-324E8CC7D11E}"/>
                </a:ext>
              </a:extLst>
            </p:cNvPr>
            <p:cNvSpPr/>
            <p:nvPr/>
          </p:nvSpPr>
          <p:spPr>
            <a:xfrm>
              <a:off x="915646" y="781284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81508E-2950-4E9F-B41E-615771F34803}"/>
              </a:ext>
            </a:extLst>
          </p:cNvPr>
          <p:cNvGrpSpPr/>
          <p:nvPr/>
        </p:nvGrpSpPr>
        <p:grpSpPr>
          <a:xfrm>
            <a:off x="1443343" y="2729997"/>
            <a:ext cx="9981236" cy="3119513"/>
            <a:chOff x="1443343" y="2729997"/>
            <a:chExt cx="9981236" cy="3119513"/>
          </a:xfrm>
          <a:solidFill>
            <a:schemeClr val="accent3"/>
          </a:solidFill>
        </p:grpSpPr>
        <p:sp>
          <p:nvSpPr>
            <p:cNvPr id="20" name="Arrow: Bent 19">
              <a:extLst>
                <a:ext uri="{FF2B5EF4-FFF2-40B4-BE49-F238E27FC236}">
                  <a16:creationId xmlns:a16="http://schemas.microsoft.com/office/drawing/2014/main" id="{8F13F5B7-87C0-47F5-8240-22AD8D63FB14}"/>
                </a:ext>
              </a:extLst>
            </p:cNvPr>
            <p:cNvSpPr/>
            <p:nvPr/>
          </p:nvSpPr>
          <p:spPr>
            <a:xfrm rot="5400000" flipH="1">
              <a:off x="6412065" y="846049"/>
              <a:ext cx="565464" cy="9441457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A40CDCC6-6643-47DD-A4DC-7F5318C4BF60}"/>
                </a:ext>
              </a:extLst>
            </p:cNvPr>
            <p:cNvSpPr/>
            <p:nvPr/>
          </p:nvSpPr>
          <p:spPr>
            <a:xfrm rot="16200000">
              <a:off x="5499825" y="-1326485"/>
              <a:ext cx="565464" cy="867842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BADA4B38-A737-41DE-AD13-95656A92A982}"/>
                </a:ext>
              </a:extLst>
            </p:cNvPr>
            <p:cNvSpPr/>
            <p:nvPr/>
          </p:nvSpPr>
          <p:spPr>
            <a:xfrm rot="5400000">
              <a:off x="10490443" y="2782688"/>
              <a:ext cx="565464" cy="1302808"/>
            </a:xfrm>
            <a:prstGeom prst="bentArrow">
              <a:avLst>
                <a:gd name="adj1" fmla="val 25000"/>
                <a:gd name="adj2" fmla="val 29787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106C21-4E59-4020-8A89-048BB2DB9895}"/>
                </a:ext>
              </a:extLst>
            </p:cNvPr>
            <p:cNvSpPr/>
            <p:nvPr/>
          </p:nvSpPr>
          <p:spPr>
            <a:xfrm>
              <a:off x="11181026" y="3707770"/>
              <a:ext cx="144850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CA36D97F-2B42-4125-A016-FB121F3B2C83}"/>
              </a:ext>
            </a:extLst>
          </p:cNvPr>
          <p:cNvGrpSpPr/>
          <p:nvPr/>
        </p:nvGrpSpPr>
        <p:grpSpPr>
          <a:xfrm>
            <a:off x="3431184" y="2737167"/>
            <a:ext cx="407813" cy="697932"/>
            <a:chOff x="4137552" y="3133232"/>
            <a:chExt cx="648072" cy="110911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A09326-D0BD-4D56-AB7D-62DD2D69032F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72BAF3-13E8-47CB-BC83-D4CC993870F5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4DC016B-FECB-4445-9042-BB411BE741DC}"/>
              </a:ext>
            </a:extLst>
          </p:cNvPr>
          <p:cNvSpPr txBox="1"/>
          <p:nvPr/>
        </p:nvSpPr>
        <p:spPr>
          <a:xfrm>
            <a:off x="3095030" y="3570776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  <a:r>
              <a:rPr lang="en-US" altLang="ko-KR" sz="1400" b="1" baseline="30000" dirty="0" smtClean="0">
                <a:solidFill>
                  <a:schemeClr val="accent2"/>
                </a:solidFill>
                <a:cs typeface="Arial" pitchFamily="34" charset="0"/>
              </a:rPr>
              <a:t>nd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0" name="그룹 5">
            <a:extLst>
              <a:ext uri="{FF2B5EF4-FFF2-40B4-BE49-F238E27FC236}">
                <a16:creationId xmlns:a16="http://schemas.microsoft.com/office/drawing/2014/main" id="{A1AA91A6-E47F-469F-8966-2664D15DE713}"/>
              </a:ext>
            </a:extLst>
          </p:cNvPr>
          <p:cNvGrpSpPr/>
          <p:nvPr/>
        </p:nvGrpSpPr>
        <p:grpSpPr>
          <a:xfrm>
            <a:off x="5512182" y="2737167"/>
            <a:ext cx="407813" cy="697932"/>
            <a:chOff x="4137552" y="3133232"/>
            <a:chExt cx="648072" cy="11091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CAB9A4-43D2-46A1-AC75-D39F5A788133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C8B525-A546-47BC-BB19-67B6BFABD731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83804BC-E880-480A-AD02-45EC8A25297C}"/>
              </a:ext>
            </a:extLst>
          </p:cNvPr>
          <p:cNvSpPr txBox="1"/>
          <p:nvPr/>
        </p:nvSpPr>
        <p:spPr>
          <a:xfrm>
            <a:off x="5176028" y="3570776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4</a:t>
            </a:r>
            <a:r>
              <a:rPr lang="en-US" altLang="ko-KR" sz="1400" b="1" baseline="30000" dirty="0" smtClean="0">
                <a:solidFill>
                  <a:schemeClr val="accent1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4" name="그룹 5">
            <a:extLst>
              <a:ext uri="{FF2B5EF4-FFF2-40B4-BE49-F238E27FC236}">
                <a16:creationId xmlns:a16="http://schemas.microsoft.com/office/drawing/2014/main" id="{47AD0DEF-A36E-4FD8-9157-D1B60CE6F14D}"/>
              </a:ext>
            </a:extLst>
          </p:cNvPr>
          <p:cNvGrpSpPr/>
          <p:nvPr/>
        </p:nvGrpSpPr>
        <p:grpSpPr>
          <a:xfrm>
            <a:off x="7593180" y="2737167"/>
            <a:ext cx="407813" cy="697932"/>
            <a:chOff x="4137552" y="3133232"/>
            <a:chExt cx="648072" cy="110911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16B33E-635B-4448-977D-3EE02BEBCE0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0454EF-8197-4333-B7B5-832DEFC7D4C0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FCBFC7-A8CF-4783-B3BB-ED44D9FBE3D4}"/>
              </a:ext>
            </a:extLst>
          </p:cNvPr>
          <p:cNvSpPr txBox="1"/>
          <p:nvPr/>
        </p:nvSpPr>
        <p:spPr>
          <a:xfrm>
            <a:off x="7257026" y="3570776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6</a:t>
            </a:r>
            <a:r>
              <a:rPr lang="en-US" altLang="ko-KR" sz="1400" b="1" baseline="30000" dirty="0" smtClean="0">
                <a:solidFill>
                  <a:schemeClr val="accent2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8" name="그룹 5">
            <a:extLst>
              <a:ext uri="{FF2B5EF4-FFF2-40B4-BE49-F238E27FC236}">
                <a16:creationId xmlns:a16="http://schemas.microsoft.com/office/drawing/2014/main" id="{D91A1FD7-DDA1-4F18-A5A7-3E8C7BC52FB0}"/>
              </a:ext>
            </a:extLst>
          </p:cNvPr>
          <p:cNvGrpSpPr/>
          <p:nvPr/>
        </p:nvGrpSpPr>
        <p:grpSpPr>
          <a:xfrm>
            <a:off x="9674178" y="2737167"/>
            <a:ext cx="407813" cy="697932"/>
            <a:chOff x="4137552" y="3133232"/>
            <a:chExt cx="648072" cy="11091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8252F8B-7C30-45A3-A083-5B4ACB66E9FB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CE03C62-E575-4538-8320-6869E8E2F50B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DC3FBD5-19B4-4813-B7AA-84D05F9A33C8}"/>
              </a:ext>
            </a:extLst>
          </p:cNvPr>
          <p:cNvSpPr txBox="1"/>
          <p:nvPr/>
        </p:nvSpPr>
        <p:spPr>
          <a:xfrm>
            <a:off x="9338024" y="3570776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8</a:t>
            </a:r>
            <a:r>
              <a:rPr lang="en-US" altLang="ko-KR" sz="1400" b="1" baseline="30000" dirty="0" smtClean="0">
                <a:solidFill>
                  <a:schemeClr val="accent1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D1B049-CA92-456C-9B01-4EC7407F12BA}"/>
              </a:ext>
            </a:extLst>
          </p:cNvPr>
          <p:cNvSpPr txBox="1"/>
          <p:nvPr/>
        </p:nvSpPr>
        <p:spPr>
          <a:xfrm>
            <a:off x="2697485" y="1670312"/>
            <a:ext cx="1875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Selecting Project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Gathering Requirements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D62781-7483-431F-AF5C-3BD311F12992}"/>
              </a:ext>
            </a:extLst>
          </p:cNvPr>
          <p:cNvSpPr txBox="1"/>
          <p:nvPr/>
        </p:nvSpPr>
        <p:spPr>
          <a:xfrm>
            <a:off x="4662257" y="1834550"/>
            <a:ext cx="210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Preparing Project Proposal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8AED8B-89CC-43BE-BE75-3D0F196760F8}"/>
              </a:ext>
            </a:extLst>
          </p:cNvPr>
          <p:cNvSpPr txBox="1"/>
          <p:nvPr/>
        </p:nvSpPr>
        <p:spPr>
          <a:xfrm>
            <a:off x="6743255" y="1847759"/>
            <a:ext cx="210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Preparing Front end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1" name="그룹 5">
            <a:extLst>
              <a:ext uri="{FF2B5EF4-FFF2-40B4-BE49-F238E27FC236}">
                <a16:creationId xmlns:a16="http://schemas.microsoft.com/office/drawing/2014/main" id="{888B3FF8-28E8-4ED7-BAF3-33DE773691D1}"/>
              </a:ext>
            </a:extLst>
          </p:cNvPr>
          <p:cNvGrpSpPr/>
          <p:nvPr/>
        </p:nvGrpSpPr>
        <p:grpSpPr>
          <a:xfrm>
            <a:off x="3431184" y="5288981"/>
            <a:ext cx="407813" cy="697932"/>
            <a:chOff x="4137552" y="3133232"/>
            <a:chExt cx="648072" cy="110911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2A3D1FF-2BC4-4474-9129-96DDE5B9EC7B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EF2E6A7-4DD2-4F9E-AAD8-9AEFA5DC2A54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FE71876-600C-4211-8D38-E047B15F18B3}"/>
              </a:ext>
            </a:extLst>
          </p:cNvPr>
          <p:cNvSpPr txBox="1"/>
          <p:nvPr/>
        </p:nvSpPr>
        <p:spPr>
          <a:xfrm>
            <a:off x="3095030" y="6122590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16</a:t>
            </a:r>
            <a:r>
              <a:rPr lang="en-US" altLang="ko-KR" sz="1400" b="1" baseline="30000" dirty="0" smtClean="0">
                <a:solidFill>
                  <a:schemeClr val="accent1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5" name="그룹 5">
            <a:extLst>
              <a:ext uri="{FF2B5EF4-FFF2-40B4-BE49-F238E27FC236}">
                <a16:creationId xmlns:a16="http://schemas.microsoft.com/office/drawing/2014/main" id="{DF5FBDE0-C5BC-40CA-8B50-1C71C3DCF0E5}"/>
              </a:ext>
            </a:extLst>
          </p:cNvPr>
          <p:cNvGrpSpPr/>
          <p:nvPr/>
        </p:nvGrpSpPr>
        <p:grpSpPr>
          <a:xfrm>
            <a:off x="5512182" y="5288981"/>
            <a:ext cx="407813" cy="697932"/>
            <a:chOff x="4137552" y="3133232"/>
            <a:chExt cx="648072" cy="110911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6B51C7-41F8-4DF4-B564-EBA25129EA31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1A8A80E-9ADF-4E8D-A4DD-BD20C4A13967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7905A4DC-5568-43D0-B9DC-325148F939D8}"/>
              </a:ext>
            </a:extLst>
          </p:cNvPr>
          <p:cNvSpPr txBox="1"/>
          <p:nvPr/>
        </p:nvSpPr>
        <p:spPr>
          <a:xfrm>
            <a:off x="5176028" y="6122590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14</a:t>
            </a:r>
            <a:r>
              <a:rPr lang="en-US" altLang="ko-KR" sz="1400" b="1" baseline="30000" dirty="0" smtClean="0">
                <a:solidFill>
                  <a:schemeClr val="accent2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79" name="그룹 5">
            <a:extLst>
              <a:ext uri="{FF2B5EF4-FFF2-40B4-BE49-F238E27FC236}">
                <a16:creationId xmlns:a16="http://schemas.microsoft.com/office/drawing/2014/main" id="{D90C4EC2-1A8E-45BF-A985-823FA3E01D46}"/>
              </a:ext>
            </a:extLst>
          </p:cNvPr>
          <p:cNvGrpSpPr/>
          <p:nvPr/>
        </p:nvGrpSpPr>
        <p:grpSpPr>
          <a:xfrm>
            <a:off x="7593180" y="5288981"/>
            <a:ext cx="407813" cy="697932"/>
            <a:chOff x="4137552" y="3133232"/>
            <a:chExt cx="648072" cy="110911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70E61A7-A804-4998-B263-9E9F8E26D882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E57E22C-8604-42E9-B846-95A25F6B458D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FEC2E97-D79D-4AA4-A633-CE5EE611F1B9}"/>
              </a:ext>
            </a:extLst>
          </p:cNvPr>
          <p:cNvSpPr txBox="1"/>
          <p:nvPr/>
        </p:nvSpPr>
        <p:spPr>
          <a:xfrm>
            <a:off x="7257026" y="6122590"/>
            <a:ext cx="108012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12</a:t>
            </a:r>
            <a:r>
              <a:rPr lang="en-US" altLang="ko-KR" sz="1400" b="1" baseline="30000" dirty="0" smtClean="0">
                <a:solidFill>
                  <a:schemeClr val="accent1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1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3" name="그룹 5">
            <a:extLst>
              <a:ext uri="{FF2B5EF4-FFF2-40B4-BE49-F238E27FC236}">
                <a16:creationId xmlns:a16="http://schemas.microsoft.com/office/drawing/2014/main" id="{2C5D0DE1-9670-4DD1-862D-0F220BA15892}"/>
              </a:ext>
            </a:extLst>
          </p:cNvPr>
          <p:cNvGrpSpPr/>
          <p:nvPr/>
        </p:nvGrpSpPr>
        <p:grpSpPr>
          <a:xfrm>
            <a:off x="9674178" y="5288981"/>
            <a:ext cx="407813" cy="697932"/>
            <a:chOff x="4137552" y="3133232"/>
            <a:chExt cx="648072" cy="110911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F15D4FE-F3EE-4CF8-A9D4-086526A1908F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1016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A883A8-933D-46CD-960A-DD8A83909930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85A2FE3-4013-45E6-B8DB-F2E124405FB0}"/>
              </a:ext>
            </a:extLst>
          </p:cNvPr>
          <p:cNvSpPr txBox="1"/>
          <p:nvPr/>
        </p:nvSpPr>
        <p:spPr>
          <a:xfrm>
            <a:off x="9338024" y="6122590"/>
            <a:ext cx="108012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10</a:t>
            </a:r>
            <a:r>
              <a:rPr lang="en-US" altLang="ko-KR" sz="1400" b="1" baseline="30000" dirty="0" smtClean="0">
                <a:solidFill>
                  <a:schemeClr val="accent2"/>
                </a:solidFill>
                <a:cs typeface="Arial" pitchFamily="34" charset="0"/>
              </a:rPr>
              <a:t>th</a:t>
            </a:r>
            <a:r>
              <a:rPr lang="en-US" altLang="ko-KR" sz="1400" b="1" dirty="0" smtClean="0">
                <a:solidFill>
                  <a:schemeClr val="accent2"/>
                </a:solidFill>
                <a:cs typeface="Arial" pitchFamily="34" charset="0"/>
              </a:rPr>
              <a:t> week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4A6CFC-651E-4310-9208-C8F0570C3D78}"/>
              </a:ext>
            </a:extLst>
          </p:cNvPr>
          <p:cNvSpPr txBox="1"/>
          <p:nvPr/>
        </p:nvSpPr>
        <p:spPr>
          <a:xfrm>
            <a:off x="2581259" y="4628710"/>
            <a:ext cx="210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Final Presentation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AB0578-20DA-4E76-B55D-AC55B068BCE7}"/>
              </a:ext>
            </a:extLst>
          </p:cNvPr>
          <p:cNvSpPr txBox="1"/>
          <p:nvPr/>
        </p:nvSpPr>
        <p:spPr>
          <a:xfrm>
            <a:off x="4593878" y="4628710"/>
            <a:ext cx="2107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Network &amp; Security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D4998F4-4C92-4371-AA76-939F265035AD}"/>
              </a:ext>
            </a:extLst>
          </p:cNvPr>
          <p:cNvSpPr txBox="1"/>
          <p:nvPr/>
        </p:nvSpPr>
        <p:spPr>
          <a:xfrm>
            <a:off x="6743255" y="4613298"/>
            <a:ext cx="2107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Building Embedded device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4E5ED56-3FE2-481B-ACD5-C1B16D1AF6B2}"/>
              </a:ext>
            </a:extLst>
          </p:cNvPr>
          <p:cNvSpPr>
            <a:spLocks noChangeAspect="1"/>
          </p:cNvSpPr>
          <p:nvPr/>
        </p:nvSpPr>
        <p:spPr>
          <a:xfrm rot="5400000">
            <a:off x="1032117" y="5200981"/>
            <a:ext cx="727561" cy="1158738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9240803" y="1850831"/>
            <a:ext cx="3064744" cy="307778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Preparing Back end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8838527" y="4599096"/>
            <a:ext cx="2089768" cy="52322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Building Embedded device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>
            <a:extLst>
              <a:ext uri="{FF2B5EF4-FFF2-40B4-BE49-F238E27FC236}">
                <a16:creationId xmlns:a16="http://schemas.microsoft.com/office/drawing/2014/main" id="{7D7254B3-28A1-481C-86B5-F7DFEFB95218}"/>
              </a:ext>
            </a:extLst>
          </p:cNvPr>
          <p:cNvGrpSpPr/>
          <p:nvPr/>
        </p:nvGrpSpPr>
        <p:grpSpPr>
          <a:xfrm flipH="1">
            <a:off x="618701" y="3593430"/>
            <a:ext cx="5638800" cy="2056191"/>
            <a:chOff x="279806" y="1309619"/>
            <a:chExt cx="11620500" cy="42374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0F494B-5281-4EE3-BF2B-D6BCC8014531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B1188ED-A65D-443B-B8B3-CE21E7E7ADD2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7FE90-7A0E-42DB-816C-30DA05A606C7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D33045A-CDED-4056-BDF0-69D9F07FA7BD}"/>
                </a:ext>
              </a:extLst>
            </p:cNvPr>
            <p:cNvSpPr/>
            <p:nvPr/>
          </p:nvSpPr>
          <p:spPr>
            <a:xfrm>
              <a:off x="8233410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DF5068-3094-44EF-8639-A3F18E1CABA7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64343A-0AD4-4CE5-BB7B-D64A16A4B9E2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0747D4-4A72-43C8-AD9A-D3B15F47D55D}"/>
              </a:ext>
            </a:extLst>
          </p:cNvPr>
          <p:cNvSpPr/>
          <p:nvPr/>
        </p:nvSpPr>
        <p:spPr>
          <a:xfrm rot="21387757" flipH="1">
            <a:off x="6234361" y="4444066"/>
            <a:ext cx="596531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63277-5CB5-42BE-8237-0775F86A1D6F}"/>
              </a:ext>
            </a:extLst>
          </p:cNvPr>
          <p:cNvSpPr txBox="1"/>
          <p:nvPr/>
        </p:nvSpPr>
        <p:spPr>
          <a:xfrm>
            <a:off x="-9058" y="282842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cs typeface="Arial" pitchFamily="34" charset="0"/>
              </a:rPr>
              <a:t>Thank You</a:t>
            </a:r>
            <a:endParaRPr lang="ko-KR" altLang="en-US" sz="5867" dirty="0">
              <a:cs typeface="Arial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CD6EA4-7A3B-4F28-AA4B-4E5BFEB5C47B}"/>
              </a:ext>
            </a:extLst>
          </p:cNvPr>
          <p:cNvSpPr/>
          <p:nvPr/>
        </p:nvSpPr>
        <p:spPr>
          <a:xfrm rot="212243">
            <a:off x="6953300" y="1922777"/>
            <a:ext cx="5259425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D36CB-8C49-4DF4-B436-733A0B074E7E}"/>
              </a:ext>
            </a:extLst>
          </p:cNvPr>
          <p:cNvGrpSpPr/>
          <p:nvPr/>
        </p:nvGrpSpPr>
        <p:grpSpPr>
          <a:xfrm>
            <a:off x="4431008" y="850824"/>
            <a:ext cx="3167829" cy="1614615"/>
            <a:chOff x="394498" y="4213077"/>
            <a:chExt cx="4289882" cy="21865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A8159E-7EDA-46D3-ADDE-D1A812693146}"/>
                </a:ext>
              </a:extLst>
            </p:cNvPr>
            <p:cNvSpPr/>
            <p:nvPr/>
          </p:nvSpPr>
          <p:spPr>
            <a:xfrm>
              <a:off x="441750" y="4594260"/>
              <a:ext cx="4166378" cy="864277"/>
            </a:xfrm>
            <a:custGeom>
              <a:avLst/>
              <a:gdLst>
                <a:gd name="connsiteX0" fmla="*/ 1095321 w 8448675"/>
                <a:gd name="connsiteY0" fmla="*/ 750076 h 1752600"/>
                <a:gd name="connsiteX1" fmla="*/ 1468701 w 8448675"/>
                <a:gd name="connsiteY1" fmla="*/ 32843 h 1752600"/>
                <a:gd name="connsiteX2" fmla="*/ 1524899 w 8448675"/>
                <a:gd name="connsiteY2" fmla="*/ 458 h 1752600"/>
                <a:gd name="connsiteX3" fmla="*/ 1572524 w 8448675"/>
                <a:gd name="connsiteY3" fmla="*/ 458 h 1752600"/>
                <a:gd name="connsiteX4" fmla="*/ 8214306 w 8448675"/>
                <a:gd name="connsiteY4" fmla="*/ 458 h 1752600"/>
                <a:gd name="connsiteX5" fmla="*/ 8287649 w 8448675"/>
                <a:gd name="connsiteY5" fmla="*/ 69991 h 1752600"/>
                <a:gd name="connsiteX6" fmla="*/ 8369564 w 8448675"/>
                <a:gd name="connsiteY6" fmla="*/ 859613 h 1752600"/>
                <a:gd name="connsiteX7" fmla="*/ 8449574 w 8448675"/>
                <a:gd name="connsiteY7" fmla="*/ 1653998 h 1752600"/>
                <a:gd name="connsiteX8" fmla="*/ 8457194 w 8448675"/>
                <a:gd name="connsiteY8" fmla="*/ 1734008 h 1752600"/>
                <a:gd name="connsiteX9" fmla="*/ 8410522 w 8448675"/>
                <a:gd name="connsiteY9" fmla="*/ 1753058 h 1752600"/>
                <a:gd name="connsiteX10" fmla="*/ 8358134 w 8448675"/>
                <a:gd name="connsiteY10" fmla="*/ 1754011 h 1752600"/>
                <a:gd name="connsiteX11" fmla="*/ 99006 w 8448675"/>
                <a:gd name="connsiteY11" fmla="*/ 1753058 h 1752600"/>
                <a:gd name="connsiteX12" fmla="*/ 899 w 8448675"/>
                <a:gd name="connsiteY12" fmla="*/ 1732103 h 1752600"/>
                <a:gd name="connsiteX13" fmla="*/ 90434 w 8448675"/>
                <a:gd name="connsiteY13" fmla="*/ 1601611 h 1752600"/>
                <a:gd name="connsiteX14" fmla="*/ 742896 w 8448675"/>
                <a:gd name="connsiteY14" fmla="*/ 1328243 h 1752600"/>
                <a:gd name="connsiteX15" fmla="*/ 840051 w 8448675"/>
                <a:gd name="connsiteY15" fmla="*/ 1239661 h 1752600"/>
                <a:gd name="connsiteX16" fmla="*/ 892439 w 8448675"/>
                <a:gd name="connsiteY16" fmla="*/ 1139648 h 1752600"/>
                <a:gd name="connsiteX17" fmla="*/ 901011 w 8448675"/>
                <a:gd name="connsiteY17" fmla="*/ 1223468 h 1752600"/>
                <a:gd name="connsiteX18" fmla="*/ 927681 w 8448675"/>
                <a:gd name="connsiteY18" fmla="*/ 1265378 h 1752600"/>
                <a:gd name="connsiteX19" fmla="*/ 1165807 w 8448675"/>
                <a:gd name="connsiteY19" fmla="*/ 1308241 h 1752600"/>
                <a:gd name="connsiteX20" fmla="*/ 1209621 w 8448675"/>
                <a:gd name="connsiteY20" fmla="*/ 1273951 h 1752600"/>
                <a:gd name="connsiteX21" fmla="*/ 1284869 w 8448675"/>
                <a:gd name="connsiteY21" fmla="*/ 1267283 h 1752600"/>
                <a:gd name="connsiteX22" fmla="*/ 2232607 w 8448675"/>
                <a:gd name="connsiteY22" fmla="*/ 1267283 h 1752600"/>
                <a:gd name="connsiteX23" fmla="*/ 2303092 w 8448675"/>
                <a:gd name="connsiteY23" fmla="*/ 1198703 h 1752600"/>
                <a:gd name="connsiteX24" fmla="*/ 2303092 w 8448675"/>
                <a:gd name="connsiteY24" fmla="*/ 279541 h 1752600"/>
                <a:gd name="connsiteX25" fmla="*/ 2232607 w 8448675"/>
                <a:gd name="connsiteY25" fmla="*/ 210961 h 1752600"/>
                <a:gd name="connsiteX26" fmla="*/ 1623007 w 8448675"/>
                <a:gd name="connsiteY26" fmla="*/ 209056 h 1752600"/>
                <a:gd name="connsiteX27" fmla="*/ 1514421 w 8448675"/>
                <a:gd name="connsiteY27" fmla="*/ 278588 h 1752600"/>
                <a:gd name="connsiteX28" fmla="*/ 1262962 w 8448675"/>
                <a:gd name="connsiteY28" fmla="*/ 791986 h 1752600"/>
                <a:gd name="connsiteX29" fmla="*/ 1222004 w 8448675"/>
                <a:gd name="connsiteY29" fmla="*/ 850088 h 1752600"/>
                <a:gd name="connsiteX30" fmla="*/ 1195334 w 8448675"/>
                <a:gd name="connsiteY30" fmla="*/ 850088 h 1752600"/>
                <a:gd name="connsiteX31" fmla="*/ 1095321 w 8448675"/>
                <a:gd name="connsiteY31" fmla="*/ 750076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448675" h="1752600">
                  <a:moveTo>
                    <a:pt x="1095321" y="750076"/>
                  </a:moveTo>
                  <a:cubicBezTo>
                    <a:pt x="1220099" y="510998"/>
                    <a:pt x="1344876" y="271921"/>
                    <a:pt x="1468701" y="32843"/>
                  </a:cubicBezTo>
                  <a:cubicBezTo>
                    <a:pt x="1481084" y="8078"/>
                    <a:pt x="1497276" y="-2399"/>
                    <a:pt x="1524899" y="458"/>
                  </a:cubicBezTo>
                  <a:cubicBezTo>
                    <a:pt x="1540139" y="2363"/>
                    <a:pt x="1556332" y="458"/>
                    <a:pt x="1572524" y="458"/>
                  </a:cubicBezTo>
                  <a:cubicBezTo>
                    <a:pt x="3786134" y="458"/>
                    <a:pt x="6000697" y="458"/>
                    <a:pt x="8214306" y="458"/>
                  </a:cubicBezTo>
                  <a:cubicBezTo>
                    <a:pt x="8281934" y="458"/>
                    <a:pt x="8280029" y="458"/>
                    <a:pt x="8287649" y="69991"/>
                  </a:cubicBezTo>
                  <a:cubicBezTo>
                    <a:pt x="8314319" y="332881"/>
                    <a:pt x="8342894" y="596723"/>
                    <a:pt x="8369564" y="859613"/>
                  </a:cubicBezTo>
                  <a:cubicBezTo>
                    <a:pt x="8397186" y="1124408"/>
                    <a:pt x="8422904" y="1389203"/>
                    <a:pt x="8449574" y="1653998"/>
                  </a:cubicBezTo>
                  <a:cubicBezTo>
                    <a:pt x="8452431" y="1680668"/>
                    <a:pt x="8454336" y="1707338"/>
                    <a:pt x="8457194" y="1734008"/>
                  </a:cubicBezTo>
                  <a:cubicBezTo>
                    <a:pt x="8444811" y="1748296"/>
                    <a:pt x="8428619" y="1753058"/>
                    <a:pt x="8410522" y="1753058"/>
                  </a:cubicBezTo>
                  <a:cubicBezTo>
                    <a:pt x="8393377" y="1753058"/>
                    <a:pt x="8375279" y="1754011"/>
                    <a:pt x="8358134" y="1754011"/>
                  </a:cubicBezTo>
                  <a:cubicBezTo>
                    <a:pt x="5605409" y="1754011"/>
                    <a:pt x="2852684" y="1754011"/>
                    <a:pt x="99006" y="1753058"/>
                  </a:cubicBezTo>
                  <a:cubicBezTo>
                    <a:pt x="65669" y="1753058"/>
                    <a:pt x="28521" y="1765441"/>
                    <a:pt x="899" y="1732103"/>
                  </a:cubicBezTo>
                  <a:cubicBezTo>
                    <a:pt x="-5769" y="1663523"/>
                    <a:pt x="24711" y="1627328"/>
                    <a:pt x="90434" y="1601611"/>
                  </a:cubicBezTo>
                  <a:cubicBezTo>
                    <a:pt x="309509" y="1514933"/>
                    <a:pt x="524774" y="1418731"/>
                    <a:pt x="742896" y="1328243"/>
                  </a:cubicBezTo>
                  <a:cubicBezTo>
                    <a:pt x="787664" y="1309193"/>
                    <a:pt x="821954" y="1286333"/>
                    <a:pt x="840051" y="1239661"/>
                  </a:cubicBezTo>
                  <a:cubicBezTo>
                    <a:pt x="852434" y="1208228"/>
                    <a:pt x="871484" y="1178701"/>
                    <a:pt x="892439" y="1139648"/>
                  </a:cubicBezTo>
                  <a:cubicBezTo>
                    <a:pt x="896249" y="1174891"/>
                    <a:pt x="898154" y="1198703"/>
                    <a:pt x="901011" y="1223468"/>
                  </a:cubicBezTo>
                  <a:cubicBezTo>
                    <a:pt x="921014" y="1230136"/>
                    <a:pt x="921014" y="1250138"/>
                    <a:pt x="927681" y="1265378"/>
                  </a:cubicBezTo>
                  <a:cubicBezTo>
                    <a:pt x="977211" y="1371106"/>
                    <a:pt x="1084844" y="1391108"/>
                    <a:pt x="1165807" y="1308241"/>
                  </a:cubicBezTo>
                  <a:cubicBezTo>
                    <a:pt x="1179141" y="1294906"/>
                    <a:pt x="1189619" y="1278713"/>
                    <a:pt x="1209621" y="1273951"/>
                  </a:cubicBezTo>
                  <a:cubicBezTo>
                    <a:pt x="1234387" y="1265378"/>
                    <a:pt x="1260104" y="1267283"/>
                    <a:pt x="1284869" y="1267283"/>
                  </a:cubicBezTo>
                  <a:cubicBezTo>
                    <a:pt x="1601099" y="1267283"/>
                    <a:pt x="1916376" y="1267283"/>
                    <a:pt x="2232607" y="1267283"/>
                  </a:cubicBezTo>
                  <a:cubicBezTo>
                    <a:pt x="2301187" y="1267283"/>
                    <a:pt x="2303092" y="1265378"/>
                    <a:pt x="2303092" y="1198703"/>
                  </a:cubicBezTo>
                  <a:cubicBezTo>
                    <a:pt x="2303092" y="891998"/>
                    <a:pt x="2303092" y="586246"/>
                    <a:pt x="2303092" y="279541"/>
                  </a:cubicBezTo>
                  <a:cubicBezTo>
                    <a:pt x="2303092" y="212866"/>
                    <a:pt x="2301187" y="210961"/>
                    <a:pt x="2232607" y="210961"/>
                  </a:cubicBezTo>
                  <a:cubicBezTo>
                    <a:pt x="2029724" y="210961"/>
                    <a:pt x="1825889" y="212866"/>
                    <a:pt x="1623007" y="209056"/>
                  </a:cubicBezTo>
                  <a:cubicBezTo>
                    <a:pt x="1565857" y="208103"/>
                    <a:pt x="1536329" y="229058"/>
                    <a:pt x="1514421" y="278588"/>
                  </a:cubicBezTo>
                  <a:cubicBezTo>
                    <a:pt x="1438221" y="452896"/>
                    <a:pt x="1346782" y="620536"/>
                    <a:pt x="1262962" y="791986"/>
                  </a:cubicBezTo>
                  <a:cubicBezTo>
                    <a:pt x="1252484" y="812941"/>
                    <a:pt x="1242959" y="835801"/>
                    <a:pt x="1222004" y="850088"/>
                  </a:cubicBezTo>
                  <a:cubicBezTo>
                    <a:pt x="1213432" y="854851"/>
                    <a:pt x="1202001" y="857708"/>
                    <a:pt x="1195334" y="850088"/>
                  </a:cubicBezTo>
                  <a:cubicBezTo>
                    <a:pt x="1167712" y="812941"/>
                    <a:pt x="1121991" y="791033"/>
                    <a:pt x="1095321" y="750076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179A5-7F4C-4720-8A6F-B8FB52A0DA89}"/>
                </a:ext>
              </a:extLst>
            </p:cNvPr>
            <p:cNvSpPr/>
            <p:nvPr/>
          </p:nvSpPr>
          <p:spPr>
            <a:xfrm>
              <a:off x="394498" y="5468157"/>
              <a:ext cx="4283807" cy="624722"/>
            </a:xfrm>
            <a:custGeom>
              <a:avLst/>
              <a:gdLst>
                <a:gd name="connsiteX0" fmla="*/ 8555869 w 8686800"/>
                <a:gd name="connsiteY0" fmla="*/ 0 h 1266825"/>
                <a:gd name="connsiteX1" fmla="*/ 8592064 w 8686800"/>
                <a:gd name="connsiteY1" fmla="*/ 325755 h 1266825"/>
                <a:gd name="connsiteX2" fmla="*/ 8600636 w 8686800"/>
                <a:gd name="connsiteY2" fmla="*/ 410527 h 1266825"/>
                <a:gd name="connsiteX3" fmla="*/ 8549201 w 8686800"/>
                <a:gd name="connsiteY3" fmla="*/ 438150 h 1266825"/>
                <a:gd name="connsiteX4" fmla="*/ 8445379 w 8686800"/>
                <a:gd name="connsiteY4" fmla="*/ 449580 h 1266825"/>
                <a:gd name="connsiteX5" fmla="*/ 8392991 w 8686800"/>
                <a:gd name="connsiteY5" fmla="*/ 507682 h 1266825"/>
                <a:gd name="connsiteX6" fmla="*/ 8413946 w 8686800"/>
                <a:gd name="connsiteY6" fmla="*/ 710565 h 1266825"/>
                <a:gd name="connsiteX7" fmla="*/ 8439664 w 8686800"/>
                <a:gd name="connsiteY7" fmla="*/ 942022 h 1266825"/>
                <a:gd name="connsiteX8" fmla="*/ 8500624 w 8686800"/>
                <a:gd name="connsiteY8" fmla="*/ 986790 h 1266825"/>
                <a:gd name="connsiteX9" fmla="*/ 8609209 w 8686800"/>
                <a:gd name="connsiteY9" fmla="*/ 976313 h 1266825"/>
                <a:gd name="connsiteX10" fmla="*/ 8660644 w 8686800"/>
                <a:gd name="connsiteY10" fmla="*/ 991552 h 1266825"/>
                <a:gd name="connsiteX11" fmla="*/ 8686361 w 8686800"/>
                <a:gd name="connsiteY11" fmla="*/ 1223010 h 1266825"/>
                <a:gd name="connsiteX12" fmla="*/ 8651119 w 8686800"/>
                <a:gd name="connsiteY12" fmla="*/ 1265873 h 1266825"/>
                <a:gd name="connsiteX13" fmla="*/ 7708144 w 8686800"/>
                <a:gd name="connsiteY13" fmla="*/ 1265873 h 1266825"/>
                <a:gd name="connsiteX14" fmla="*/ 7670044 w 8686800"/>
                <a:gd name="connsiteY14" fmla="*/ 1227773 h 1266825"/>
                <a:gd name="connsiteX15" fmla="*/ 6938524 w 8686800"/>
                <a:gd name="connsiteY15" fmla="*/ 519113 h 1266825"/>
                <a:gd name="connsiteX16" fmla="*/ 6184144 w 8686800"/>
                <a:gd name="connsiteY16" fmla="*/ 1218248 h 1266825"/>
                <a:gd name="connsiteX17" fmla="*/ 6135566 w 8686800"/>
                <a:gd name="connsiteY17" fmla="*/ 1266825 h 1266825"/>
                <a:gd name="connsiteX18" fmla="*/ 2268416 w 8686800"/>
                <a:gd name="connsiteY18" fmla="*/ 1266825 h 1266825"/>
                <a:gd name="connsiteX19" fmla="*/ 2219839 w 8686800"/>
                <a:gd name="connsiteY19" fmla="*/ 1210627 h 1266825"/>
                <a:gd name="connsiteX20" fmla="*/ 1460696 w 8686800"/>
                <a:gd name="connsiteY20" fmla="*/ 450532 h 1266825"/>
                <a:gd name="connsiteX21" fmla="*/ 732986 w 8686800"/>
                <a:gd name="connsiteY21" fmla="*/ 1128713 h 1266825"/>
                <a:gd name="connsiteX22" fmla="*/ 729176 w 8686800"/>
                <a:gd name="connsiteY22" fmla="*/ 1223963 h 1266825"/>
                <a:gd name="connsiteX23" fmla="*/ 691076 w 8686800"/>
                <a:gd name="connsiteY23" fmla="*/ 1266825 h 1266825"/>
                <a:gd name="connsiteX24" fmla="*/ 191014 w 8686800"/>
                <a:gd name="connsiteY24" fmla="*/ 1265873 h 1266825"/>
                <a:gd name="connsiteX25" fmla="*/ 38614 w 8686800"/>
                <a:gd name="connsiteY25" fmla="*/ 1266825 h 1266825"/>
                <a:gd name="connsiteX26" fmla="*/ 514 w 8686800"/>
                <a:gd name="connsiteY26" fmla="*/ 1224915 h 1266825"/>
                <a:gd name="connsiteX27" fmla="*/ 33851 w 8686800"/>
                <a:gd name="connsiteY27" fmla="*/ 783907 h 1266825"/>
                <a:gd name="connsiteX28" fmla="*/ 79571 w 8686800"/>
                <a:gd name="connsiteY28" fmla="*/ 186690 h 1266825"/>
                <a:gd name="connsiteX29" fmla="*/ 120529 w 8686800"/>
                <a:gd name="connsiteY29" fmla="*/ 168592 h 1266825"/>
                <a:gd name="connsiteX30" fmla="*/ 191966 w 8686800"/>
                <a:gd name="connsiteY30" fmla="*/ 168592 h 1266825"/>
                <a:gd name="connsiteX31" fmla="*/ 8427281 w 8686800"/>
                <a:gd name="connsiteY31" fmla="*/ 168592 h 1266825"/>
                <a:gd name="connsiteX32" fmla="*/ 8523484 w 8686800"/>
                <a:gd name="connsiteY32" fmla="*/ 151447 h 1266825"/>
                <a:gd name="connsiteX33" fmla="*/ 8536819 w 8686800"/>
                <a:gd name="connsiteY33" fmla="*/ 69532 h 1266825"/>
                <a:gd name="connsiteX34" fmla="*/ 8555869 w 8686800"/>
                <a:gd name="connsiteY34" fmla="*/ 0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86800" h="1266825">
                  <a:moveTo>
                    <a:pt x="8555869" y="0"/>
                  </a:moveTo>
                  <a:cubicBezTo>
                    <a:pt x="8568251" y="108585"/>
                    <a:pt x="8579681" y="217170"/>
                    <a:pt x="8592064" y="325755"/>
                  </a:cubicBezTo>
                  <a:cubicBezTo>
                    <a:pt x="8594921" y="354330"/>
                    <a:pt x="8597779" y="382905"/>
                    <a:pt x="8600636" y="410527"/>
                  </a:cubicBezTo>
                  <a:cubicBezTo>
                    <a:pt x="8590159" y="432435"/>
                    <a:pt x="8569204" y="437197"/>
                    <a:pt x="8549201" y="438150"/>
                  </a:cubicBezTo>
                  <a:cubicBezTo>
                    <a:pt x="8513959" y="440055"/>
                    <a:pt x="8480621" y="447675"/>
                    <a:pt x="8445379" y="449580"/>
                  </a:cubicBezTo>
                  <a:cubicBezTo>
                    <a:pt x="8396801" y="452438"/>
                    <a:pt x="8391086" y="460057"/>
                    <a:pt x="8392991" y="507682"/>
                  </a:cubicBezTo>
                  <a:cubicBezTo>
                    <a:pt x="8395849" y="575310"/>
                    <a:pt x="8406326" y="642938"/>
                    <a:pt x="8413946" y="710565"/>
                  </a:cubicBezTo>
                  <a:cubicBezTo>
                    <a:pt x="8422519" y="787717"/>
                    <a:pt x="8428234" y="864870"/>
                    <a:pt x="8439664" y="942022"/>
                  </a:cubicBezTo>
                  <a:cubicBezTo>
                    <a:pt x="8446331" y="990600"/>
                    <a:pt x="8450141" y="994410"/>
                    <a:pt x="8500624" y="986790"/>
                  </a:cubicBezTo>
                  <a:cubicBezTo>
                    <a:pt x="8536819" y="981075"/>
                    <a:pt x="8573014" y="982027"/>
                    <a:pt x="8609209" y="976313"/>
                  </a:cubicBezTo>
                  <a:cubicBezTo>
                    <a:pt x="8628259" y="973455"/>
                    <a:pt x="8647309" y="973455"/>
                    <a:pt x="8660644" y="991552"/>
                  </a:cubicBezTo>
                  <a:cubicBezTo>
                    <a:pt x="8669216" y="1068705"/>
                    <a:pt x="8676836" y="1145857"/>
                    <a:pt x="8686361" y="1223010"/>
                  </a:cubicBezTo>
                  <a:cubicBezTo>
                    <a:pt x="8690171" y="1252538"/>
                    <a:pt x="8685409" y="1265873"/>
                    <a:pt x="8651119" y="1265873"/>
                  </a:cubicBezTo>
                  <a:cubicBezTo>
                    <a:pt x="8336794" y="1264920"/>
                    <a:pt x="8022469" y="1264920"/>
                    <a:pt x="7708144" y="1265873"/>
                  </a:cubicBezTo>
                  <a:cubicBezTo>
                    <a:pt x="7678616" y="1265873"/>
                    <a:pt x="7670997" y="1255395"/>
                    <a:pt x="7670044" y="1227773"/>
                  </a:cubicBezTo>
                  <a:cubicBezTo>
                    <a:pt x="7657661" y="868680"/>
                    <a:pt x="7368102" y="526732"/>
                    <a:pt x="6938524" y="519113"/>
                  </a:cubicBezTo>
                  <a:cubicBezTo>
                    <a:pt x="6515614" y="511492"/>
                    <a:pt x="6202241" y="843915"/>
                    <a:pt x="6184144" y="1218248"/>
                  </a:cubicBezTo>
                  <a:cubicBezTo>
                    <a:pt x="6182239" y="1254442"/>
                    <a:pt x="6174619" y="1266825"/>
                    <a:pt x="6135566" y="1266825"/>
                  </a:cubicBezTo>
                  <a:cubicBezTo>
                    <a:pt x="4846834" y="1265873"/>
                    <a:pt x="3557149" y="1265873"/>
                    <a:pt x="2268416" y="1266825"/>
                  </a:cubicBezTo>
                  <a:cubicBezTo>
                    <a:pt x="2220791" y="1266825"/>
                    <a:pt x="2219839" y="1246823"/>
                    <a:pt x="2219839" y="1210627"/>
                  </a:cubicBezTo>
                  <a:cubicBezTo>
                    <a:pt x="2223649" y="783907"/>
                    <a:pt x="1883606" y="443865"/>
                    <a:pt x="1460696" y="450532"/>
                  </a:cubicBezTo>
                  <a:cubicBezTo>
                    <a:pt x="1082554" y="456247"/>
                    <a:pt x="764419" y="753427"/>
                    <a:pt x="732986" y="1128713"/>
                  </a:cubicBezTo>
                  <a:cubicBezTo>
                    <a:pt x="730129" y="1160145"/>
                    <a:pt x="723461" y="1192530"/>
                    <a:pt x="729176" y="1223963"/>
                  </a:cubicBezTo>
                  <a:cubicBezTo>
                    <a:pt x="735844" y="1258252"/>
                    <a:pt x="724414" y="1267777"/>
                    <a:pt x="691076" y="1266825"/>
                  </a:cubicBezTo>
                  <a:cubicBezTo>
                    <a:pt x="524389" y="1264920"/>
                    <a:pt x="357701" y="1265873"/>
                    <a:pt x="191014" y="1265873"/>
                  </a:cubicBezTo>
                  <a:cubicBezTo>
                    <a:pt x="140531" y="1265873"/>
                    <a:pt x="89096" y="1263967"/>
                    <a:pt x="38614" y="1266825"/>
                  </a:cubicBezTo>
                  <a:cubicBezTo>
                    <a:pt x="6229" y="1268730"/>
                    <a:pt x="-2344" y="1256348"/>
                    <a:pt x="514" y="1224915"/>
                  </a:cubicBezTo>
                  <a:cubicBezTo>
                    <a:pt x="11944" y="1078230"/>
                    <a:pt x="22421" y="930592"/>
                    <a:pt x="33851" y="783907"/>
                  </a:cubicBezTo>
                  <a:cubicBezTo>
                    <a:pt x="49091" y="584835"/>
                    <a:pt x="64331" y="385763"/>
                    <a:pt x="79571" y="186690"/>
                  </a:cubicBezTo>
                  <a:cubicBezTo>
                    <a:pt x="88144" y="168592"/>
                    <a:pt x="104336" y="169545"/>
                    <a:pt x="120529" y="168592"/>
                  </a:cubicBezTo>
                  <a:cubicBezTo>
                    <a:pt x="144341" y="167640"/>
                    <a:pt x="168154" y="168592"/>
                    <a:pt x="191966" y="168592"/>
                  </a:cubicBezTo>
                  <a:cubicBezTo>
                    <a:pt x="2937071" y="168592"/>
                    <a:pt x="5682177" y="168592"/>
                    <a:pt x="8427281" y="168592"/>
                  </a:cubicBezTo>
                  <a:cubicBezTo>
                    <a:pt x="8460619" y="168592"/>
                    <a:pt x="8493956" y="171450"/>
                    <a:pt x="8523484" y="151447"/>
                  </a:cubicBezTo>
                  <a:cubicBezTo>
                    <a:pt x="8544439" y="126682"/>
                    <a:pt x="8533961" y="97155"/>
                    <a:pt x="8536819" y="69532"/>
                  </a:cubicBezTo>
                  <a:cubicBezTo>
                    <a:pt x="8536819" y="43815"/>
                    <a:pt x="8530151" y="17145"/>
                    <a:pt x="8555869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C682FCE-3105-4D8E-88A0-AC13D237BD97}"/>
                </a:ext>
              </a:extLst>
            </p:cNvPr>
            <p:cNvSpPr/>
            <p:nvPr/>
          </p:nvSpPr>
          <p:spPr>
            <a:xfrm>
              <a:off x="1173434" y="4213077"/>
              <a:ext cx="3349073" cy="333498"/>
            </a:xfrm>
            <a:custGeom>
              <a:avLst/>
              <a:gdLst>
                <a:gd name="connsiteX0" fmla="*/ 3394924 w 6791325"/>
                <a:gd name="connsiteY0" fmla="*/ 679133 h 676275"/>
                <a:gd name="connsiteX1" fmla="*/ 65936 w 6791325"/>
                <a:gd name="connsiteY1" fmla="*/ 679133 h 676275"/>
                <a:gd name="connsiteX2" fmla="*/ 1166 w 6791325"/>
                <a:gd name="connsiteY2" fmla="*/ 612458 h 676275"/>
                <a:gd name="connsiteX3" fmla="*/ 214 w 6791325"/>
                <a:gd name="connsiteY3" fmla="*/ 264795 h 676275"/>
                <a:gd name="connsiteX4" fmla="*/ 264056 w 6791325"/>
                <a:gd name="connsiteY4" fmla="*/ 0 h 676275"/>
                <a:gd name="connsiteX5" fmla="*/ 6182891 w 6791325"/>
                <a:gd name="connsiteY5" fmla="*/ 1905 h 676275"/>
                <a:gd name="connsiteX6" fmla="*/ 6559129 w 6791325"/>
                <a:gd name="connsiteY6" fmla="*/ 1905 h 676275"/>
                <a:gd name="connsiteX7" fmla="*/ 6794396 w 6791325"/>
                <a:gd name="connsiteY7" fmla="*/ 236220 h 676275"/>
                <a:gd name="connsiteX8" fmla="*/ 6796301 w 6791325"/>
                <a:gd name="connsiteY8" fmla="*/ 626745 h 676275"/>
                <a:gd name="connsiteX9" fmla="*/ 6742962 w 6791325"/>
                <a:gd name="connsiteY9" fmla="*/ 679133 h 676275"/>
                <a:gd name="connsiteX10" fmla="*/ 4014049 w 6791325"/>
                <a:gd name="connsiteY10" fmla="*/ 678180 h 676275"/>
                <a:gd name="connsiteX11" fmla="*/ 3394924 w 6791325"/>
                <a:gd name="connsiteY11" fmla="*/ 67913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91325" h="676275">
                  <a:moveTo>
                    <a:pt x="3394924" y="679133"/>
                  </a:moveTo>
                  <a:cubicBezTo>
                    <a:pt x="2285261" y="679133"/>
                    <a:pt x="1175599" y="679133"/>
                    <a:pt x="65936" y="679133"/>
                  </a:cubicBezTo>
                  <a:cubicBezTo>
                    <a:pt x="-7406" y="679133"/>
                    <a:pt x="1166" y="688658"/>
                    <a:pt x="1166" y="612458"/>
                  </a:cubicBezTo>
                  <a:cubicBezTo>
                    <a:pt x="1166" y="496253"/>
                    <a:pt x="4976" y="381000"/>
                    <a:pt x="214" y="264795"/>
                  </a:cubicBezTo>
                  <a:cubicBezTo>
                    <a:pt x="-5502" y="117158"/>
                    <a:pt x="104036" y="0"/>
                    <a:pt x="264056" y="0"/>
                  </a:cubicBezTo>
                  <a:cubicBezTo>
                    <a:pt x="2237636" y="2858"/>
                    <a:pt x="4210264" y="1905"/>
                    <a:pt x="6182891" y="1905"/>
                  </a:cubicBezTo>
                  <a:cubicBezTo>
                    <a:pt x="6308621" y="1905"/>
                    <a:pt x="6433399" y="953"/>
                    <a:pt x="6559129" y="1905"/>
                  </a:cubicBezTo>
                  <a:cubicBezTo>
                    <a:pt x="6695337" y="2858"/>
                    <a:pt x="6792491" y="100965"/>
                    <a:pt x="6794396" y="236220"/>
                  </a:cubicBezTo>
                  <a:cubicBezTo>
                    <a:pt x="6795349" y="366713"/>
                    <a:pt x="6793444" y="496253"/>
                    <a:pt x="6796301" y="626745"/>
                  </a:cubicBezTo>
                  <a:cubicBezTo>
                    <a:pt x="6797254" y="668655"/>
                    <a:pt x="6784871" y="679133"/>
                    <a:pt x="6742962" y="679133"/>
                  </a:cubicBezTo>
                  <a:cubicBezTo>
                    <a:pt x="5833324" y="678180"/>
                    <a:pt x="4923687" y="678180"/>
                    <a:pt x="4014049" y="678180"/>
                  </a:cubicBezTo>
                  <a:cubicBezTo>
                    <a:pt x="3808309" y="679133"/>
                    <a:pt x="3601616" y="679133"/>
                    <a:pt x="3394924" y="679133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9D149A-447A-49D4-8C89-82E60599E5DA}"/>
                </a:ext>
              </a:extLst>
            </p:cNvPr>
            <p:cNvSpPr/>
            <p:nvPr/>
          </p:nvSpPr>
          <p:spPr>
            <a:xfrm>
              <a:off x="426750" y="5448890"/>
              <a:ext cx="4200275" cy="108972"/>
            </a:xfrm>
            <a:custGeom>
              <a:avLst/>
              <a:gdLst>
                <a:gd name="connsiteX0" fmla="*/ 8538584 w 8534400"/>
                <a:gd name="connsiteY0" fmla="*/ 39070 h 209550"/>
                <a:gd name="connsiteX1" fmla="*/ 8535726 w 8534400"/>
                <a:gd name="connsiteY1" fmla="*/ 211473 h 209550"/>
                <a:gd name="connsiteX2" fmla="*/ 8484291 w 8534400"/>
                <a:gd name="connsiteY2" fmla="*/ 215283 h 209550"/>
                <a:gd name="connsiteX3" fmla="*/ 54666 w 8534400"/>
                <a:gd name="connsiteY3" fmla="*/ 215283 h 209550"/>
                <a:gd name="connsiteX4" fmla="*/ 3231 w 8534400"/>
                <a:gd name="connsiteY4" fmla="*/ 211473 h 209550"/>
                <a:gd name="connsiteX5" fmla="*/ 374 w 8534400"/>
                <a:gd name="connsiteY5" fmla="*/ 46690 h 209550"/>
                <a:gd name="connsiteX6" fmla="*/ 47046 w 8534400"/>
                <a:gd name="connsiteY6" fmla="*/ 970 h 209550"/>
                <a:gd name="connsiteX7" fmla="*/ 79431 w 8534400"/>
                <a:gd name="connsiteY7" fmla="*/ 18 h 209550"/>
                <a:gd name="connsiteX8" fmla="*/ 141344 w 8534400"/>
                <a:gd name="connsiteY8" fmla="*/ 970 h 209550"/>
                <a:gd name="connsiteX9" fmla="*/ 8535726 w 8534400"/>
                <a:gd name="connsiteY9" fmla="*/ 970 h 209550"/>
                <a:gd name="connsiteX10" fmla="*/ 8538584 w 8534400"/>
                <a:gd name="connsiteY10" fmla="*/ 3907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00" h="209550">
                  <a:moveTo>
                    <a:pt x="8538584" y="39070"/>
                  </a:moveTo>
                  <a:cubicBezTo>
                    <a:pt x="8537631" y="96220"/>
                    <a:pt x="8536679" y="154323"/>
                    <a:pt x="8535726" y="211473"/>
                  </a:cubicBezTo>
                  <a:cubicBezTo>
                    <a:pt x="8519534" y="220045"/>
                    <a:pt x="8501436" y="215283"/>
                    <a:pt x="8484291" y="215283"/>
                  </a:cubicBezTo>
                  <a:cubicBezTo>
                    <a:pt x="5674417" y="215283"/>
                    <a:pt x="2864541" y="215283"/>
                    <a:pt x="54666" y="215283"/>
                  </a:cubicBezTo>
                  <a:cubicBezTo>
                    <a:pt x="37521" y="215283"/>
                    <a:pt x="19424" y="219093"/>
                    <a:pt x="3231" y="211473"/>
                  </a:cubicBezTo>
                  <a:cubicBezTo>
                    <a:pt x="2279" y="156228"/>
                    <a:pt x="4184" y="101935"/>
                    <a:pt x="374" y="46690"/>
                  </a:cubicBezTo>
                  <a:cubicBezTo>
                    <a:pt x="-2484" y="8590"/>
                    <a:pt x="10851" y="-3792"/>
                    <a:pt x="47046" y="970"/>
                  </a:cubicBezTo>
                  <a:cubicBezTo>
                    <a:pt x="57524" y="2875"/>
                    <a:pt x="68954" y="18"/>
                    <a:pt x="79431" y="18"/>
                  </a:cubicBezTo>
                  <a:cubicBezTo>
                    <a:pt x="100386" y="970"/>
                    <a:pt x="120389" y="970"/>
                    <a:pt x="141344" y="970"/>
                  </a:cubicBezTo>
                  <a:cubicBezTo>
                    <a:pt x="2939789" y="970"/>
                    <a:pt x="5737281" y="970"/>
                    <a:pt x="8535726" y="970"/>
                  </a:cubicBezTo>
                  <a:cubicBezTo>
                    <a:pt x="8535726" y="14305"/>
                    <a:pt x="8537631" y="26688"/>
                    <a:pt x="8538584" y="3907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3985C0-61D1-433B-B56E-FC54D085289F}"/>
                </a:ext>
              </a:extLst>
            </p:cNvPr>
            <p:cNvSpPr/>
            <p:nvPr/>
          </p:nvSpPr>
          <p:spPr>
            <a:xfrm>
              <a:off x="817696" y="5779569"/>
              <a:ext cx="620025" cy="620024"/>
            </a:xfrm>
            <a:custGeom>
              <a:avLst/>
              <a:gdLst>
                <a:gd name="connsiteX0" fmla="*/ 632462 w 1257300"/>
                <a:gd name="connsiteY0" fmla="*/ 1263018 h 1257300"/>
                <a:gd name="connsiteX1" fmla="*/ 2 w 1257300"/>
                <a:gd name="connsiteY1" fmla="*/ 629605 h 1257300"/>
                <a:gd name="connsiteX2" fmla="*/ 635320 w 1257300"/>
                <a:gd name="connsiteY2" fmla="*/ 2 h 1257300"/>
                <a:gd name="connsiteX3" fmla="*/ 1263970 w 1257300"/>
                <a:gd name="connsiteY3" fmla="*/ 634368 h 1257300"/>
                <a:gd name="connsiteX4" fmla="*/ 632462 w 1257300"/>
                <a:gd name="connsiteY4" fmla="*/ 1263018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2462" y="1263018"/>
                  </a:moveTo>
                  <a:cubicBezTo>
                    <a:pt x="282895" y="1263018"/>
                    <a:pt x="-950" y="979172"/>
                    <a:pt x="2" y="629605"/>
                  </a:cubicBezTo>
                  <a:cubicBezTo>
                    <a:pt x="955" y="280037"/>
                    <a:pt x="284800" y="-950"/>
                    <a:pt x="635320" y="2"/>
                  </a:cubicBezTo>
                  <a:cubicBezTo>
                    <a:pt x="985840" y="955"/>
                    <a:pt x="1264922" y="282895"/>
                    <a:pt x="1263970" y="634368"/>
                  </a:cubicBezTo>
                  <a:cubicBezTo>
                    <a:pt x="1263018" y="982983"/>
                    <a:pt x="981077" y="1263018"/>
                    <a:pt x="632462" y="126301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9D2CE-D2A5-44C2-809B-E3E3A47B9AE2}"/>
                </a:ext>
              </a:extLst>
            </p:cNvPr>
            <p:cNvSpPr/>
            <p:nvPr/>
          </p:nvSpPr>
          <p:spPr>
            <a:xfrm>
              <a:off x="3505204" y="5779569"/>
              <a:ext cx="620025" cy="620024"/>
            </a:xfrm>
            <a:custGeom>
              <a:avLst/>
              <a:gdLst>
                <a:gd name="connsiteX0" fmla="*/ 630564 w 1257300"/>
                <a:gd name="connsiteY0" fmla="*/ 1264941 h 1257300"/>
                <a:gd name="connsiteX1" fmla="*/ 10 w 1257300"/>
                <a:gd name="connsiteY1" fmla="*/ 629624 h 1257300"/>
                <a:gd name="connsiteX2" fmla="*/ 636279 w 1257300"/>
                <a:gd name="connsiteY2" fmla="*/ 21 h 1257300"/>
                <a:gd name="connsiteX3" fmla="*/ 1263977 w 1257300"/>
                <a:gd name="connsiteY3" fmla="*/ 637244 h 1257300"/>
                <a:gd name="connsiteX4" fmla="*/ 630564 w 1257300"/>
                <a:gd name="connsiteY4" fmla="*/ 1264941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630564" y="1264941"/>
                  </a:moveTo>
                  <a:cubicBezTo>
                    <a:pt x="281949" y="1263989"/>
                    <a:pt x="-1896" y="979191"/>
                    <a:pt x="10" y="629624"/>
                  </a:cubicBezTo>
                  <a:cubicBezTo>
                    <a:pt x="962" y="281009"/>
                    <a:pt x="287664" y="-2836"/>
                    <a:pt x="636279" y="21"/>
                  </a:cubicBezTo>
                  <a:cubicBezTo>
                    <a:pt x="985847" y="2879"/>
                    <a:pt x="1265882" y="286724"/>
                    <a:pt x="1263977" y="637244"/>
                  </a:cubicBezTo>
                  <a:cubicBezTo>
                    <a:pt x="1263024" y="983954"/>
                    <a:pt x="977274" y="1265894"/>
                    <a:pt x="630564" y="1264941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19DEB9-05AD-4D4F-955B-8EC4D24AEA2B}"/>
                </a:ext>
              </a:extLst>
            </p:cNvPr>
            <p:cNvSpPr/>
            <p:nvPr/>
          </p:nvSpPr>
          <p:spPr>
            <a:xfrm>
              <a:off x="885395" y="4963436"/>
              <a:ext cx="164400" cy="310013"/>
            </a:xfrm>
            <a:custGeom>
              <a:avLst/>
              <a:gdLst>
                <a:gd name="connsiteX0" fmla="*/ 195686 w 333375"/>
                <a:gd name="connsiteY0" fmla="*/ 1452 h 628650"/>
                <a:gd name="connsiteX1" fmla="*/ 309986 w 333375"/>
                <a:gd name="connsiteY1" fmla="*/ 104322 h 628650"/>
                <a:gd name="connsiteX2" fmla="*/ 337608 w 333375"/>
                <a:gd name="connsiteY2" fmla="*/ 166235 h 628650"/>
                <a:gd name="connsiteX3" fmla="*/ 337608 w 333375"/>
                <a:gd name="connsiteY3" fmla="*/ 464367 h 628650"/>
                <a:gd name="connsiteX4" fmla="*/ 302366 w 333375"/>
                <a:gd name="connsiteY4" fmla="*/ 537710 h 628650"/>
                <a:gd name="connsiteX5" fmla="*/ 129963 w 333375"/>
                <a:gd name="connsiteY5" fmla="*/ 626292 h 628650"/>
                <a:gd name="connsiteX6" fmla="*/ 423 w 333375"/>
                <a:gd name="connsiteY6" fmla="*/ 475797 h 628650"/>
                <a:gd name="connsiteX7" fmla="*/ 423 w 333375"/>
                <a:gd name="connsiteY7" fmla="*/ 172902 h 628650"/>
                <a:gd name="connsiteX8" fmla="*/ 195686 w 333375"/>
                <a:gd name="connsiteY8" fmla="*/ 1452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28650">
                  <a:moveTo>
                    <a:pt x="195686" y="1452"/>
                  </a:moveTo>
                  <a:cubicBezTo>
                    <a:pt x="250931" y="17645"/>
                    <a:pt x="286173" y="54792"/>
                    <a:pt x="309986" y="104322"/>
                  </a:cubicBezTo>
                  <a:cubicBezTo>
                    <a:pt x="333798" y="118610"/>
                    <a:pt x="337608" y="141470"/>
                    <a:pt x="337608" y="166235"/>
                  </a:cubicBezTo>
                  <a:cubicBezTo>
                    <a:pt x="339513" y="265295"/>
                    <a:pt x="338561" y="365307"/>
                    <a:pt x="337608" y="464367"/>
                  </a:cubicBezTo>
                  <a:cubicBezTo>
                    <a:pt x="337608" y="493895"/>
                    <a:pt x="330941" y="520565"/>
                    <a:pt x="302366" y="537710"/>
                  </a:cubicBezTo>
                  <a:cubicBezTo>
                    <a:pt x="252836" y="612957"/>
                    <a:pt x="199496" y="640580"/>
                    <a:pt x="129963" y="626292"/>
                  </a:cubicBezTo>
                  <a:cubicBezTo>
                    <a:pt x="59478" y="612005"/>
                    <a:pt x="14711" y="559617"/>
                    <a:pt x="423" y="475797"/>
                  </a:cubicBezTo>
                  <a:cubicBezTo>
                    <a:pt x="423" y="374832"/>
                    <a:pt x="-529" y="273867"/>
                    <a:pt x="423" y="172902"/>
                  </a:cubicBezTo>
                  <a:cubicBezTo>
                    <a:pt x="3281" y="56697"/>
                    <a:pt x="81386" y="-10930"/>
                    <a:pt x="195686" y="14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59B39C-1571-4EBD-9A09-4AEA4D808C0D}"/>
                </a:ext>
              </a:extLst>
            </p:cNvPr>
            <p:cNvSpPr/>
            <p:nvPr/>
          </p:nvSpPr>
          <p:spPr>
            <a:xfrm>
              <a:off x="4519980" y="5670476"/>
              <a:ext cx="164400" cy="295921"/>
            </a:xfrm>
            <a:custGeom>
              <a:avLst/>
              <a:gdLst>
                <a:gd name="connsiteX0" fmla="*/ 292995 w 333375"/>
                <a:gd name="connsiteY0" fmla="*/ 582239 h 600075"/>
                <a:gd name="connsiteX1" fmla="*/ 94875 w 333375"/>
                <a:gd name="connsiteY1" fmla="*/ 601289 h 600075"/>
                <a:gd name="connsiteX2" fmla="*/ 53917 w 333375"/>
                <a:gd name="connsiteY2" fmla="*/ 566999 h 600075"/>
                <a:gd name="connsiteX3" fmla="*/ 577 w 333375"/>
                <a:gd name="connsiteY3" fmla="*/ 57411 h 600075"/>
                <a:gd name="connsiteX4" fmla="*/ 26295 w 333375"/>
                <a:gd name="connsiteY4" fmla="*/ 25979 h 600075"/>
                <a:gd name="connsiteX5" fmla="*/ 232988 w 333375"/>
                <a:gd name="connsiteY5" fmla="*/ 1214 h 600075"/>
                <a:gd name="connsiteX6" fmla="*/ 285375 w 333375"/>
                <a:gd name="connsiteY6" fmla="*/ 47886 h 600075"/>
                <a:gd name="connsiteX7" fmla="*/ 338715 w 333375"/>
                <a:gd name="connsiteY7" fmla="*/ 537471 h 600075"/>
                <a:gd name="connsiteX8" fmla="*/ 292995 w 333375"/>
                <a:gd name="connsiteY8" fmla="*/ 582239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600075">
                  <a:moveTo>
                    <a:pt x="292995" y="582239"/>
                  </a:moveTo>
                  <a:cubicBezTo>
                    <a:pt x="227272" y="587954"/>
                    <a:pt x="160597" y="593669"/>
                    <a:pt x="94875" y="601289"/>
                  </a:cubicBezTo>
                  <a:cubicBezTo>
                    <a:pt x="65347" y="605099"/>
                    <a:pt x="56775" y="595574"/>
                    <a:pt x="53917" y="566999"/>
                  </a:cubicBezTo>
                  <a:cubicBezTo>
                    <a:pt x="37725" y="397454"/>
                    <a:pt x="19627" y="226956"/>
                    <a:pt x="577" y="57411"/>
                  </a:cubicBezTo>
                  <a:cubicBezTo>
                    <a:pt x="-2280" y="32646"/>
                    <a:pt x="5340" y="27884"/>
                    <a:pt x="26295" y="25979"/>
                  </a:cubicBezTo>
                  <a:cubicBezTo>
                    <a:pt x="95827" y="18359"/>
                    <a:pt x="164408" y="9786"/>
                    <a:pt x="232988" y="1214"/>
                  </a:cubicBezTo>
                  <a:cubicBezTo>
                    <a:pt x="270135" y="-4501"/>
                    <a:pt x="281565" y="9786"/>
                    <a:pt x="285375" y="47886"/>
                  </a:cubicBezTo>
                  <a:cubicBezTo>
                    <a:pt x="300615" y="211716"/>
                    <a:pt x="317760" y="374594"/>
                    <a:pt x="338715" y="537471"/>
                  </a:cubicBezTo>
                  <a:cubicBezTo>
                    <a:pt x="345383" y="581286"/>
                    <a:pt x="316808" y="575571"/>
                    <a:pt x="292995" y="58223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B809EDD-DB7B-41B7-B0E1-1DD8302E22F5}"/>
                </a:ext>
              </a:extLst>
            </p:cNvPr>
            <p:cNvSpPr/>
            <p:nvPr/>
          </p:nvSpPr>
          <p:spPr>
            <a:xfrm>
              <a:off x="1034974" y="4686200"/>
              <a:ext cx="549567" cy="540173"/>
            </a:xfrm>
            <a:custGeom>
              <a:avLst/>
              <a:gdLst>
                <a:gd name="connsiteX0" fmla="*/ 0 w 1114425"/>
                <a:gd name="connsiteY0" fmla="*/ 1099894 h 1095375"/>
                <a:gd name="connsiteX1" fmla="*/ 16192 w 1114425"/>
                <a:gd name="connsiteY1" fmla="*/ 993214 h 1095375"/>
                <a:gd name="connsiteX2" fmla="*/ 6667 w 1114425"/>
                <a:gd name="connsiteY2" fmla="*/ 667459 h 1095375"/>
                <a:gd name="connsiteX3" fmla="*/ 269558 w 1114425"/>
                <a:gd name="connsiteY3" fmla="*/ 135012 h 1095375"/>
                <a:gd name="connsiteX4" fmla="*/ 479108 w 1114425"/>
                <a:gd name="connsiteY4" fmla="*/ 709 h 1095375"/>
                <a:gd name="connsiteX5" fmla="*/ 1073468 w 1114425"/>
                <a:gd name="connsiteY5" fmla="*/ 2614 h 1095375"/>
                <a:gd name="connsiteX6" fmla="*/ 1122998 w 1114425"/>
                <a:gd name="connsiteY6" fmla="*/ 54049 h 1095375"/>
                <a:gd name="connsiteX7" fmla="*/ 1122998 w 1114425"/>
                <a:gd name="connsiteY7" fmla="*/ 1048459 h 1095375"/>
                <a:gd name="connsiteX8" fmla="*/ 1069658 w 1114425"/>
                <a:gd name="connsiteY8" fmla="*/ 1101799 h 1095375"/>
                <a:gd name="connsiteX9" fmla="*/ 0 w 1114425"/>
                <a:gd name="connsiteY9" fmla="*/ 1099894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5" h="1095375">
                  <a:moveTo>
                    <a:pt x="0" y="1099894"/>
                  </a:moveTo>
                  <a:cubicBezTo>
                    <a:pt x="13335" y="1065604"/>
                    <a:pt x="18097" y="1029409"/>
                    <a:pt x="16192" y="993214"/>
                  </a:cubicBezTo>
                  <a:cubicBezTo>
                    <a:pt x="11430" y="884629"/>
                    <a:pt x="26670" y="775092"/>
                    <a:pt x="6667" y="667459"/>
                  </a:cubicBezTo>
                  <a:cubicBezTo>
                    <a:pt x="95250" y="490294"/>
                    <a:pt x="191453" y="316939"/>
                    <a:pt x="269558" y="135012"/>
                  </a:cubicBezTo>
                  <a:cubicBezTo>
                    <a:pt x="313372" y="34047"/>
                    <a:pt x="365760" y="-5958"/>
                    <a:pt x="479108" y="709"/>
                  </a:cubicBezTo>
                  <a:cubicBezTo>
                    <a:pt x="676275" y="12139"/>
                    <a:pt x="875347" y="5472"/>
                    <a:pt x="1073468" y="2614"/>
                  </a:cubicBezTo>
                  <a:cubicBezTo>
                    <a:pt x="1113473" y="2614"/>
                    <a:pt x="1123950" y="14997"/>
                    <a:pt x="1122998" y="54049"/>
                  </a:cubicBezTo>
                  <a:cubicBezTo>
                    <a:pt x="1122045" y="385519"/>
                    <a:pt x="1121093" y="716989"/>
                    <a:pt x="1122998" y="1048459"/>
                  </a:cubicBezTo>
                  <a:cubicBezTo>
                    <a:pt x="1122998" y="1090369"/>
                    <a:pt x="1112520" y="1101799"/>
                    <a:pt x="1069658" y="1101799"/>
                  </a:cubicBezTo>
                  <a:cubicBezTo>
                    <a:pt x="713422" y="1099894"/>
                    <a:pt x="357188" y="1100847"/>
                    <a:pt x="0" y="109989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EFE4C6-1735-4FCB-9451-3DE02AF6A51F}"/>
                </a:ext>
              </a:extLst>
            </p:cNvPr>
            <p:cNvSpPr/>
            <p:nvPr/>
          </p:nvSpPr>
          <p:spPr>
            <a:xfrm>
              <a:off x="1943677" y="4837766"/>
              <a:ext cx="492339" cy="509327"/>
            </a:xfrm>
            <a:custGeom>
              <a:avLst/>
              <a:gdLst>
                <a:gd name="connsiteX0" fmla="*/ 248205 w 492339"/>
                <a:gd name="connsiteY0" fmla="*/ 384730 h 509327"/>
                <a:gd name="connsiteX1" fmla="*/ 240221 w 492339"/>
                <a:gd name="connsiteY1" fmla="*/ 391776 h 509327"/>
                <a:gd name="connsiteX2" fmla="*/ 246326 w 492339"/>
                <a:gd name="connsiteY2" fmla="*/ 468340 h 509327"/>
                <a:gd name="connsiteX3" fmla="*/ 254312 w 492339"/>
                <a:gd name="connsiteY3" fmla="*/ 394125 h 509327"/>
                <a:gd name="connsiteX4" fmla="*/ 248205 w 492339"/>
                <a:gd name="connsiteY4" fmla="*/ 384730 h 509327"/>
                <a:gd name="connsiteX5" fmla="*/ 250086 w 492339"/>
                <a:gd name="connsiteY5" fmla="*/ 282330 h 509327"/>
                <a:gd name="connsiteX6" fmla="*/ 250085 w 492339"/>
                <a:gd name="connsiteY6" fmla="*/ 282332 h 509327"/>
                <a:gd name="connsiteX7" fmla="*/ 250085 w 492339"/>
                <a:gd name="connsiteY7" fmla="*/ 282331 h 509327"/>
                <a:gd name="connsiteX8" fmla="*/ 241924 w 492339"/>
                <a:gd name="connsiteY8" fmla="*/ 43129 h 509327"/>
                <a:gd name="connsiteX9" fmla="*/ 231296 w 492339"/>
                <a:gd name="connsiteY9" fmla="*/ 54050 h 509327"/>
                <a:gd name="connsiteX10" fmla="*/ 232236 w 492339"/>
                <a:gd name="connsiteY10" fmla="*/ 78945 h 509327"/>
                <a:gd name="connsiteX11" fmla="*/ 225190 w 492339"/>
                <a:gd name="connsiteY11" fmla="*/ 90218 h 509327"/>
                <a:gd name="connsiteX12" fmla="*/ 203987 w 492339"/>
                <a:gd name="connsiteY12" fmla="*/ 108757 h 509327"/>
                <a:gd name="connsiteX13" fmla="*/ 225191 w 492339"/>
                <a:gd name="connsiteY13" fmla="*/ 190267 h 509327"/>
                <a:gd name="connsiteX14" fmla="*/ 219554 w 492339"/>
                <a:gd name="connsiteY14" fmla="*/ 149403 h 509327"/>
                <a:gd name="connsiteX15" fmla="*/ 236464 w 492339"/>
                <a:gd name="connsiteY15" fmla="*/ 118871 h 509327"/>
                <a:gd name="connsiteX16" fmla="*/ 245367 w 492339"/>
                <a:gd name="connsiteY16" fmla="*/ 113716 h 509327"/>
                <a:gd name="connsiteX17" fmla="*/ 235993 w 492339"/>
                <a:gd name="connsiteY17" fmla="*/ 119340 h 509327"/>
                <a:gd name="connsiteX18" fmla="*/ 232705 w 492339"/>
                <a:gd name="connsiteY18" fmla="*/ 234890 h 509327"/>
                <a:gd name="connsiteX19" fmla="*/ 220492 w 492339"/>
                <a:gd name="connsiteY19" fmla="*/ 272467 h 509327"/>
                <a:gd name="connsiteX20" fmla="*/ 222841 w 492339"/>
                <a:gd name="connsiteY20" fmla="*/ 303468 h 509327"/>
                <a:gd name="connsiteX21" fmla="*/ 238812 w 492339"/>
                <a:gd name="connsiteY21" fmla="*/ 293605 h 509327"/>
                <a:gd name="connsiteX22" fmla="*/ 239189 w 492339"/>
                <a:gd name="connsiteY22" fmla="*/ 293551 h 509327"/>
                <a:gd name="connsiteX23" fmla="*/ 236463 w 492339"/>
                <a:gd name="connsiteY23" fmla="*/ 305817 h 509327"/>
                <a:gd name="connsiteX24" fmla="*/ 223781 w 492339"/>
                <a:gd name="connsiteY24" fmla="*/ 384260 h 509327"/>
                <a:gd name="connsiteX25" fmla="*/ 229887 w 492339"/>
                <a:gd name="connsiteY25" fmla="*/ 409625 h 509327"/>
                <a:gd name="connsiteX26" fmla="*/ 240691 w 492339"/>
                <a:gd name="connsiteY26" fmla="*/ 390836 h 509327"/>
                <a:gd name="connsiteX27" fmla="*/ 248676 w 492339"/>
                <a:gd name="connsiteY27" fmla="*/ 383790 h 509327"/>
                <a:gd name="connsiteX28" fmla="*/ 261828 w 492339"/>
                <a:gd name="connsiteY28" fmla="*/ 368289 h 509327"/>
                <a:gd name="connsiteX29" fmla="*/ 265116 w 492339"/>
                <a:gd name="connsiteY29" fmla="*/ 316621 h 509327"/>
                <a:gd name="connsiteX30" fmla="*/ 254313 w 492339"/>
                <a:gd name="connsiteY30" fmla="*/ 343864 h 509327"/>
                <a:gd name="connsiteX31" fmla="*/ 256822 w 492339"/>
                <a:gd name="connsiteY31" fmla="*/ 297494 h 509327"/>
                <a:gd name="connsiteX32" fmla="*/ 250578 w 492339"/>
                <a:gd name="connsiteY32" fmla="*/ 281920 h 509327"/>
                <a:gd name="connsiteX33" fmla="*/ 269813 w 492339"/>
                <a:gd name="connsiteY33" fmla="*/ 265891 h 509327"/>
                <a:gd name="connsiteX34" fmla="*/ 266995 w 492339"/>
                <a:gd name="connsiteY34" fmla="*/ 193555 h 509327"/>
                <a:gd name="connsiteX35" fmla="*/ 259479 w 492339"/>
                <a:gd name="connsiteY35" fmla="*/ 230193 h 509327"/>
                <a:gd name="connsiteX36" fmla="*/ 259949 w 492339"/>
                <a:gd name="connsiteY36" fmla="*/ 121689 h 509327"/>
                <a:gd name="connsiteX37" fmla="*/ 255310 w 492339"/>
                <a:gd name="connsiteY37" fmla="*/ 112060 h 509327"/>
                <a:gd name="connsiteX38" fmla="*/ 245388 w 492339"/>
                <a:gd name="connsiteY38" fmla="*/ 113704 h 509327"/>
                <a:gd name="connsiteX39" fmla="*/ 252141 w 492339"/>
                <a:gd name="connsiteY39" fmla="*/ 105426 h 509327"/>
                <a:gd name="connsiteX40" fmla="*/ 248677 w 492339"/>
                <a:gd name="connsiteY40" fmla="*/ 95385 h 509327"/>
                <a:gd name="connsiteX41" fmla="*/ 248676 w 492339"/>
                <a:gd name="connsiteY41" fmla="*/ 95385 h 509327"/>
                <a:gd name="connsiteX42" fmla="*/ 261886 w 492339"/>
                <a:gd name="connsiteY42" fmla="*/ 72075 h 509327"/>
                <a:gd name="connsiteX43" fmla="*/ 257131 w 492339"/>
                <a:gd name="connsiteY43" fmla="*/ 47004 h 509327"/>
                <a:gd name="connsiteX44" fmla="*/ 241924 w 492339"/>
                <a:gd name="connsiteY44" fmla="*/ 43129 h 509327"/>
                <a:gd name="connsiteX45" fmla="*/ 217029 w 492339"/>
                <a:gd name="connsiteY45" fmla="*/ 92 h 509327"/>
                <a:gd name="connsiteX46" fmla="*/ 250555 w 492339"/>
                <a:gd name="connsiteY46" fmla="*/ 1912 h 509327"/>
                <a:gd name="connsiteX47" fmla="*/ 278738 w 492339"/>
                <a:gd name="connsiteY47" fmla="*/ 1442 h 509327"/>
                <a:gd name="connsiteX48" fmla="*/ 303633 w 492339"/>
                <a:gd name="connsiteY48" fmla="*/ 24928 h 509327"/>
                <a:gd name="connsiteX49" fmla="*/ 303163 w 492339"/>
                <a:gd name="connsiteY49" fmla="*/ 151282 h 509327"/>
                <a:gd name="connsiteX50" fmla="*/ 393819 w 492339"/>
                <a:gd name="connsiteY50" fmla="*/ 99613 h 509327"/>
                <a:gd name="connsiteX51" fmla="*/ 460988 w 492339"/>
                <a:gd name="connsiteY51" fmla="*/ 117932 h 509327"/>
                <a:gd name="connsiteX52" fmla="*/ 490580 w 492339"/>
                <a:gd name="connsiteY52" fmla="*/ 178055 h 509327"/>
                <a:gd name="connsiteX53" fmla="*/ 435623 w 492339"/>
                <a:gd name="connsiteY53" fmla="*/ 214693 h 509327"/>
                <a:gd name="connsiteX54" fmla="*/ 367045 w 492339"/>
                <a:gd name="connsiteY54" fmla="*/ 255559 h 509327"/>
                <a:gd name="connsiteX55" fmla="*/ 478837 w 492339"/>
                <a:gd name="connsiteY55" fmla="*/ 318970 h 509327"/>
                <a:gd name="connsiteX56" fmla="*/ 487292 w 492339"/>
                <a:gd name="connsiteY56" fmla="*/ 346683 h 509327"/>
                <a:gd name="connsiteX57" fmla="*/ 449715 w 492339"/>
                <a:gd name="connsiteY57" fmla="*/ 411504 h 509327"/>
                <a:gd name="connsiteX58" fmla="*/ 415426 w 492339"/>
                <a:gd name="connsiteY58" fmla="*/ 421368 h 509327"/>
                <a:gd name="connsiteX59" fmla="*/ 307391 w 492339"/>
                <a:gd name="connsiteY59" fmla="*/ 357017 h 509327"/>
                <a:gd name="connsiteX60" fmla="*/ 307860 w 492339"/>
                <a:gd name="connsiteY60" fmla="*/ 487598 h 509327"/>
                <a:gd name="connsiteX61" fmla="*/ 285784 w 492339"/>
                <a:gd name="connsiteY61" fmla="*/ 509205 h 509327"/>
                <a:gd name="connsiteX62" fmla="*/ 208280 w 492339"/>
                <a:gd name="connsiteY62" fmla="*/ 509205 h 509327"/>
                <a:gd name="connsiteX63" fmla="*/ 185734 w 492339"/>
                <a:gd name="connsiteY63" fmla="*/ 487598 h 509327"/>
                <a:gd name="connsiteX64" fmla="*/ 185734 w 492339"/>
                <a:gd name="connsiteY64" fmla="*/ 357017 h 509327"/>
                <a:gd name="connsiteX65" fmla="*/ 75351 w 492339"/>
                <a:gd name="connsiteY65" fmla="*/ 422307 h 509327"/>
                <a:gd name="connsiteX66" fmla="*/ 43880 w 492339"/>
                <a:gd name="connsiteY66" fmla="*/ 413383 h 509327"/>
                <a:gd name="connsiteX67" fmla="*/ 6302 w 492339"/>
                <a:gd name="connsiteY67" fmla="*/ 348562 h 509327"/>
                <a:gd name="connsiteX68" fmla="*/ 13348 w 492339"/>
                <a:gd name="connsiteY68" fmla="*/ 318970 h 509327"/>
                <a:gd name="connsiteX69" fmla="*/ 125141 w 492339"/>
                <a:gd name="connsiteY69" fmla="*/ 256028 h 509327"/>
                <a:gd name="connsiteX70" fmla="*/ 27909 w 492339"/>
                <a:gd name="connsiteY70" fmla="*/ 198253 h 509327"/>
                <a:gd name="connsiteX71" fmla="*/ 14757 w 492339"/>
                <a:gd name="connsiteY71" fmla="*/ 146585 h 509327"/>
                <a:gd name="connsiteX72" fmla="*/ 47637 w 492339"/>
                <a:gd name="connsiteY72" fmla="*/ 89749 h 509327"/>
                <a:gd name="connsiteX73" fmla="*/ 70654 w 492339"/>
                <a:gd name="connsiteY73" fmla="*/ 83643 h 509327"/>
                <a:gd name="connsiteX74" fmla="*/ 185265 w 492339"/>
                <a:gd name="connsiteY74" fmla="*/ 151282 h 509327"/>
                <a:gd name="connsiteX75" fmla="*/ 185265 w 492339"/>
                <a:gd name="connsiteY75" fmla="*/ 66263 h 509327"/>
                <a:gd name="connsiteX76" fmla="*/ 189492 w 492339"/>
                <a:gd name="connsiteY76" fmla="*/ 5670 h 509327"/>
                <a:gd name="connsiteX77" fmla="*/ 217029 w 492339"/>
                <a:gd name="connsiteY77" fmla="*/ 92 h 509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92339" h="509327">
                  <a:moveTo>
                    <a:pt x="248205" y="384730"/>
                  </a:moveTo>
                  <a:cubicBezTo>
                    <a:pt x="245857" y="387079"/>
                    <a:pt x="243039" y="389427"/>
                    <a:pt x="240221" y="391776"/>
                  </a:cubicBezTo>
                  <a:cubicBezTo>
                    <a:pt x="237402" y="417610"/>
                    <a:pt x="235053" y="443445"/>
                    <a:pt x="246326" y="468340"/>
                  </a:cubicBezTo>
                  <a:cubicBezTo>
                    <a:pt x="251023" y="443445"/>
                    <a:pt x="252902" y="418550"/>
                    <a:pt x="254312" y="394125"/>
                  </a:cubicBezTo>
                  <a:cubicBezTo>
                    <a:pt x="254312" y="389897"/>
                    <a:pt x="255720" y="384730"/>
                    <a:pt x="248205" y="384730"/>
                  </a:cubicBezTo>
                  <a:close/>
                  <a:moveTo>
                    <a:pt x="250086" y="282330"/>
                  </a:moveTo>
                  <a:lnTo>
                    <a:pt x="250085" y="282332"/>
                  </a:lnTo>
                  <a:lnTo>
                    <a:pt x="250085" y="282331"/>
                  </a:lnTo>
                  <a:close/>
                  <a:moveTo>
                    <a:pt x="241924" y="43129"/>
                  </a:moveTo>
                  <a:cubicBezTo>
                    <a:pt x="236815" y="44421"/>
                    <a:pt x="232471" y="48179"/>
                    <a:pt x="231296" y="54050"/>
                  </a:cubicBezTo>
                  <a:cubicBezTo>
                    <a:pt x="229887" y="62035"/>
                    <a:pt x="228008" y="73309"/>
                    <a:pt x="232236" y="78945"/>
                  </a:cubicBezTo>
                  <a:cubicBezTo>
                    <a:pt x="240221" y="91158"/>
                    <a:pt x="225190" y="85521"/>
                    <a:pt x="225190" y="90218"/>
                  </a:cubicBezTo>
                  <a:lnTo>
                    <a:pt x="203987" y="108757"/>
                  </a:lnTo>
                  <a:cubicBezTo>
                    <a:pt x="189785" y="131964"/>
                    <a:pt x="196655" y="166664"/>
                    <a:pt x="225191" y="190267"/>
                  </a:cubicBezTo>
                  <a:cubicBezTo>
                    <a:pt x="227539" y="175237"/>
                    <a:pt x="226599" y="162085"/>
                    <a:pt x="219554" y="149403"/>
                  </a:cubicBezTo>
                  <a:cubicBezTo>
                    <a:pt x="208750" y="130144"/>
                    <a:pt x="215326" y="120280"/>
                    <a:pt x="236464" y="118871"/>
                  </a:cubicBezTo>
                  <a:lnTo>
                    <a:pt x="245367" y="113716"/>
                  </a:lnTo>
                  <a:lnTo>
                    <a:pt x="235993" y="119340"/>
                  </a:lnTo>
                  <a:cubicBezTo>
                    <a:pt x="226599" y="157387"/>
                    <a:pt x="231296" y="196373"/>
                    <a:pt x="232705" y="234890"/>
                  </a:cubicBezTo>
                  <a:cubicBezTo>
                    <a:pt x="233175" y="250860"/>
                    <a:pt x="233645" y="261194"/>
                    <a:pt x="220492" y="272467"/>
                  </a:cubicBezTo>
                  <a:cubicBezTo>
                    <a:pt x="210629" y="280922"/>
                    <a:pt x="213447" y="295483"/>
                    <a:pt x="222841" y="303468"/>
                  </a:cubicBezTo>
                  <a:cubicBezTo>
                    <a:pt x="232236" y="311454"/>
                    <a:pt x="232705" y="295953"/>
                    <a:pt x="238812" y="293605"/>
                  </a:cubicBezTo>
                  <a:lnTo>
                    <a:pt x="239189" y="293551"/>
                  </a:lnTo>
                  <a:lnTo>
                    <a:pt x="236463" y="305817"/>
                  </a:lnTo>
                  <a:cubicBezTo>
                    <a:pt x="232236" y="332121"/>
                    <a:pt x="245857" y="360304"/>
                    <a:pt x="223781" y="384260"/>
                  </a:cubicBezTo>
                  <a:cubicBezTo>
                    <a:pt x="218144" y="390367"/>
                    <a:pt x="222841" y="401170"/>
                    <a:pt x="229887" y="409625"/>
                  </a:cubicBezTo>
                  <a:cubicBezTo>
                    <a:pt x="234114" y="402109"/>
                    <a:pt x="237402" y="396473"/>
                    <a:pt x="240691" y="390836"/>
                  </a:cubicBezTo>
                  <a:cubicBezTo>
                    <a:pt x="244918" y="390836"/>
                    <a:pt x="248676" y="389427"/>
                    <a:pt x="248676" y="383790"/>
                  </a:cubicBezTo>
                  <a:cubicBezTo>
                    <a:pt x="249616" y="375805"/>
                    <a:pt x="257131" y="373456"/>
                    <a:pt x="261828" y="368289"/>
                  </a:cubicBezTo>
                  <a:cubicBezTo>
                    <a:pt x="276389" y="351849"/>
                    <a:pt x="277799" y="336818"/>
                    <a:pt x="265116" y="316621"/>
                  </a:cubicBezTo>
                  <a:cubicBezTo>
                    <a:pt x="258540" y="325545"/>
                    <a:pt x="261828" y="338228"/>
                    <a:pt x="254313" y="343864"/>
                  </a:cubicBezTo>
                  <a:cubicBezTo>
                    <a:pt x="252904" y="329068"/>
                    <a:pt x="259421" y="313215"/>
                    <a:pt x="256822" y="297494"/>
                  </a:cubicBezTo>
                  <a:lnTo>
                    <a:pt x="250578" y="281920"/>
                  </a:lnTo>
                  <a:lnTo>
                    <a:pt x="269813" y="265891"/>
                  </a:lnTo>
                  <a:cubicBezTo>
                    <a:pt x="293768" y="244284"/>
                    <a:pt x="292829" y="216571"/>
                    <a:pt x="266995" y="193555"/>
                  </a:cubicBezTo>
                  <a:cubicBezTo>
                    <a:pt x="263706" y="206707"/>
                    <a:pt x="268873" y="221738"/>
                    <a:pt x="259479" y="230193"/>
                  </a:cubicBezTo>
                  <a:cubicBezTo>
                    <a:pt x="259479" y="194964"/>
                    <a:pt x="259009" y="158327"/>
                    <a:pt x="259949" y="121689"/>
                  </a:cubicBezTo>
                  <a:cubicBezTo>
                    <a:pt x="260184" y="114408"/>
                    <a:pt x="258187" y="112295"/>
                    <a:pt x="255310" y="112060"/>
                  </a:cubicBezTo>
                  <a:lnTo>
                    <a:pt x="245388" y="113704"/>
                  </a:lnTo>
                  <a:lnTo>
                    <a:pt x="252141" y="105426"/>
                  </a:lnTo>
                  <a:cubicBezTo>
                    <a:pt x="253726" y="102549"/>
                    <a:pt x="253609" y="99378"/>
                    <a:pt x="248677" y="95385"/>
                  </a:cubicBezTo>
                  <a:lnTo>
                    <a:pt x="248676" y="95385"/>
                  </a:lnTo>
                  <a:lnTo>
                    <a:pt x="261886" y="72075"/>
                  </a:lnTo>
                  <a:cubicBezTo>
                    <a:pt x="263589" y="62153"/>
                    <a:pt x="262298" y="51936"/>
                    <a:pt x="257131" y="47004"/>
                  </a:cubicBezTo>
                  <a:cubicBezTo>
                    <a:pt x="252903" y="43012"/>
                    <a:pt x="247032" y="41837"/>
                    <a:pt x="241924" y="43129"/>
                  </a:cubicBezTo>
                  <a:close/>
                  <a:moveTo>
                    <a:pt x="217029" y="92"/>
                  </a:moveTo>
                  <a:cubicBezTo>
                    <a:pt x="228126" y="503"/>
                    <a:pt x="240221" y="2147"/>
                    <a:pt x="250555" y="1912"/>
                  </a:cubicBezTo>
                  <a:cubicBezTo>
                    <a:pt x="259949" y="1912"/>
                    <a:pt x="269344" y="2852"/>
                    <a:pt x="278738" y="1442"/>
                  </a:cubicBezTo>
                  <a:cubicBezTo>
                    <a:pt x="297527" y="-907"/>
                    <a:pt x="304573" y="4260"/>
                    <a:pt x="303633" y="24928"/>
                  </a:cubicBezTo>
                  <a:cubicBezTo>
                    <a:pt x="301754" y="65324"/>
                    <a:pt x="303163" y="106189"/>
                    <a:pt x="303163" y="151282"/>
                  </a:cubicBezTo>
                  <a:cubicBezTo>
                    <a:pt x="335104" y="132963"/>
                    <a:pt x="364696" y="116523"/>
                    <a:pt x="393819" y="99613"/>
                  </a:cubicBezTo>
                  <a:cubicBezTo>
                    <a:pt x="436093" y="75188"/>
                    <a:pt x="436563" y="74718"/>
                    <a:pt x="460988" y="117932"/>
                  </a:cubicBezTo>
                  <a:cubicBezTo>
                    <a:pt x="472261" y="138130"/>
                    <a:pt x="496686" y="159267"/>
                    <a:pt x="490580" y="178055"/>
                  </a:cubicBezTo>
                  <a:cubicBezTo>
                    <a:pt x="484944" y="194496"/>
                    <a:pt x="454882" y="202950"/>
                    <a:pt x="435623" y="214693"/>
                  </a:cubicBezTo>
                  <a:cubicBezTo>
                    <a:pt x="413547" y="227845"/>
                    <a:pt x="391940" y="240997"/>
                    <a:pt x="367045" y="255559"/>
                  </a:cubicBezTo>
                  <a:cubicBezTo>
                    <a:pt x="406031" y="277635"/>
                    <a:pt x="441730" y="299242"/>
                    <a:pt x="478837" y="318970"/>
                  </a:cubicBezTo>
                  <a:cubicBezTo>
                    <a:pt x="492459" y="326485"/>
                    <a:pt x="496686" y="332122"/>
                    <a:pt x="487292" y="346683"/>
                  </a:cubicBezTo>
                  <a:cubicBezTo>
                    <a:pt x="473201" y="367351"/>
                    <a:pt x="460518" y="388958"/>
                    <a:pt x="449715" y="411504"/>
                  </a:cubicBezTo>
                  <a:cubicBezTo>
                    <a:pt x="441260" y="429353"/>
                    <a:pt x="433744" y="433581"/>
                    <a:pt x="415426" y="421368"/>
                  </a:cubicBezTo>
                  <a:cubicBezTo>
                    <a:pt x="381606" y="398822"/>
                    <a:pt x="345908" y="380033"/>
                    <a:pt x="307391" y="357017"/>
                  </a:cubicBezTo>
                  <a:cubicBezTo>
                    <a:pt x="307391" y="403049"/>
                    <a:pt x="306451" y="445324"/>
                    <a:pt x="307860" y="487598"/>
                  </a:cubicBezTo>
                  <a:cubicBezTo>
                    <a:pt x="308330" y="505917"/>
                    <a:pt x="302694" y="510145"/>
                    <a:pt x="285784" y="509205"/>
                  </a:cubicBezTo>
                  <a:cubicBezTo>
                    <a:pt x="259949" y="507796"/>
                    <a:pt x="234115" y="507796"/>
                    <a:pt x="208280" y="509205"/>
                  </a:cubicBezTo>
                  <a:cubicBezTo>
                    <a:pt x="190901" y="510145"/>
                    <a:pt x="185265" y="505917"/>
                    <a:pt x="185734" y="487598"/>
                  </a:cubicBezTo>
                  <a:cubicBezTo>
                    <a:pt x="186674" y="445324"/>
                    <a:pt x="185734" y="403049"/>
                    <a:pt x="185734" y="357017"/>
                  </a:cubicBezTo>
                  <a:cubicBezTo>
                    <a:pt x="146278" y="380033"/>
                    <a:pt x="110110" y="399761"/>
                    <a:pt x="75351" y="422307"/>
                  </a:cubicBezTo>
                  <a:cubicBezTo>
                    <a:pt x="58441" y="433111"/>
                    <a:pt x="51865" y="428414"/>
                    <a:pt x="43880" y="413383"/>
                  </a:cubicBezTo>
                  <a:cubicBezTo>
                    <a:pt x="32137" y="391306"/>
                    <a:pt x="19454" y="369699"/>
                    <a:pt x="6302" y="348562"/>
                  </a:cubicBezTo>
                  <a:cubicBezTo>
                    <a:pt x="-2622" y="334940"/>
                    <a:pt x="-3562" y="327895"/>
                    <a:pt x="13348" y="318970"/>
                  </a:cubicBezTo>
                  <a:cubicBezTo>
                    <a:pt x="49986" y="300181"/>
                    <a:pt x="85685" y="278574"/>
                    <a:pt x="125141" y="256028"/>
                  </a:cubicBezTo>
                  <a:cubicBezTo>
                    <a:pt x="91321" y="235831"/>
                    <a:pt x="59850" y="217042"/>
                    <a:pt x="27909" y="198253"/>
                  </a:cubicBezTo>
                  <a:cubicBezTo>
                    <a:pt x="-4031" y="178995"/>
                    <a:pt x="-4031" y="178995"/>
                    <a:pt x="14757" y="146585"/>
                  </a:cubicBezTo>
                  <a:cubicBezTo>
                    <a:pt x="25561" y="127796"/>
                    <a:pt x="37304" y="109007"/>
                    <a:pt x="47637" y="89749"/>
                  </a:cubicBezTo>
                  <a:cubicBezTo>
                    <a:pt x="53744" y="78006"/>
                    <a:pt x="58911" y="76597"/>
                    <a:pt x="70654" y="83643"/>
                  </a:cubicBezTo>
                  <a:cubicBezTo>
                    <a:pt x="107292" y="106189"/>
                    <a:pt x="144399" y="127326"/>
                    <a:pt x="185265" y="151282"/>
                  </a:cubicBezTo>
                  <a:cubicBezTo>
                    <a:pt x="185265" y="120281"/>
                    <a:pt x="184795" y="93506"/>
                    <a:pt x="185265" y="66263"/>
                  </a:cubicBezTo>
                  <a:cubicBezTo>
                    <a:pt x="185734" y="45595"/>
                    <a:pt x="175870" y="16943"/>
                    <a:pt x="189492" y="5670"/>
                  </a:cubicBezTo>
                  <a:cubicBezTo>
                    <a:pt x="195833" y="503"/>
                    <a:pt x="205932" y="-319"/>
                    <a:pt x="217029" y="9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D72E71-C6E4-47ED-A3EE-0D35358517BB}"/>
                </a:ext>
              </a:extLst>
            </p:cNvPr>
            <p:cNvSpPr/>
            <p:nvPr/>
          </p:nvSpPr>
          <p:spPr>
            <a:xfrm>
              <a:off x="2582686" y="4872087"/>
              <a:ext cx="1804098" cy="224654"/>
            </a:xfrm>
            <a:custGeom>
              <a:avLst/>
              <a:gdLst>
                <a:gd name="connsiteX0" fmla="*/ 555205 w 1804098"/>
                <a:gd name="connsiteY0" fmla="*/ 123534 h 224654"/>
                <a:gd name="connsiteX1" fmla="*/ 531249 w 1804098"/>
                <a:gd name="connsiteY1" fmla="*/ 176612 h 224654"/>
                <a:gd name="connsiteX2" fmla="*/ 546750 w 1804098"/>
                <a:gd name="connsiteY2" fmla="*/ 186476 h 224654"/>
                <a:gd name="connsiteX3" fmla="*/ 596070 w 1804098"/>
                <a:gd name="connsiteY3" fmla="*/ 152657 h 224654"/>
                <a:gd name="connsiteX4" fmla="*/ 555205 w 1804098"/>
                <a:gd name="connsiteY4" fmla="*/ 123534 h 224654"/>
                <a:gd name="connsiteX5" fmla="*/ 126353 w 1804098"/>
                <a:gd name="connsiteY5" fmla="*/ 42745 h 224654"/>
                <a:gd name="connsiteX6" fmla="*/ 88776 w 1804098"/>
                <a:gd name="connsiteY6" fmla="*/ 128704 h 224654"/>
                <a:gd name="connsiteX7" fmla="*/ 131050 w 1804098"/>
                <a:gd name="connsiteY7" fmla="*/ 87369 h 224654"/>
                <a:gd name="connsiteX8" fmla="*/ 126353 w 1804098"/>
                <a:gd name="connsiteY8" fmla="*/ 42745 h 224654"/>
                <a:gd name="connsiteX9" fmla="*/ 1148454 w 1804098"/>
                <a:gd name="connsiteY9" fmla="*/ 40395 h 224654"/>
                <a:gd name="connsiteX10" fmla="*/ 1109468 w 1804098"/>
                <a:gd name="connsiteY10" fmla="*/ 129172 h 224654"/>
                <a:gd name="connsiteX11" fmla="*/ 1146106 w 1804098"/>
                <a:gd name="connsiteY11" fmla="*/ 129172 h 224654"/>
                <a:gd name="connsiteX12" fmla="*/ 1155500 w 1804098"/>
                <a:gd name="connsiteY12" fmla="*/ 117899 h 224654"/>
                <a:gd name="connsiteX13" fmla="*/ 1148454 w 1804098"/>
                <a:gd name="connsiteY13" fmla="*/ 40395 h 224654"/>
                <a:gd name="connsiteX14" fmla="*/ 581977 w 1804098"/>
                <a:gd name="connsiteY14" fmla="*/ 38516 h 224654"/>
                <a:gd name="connsiteX15" fmla="*/ 550037 w 1804098"/>
                <a:gd name="connsiteY15" fmla="*/ 79382 h 224654"/>
                <a:gd name="connsiteX16" fmla="*/ 562249 w 1804098"/>
                <a:gd name="connsiteY16" fmla="*/ 90185 h 224654"/>
                <a:gd name="connsiteX17" fmla="*/ 606403 w 1804098"/>
                <a:gd name="connsiteY17" fmla="*/ 62002 h 224654"/>
                <a:gd name="connsiteX18" fmla="*/ 581977 w 1804098"/>
                <a:gd name="connsiteY18" fmla="*/ 38516 h 224654"/>
                <a:gd name="connsiteX19" fmla="*/ 920644 w 1804098"/>
                <a:gd name="connsiteY19" fmla="*/ 4697 h 224654"/>
                <a:gd name="connsiteX20" fmla="*/ 957752 w 1804098"/>
                <a:gd name="connsiteY20" fmla="*/ 6576 h 224654"/>
                <a:gd name="connsiteX21" fmla="*/ 957752 w 1804098"/>
                <a:gd name="connsiteY21" fmla="*/ 23486 h 224654"/>
                <a:gd name="connsiteX22" fmla="*/ 931917 w 1804098"/>
                <a:gd name="connsiteY22" fmla="*/ 156415 h 224654"/>
                <a:gd name="connsiteX23" fmla="*/ 952585 w 1804098"/>
                <a:gd name="connsiteY23" fmla="*/ 180370 h 224654"/>
                <a:gd name="connsiteX24" fmla="*/ 983116 w 1804098"/>
                <a:gd name="connsiteY24" fmla="*/ 179901 h 224654"/>
                <a:gd name="connsiteX25" fmla="*/ 1007072 w 1804098"/>
                <a:gd name="connsiteY25" fmla="*/ 208084 h 224654"/>
                <a:gd name="connsiteX26" fmla="*/ 989692 w 1804098"/>
                <a:gd name="connsiteY26" fmla="*/ 220766 h 224654"/>
                <a:gd name="connsiteX27" fmla="*/ 937554 w 1804098"/>
                <a:gd name="connsiteY27" fmla="*/ 220766 h 224654"/>
                <a:gd name="connsiteX28" fmla="*/ 911719 w 1804098"/>
                <a:gd name="connsiteY28" fmla="*/ 220766 h 224654"/>
                <a:gd name="connsiteX29" fmla="*/ 880248 w 1804098"/>
                <a:gd name="connsiteY29" fmla="*/ 184128 h 224654"/>
                <a:gd name="connsiteX30" fmla="*/ 911719 w 1804098"/>
                <a:gd name="connsiteY30" fmla="*/ 21137 h 224654"/>
                <a:gd name="connsiteX31" fmla="*/ 920644 w 1804098"/>
                <a:gd name="connsiteY31" fmla="*/ 4697 h 224654"/>
                <a:gd name="connsiteX32" fmla="*/ 433556 w 1804098"/>
                <a:gd name="connsiteY32" fmla="*/ 4191 h 224654"/>
                <a:gd name="connsiteX33" fmla="*/ 469247 w 1804098"/>
                <a:gd name="connsiteY33" fmla="*/ 6107 h 224654"/>
                <a:gd name="connsiteX34" fmla="*/ 450458 w 1804098"/>
                <a:gd name="connsiteY34" fmla="*/ 148901 h 224654"/>
                <a:gd name="connsiteX35" fmla="*/ 442943 w 1804098"/>
                <a:gd name="connsiteY35" fmla="*/ 204796 h 224654"/>
                <a:gd name="connsiteX36" fmla="*/ 434488 w 1804098"/>
                <a:gd name="connsiteY36" fmla="*/ 221237 h 224654"/>
                <a:gd name="connsiteX37" fmla="*/ 397380 w 1804098"/>
                <a:gd name="connsiteY37" fmla="*/ 219358 h 224654"/>
                <a:gd name="connsiteX38" fmla="*/ 397850 w 1804098"/>
                <a:gd name="connsiteY38" fmla="*/ 204327 h 224654"/>
                <a:gd name="connsiteX39" fmla="*/ 420396 w 1804098"/>
                <a:gd name="connsiteY39" fmla="*/ 54958 h 224654"/>
                <a:gd name="connsiteX40" fmla="*/ 348999 w 1804098"/>
                <a:gd name="connsiteY40" fmla="*/ 201978 h 224654"/>
                <a:gd name="connsiteX41" fmla="*/ 312831 w 1804098"/>
                <a:gd name="connsiteY41" fmla="*/ 217948 h 224654"/>
                <a:gd name="connsiteX42" fmla="*/ 302028 w 1804098"/>
                <a:gd name="connsiteY42" fmla="*/ 194463 h 224654"/>
                <a:gd name="connsiteX43" fmla="*/ 290285 w 1804098"/>
                <a:gd name="connsiteY43" fmla="*/ 52139 h 224654"/>
                <a:gd name="connsiteX44" fmla="*/ 259753 w 1804098"/>
                <a:gd name="connsiteY44" fmla="*/ 184599 h 224654"/>
                <a:gd name="connsiteX45" fmla="*/ 209024 w 1804098"/>
                <a:gd name="connsiteY45" fmla="*/ 219827 h 224654"/>
                <a:gd name="connsiteX46" fmla="*/ 244722 w 1804098"/>
                <a:gd name="connsiteY46" fmla="*/ 77973 h 224654"/>
                <a:gd name="connsiteX47" fmla="*/ 256935 w 1804098"/>
                <a:gd name="connsiteY47" fmla="*/ 28184 h 224654"/>
                <a:gd name="connsiteX48" fmla="*/ 287467 w 1804098"/>
                <a:gd name="connsiteY48" fmla="*/ 4228 h 224654"/>
                <a:gd name="connsiteX49" fmla="*/ 328332 w 1804098"/>
                <a:gd name="connsiteY49" fmla="*/ 41806 h 224654"/>
                <a:gd name="connsiteX50" fmla="*/ 336317 w 1804098"/>
                <a:gd name="connsiteY50" fmla="*/ 154067 h 224654"/>
                <a:gd name="connsiteX51" fmla="*/ 368727 w 1804098"/>
                <a:gd name="connsiteY51" fmla="*/ 82201 h 224654"/>
                <a:gd name="connsiteX52" fmla="*/ 383288 w 1804098"/>
                <a:gd name="connsiteY52" fmla="*/ 52609 h 224654"/>
                <a:gd name="connsiteX53" fmla="*/ 433556 w 1804098"/>
                <a:gd name="connsiteY53" fmla="*/ 4191 h 224654"/>
                <a:gd name="connsiteX54" fmla="*/ 1798834 w 1804098"/>
                <a:gd name="connsiteY54" fmla="*/ 3582 h 224654"/>
                <a:gd name="connsiteX55" fmla="*/ 1803708 w 1804098"/>
                <a:gd name="connsiteY55" fmla="*/ 12683 h 224654"/>
                <a:gd name="connsiteX56" fmla="*/ 1785859 w 1804098"/>
                <a:gd name="connsiteY56" fmla="*/ 43684 h 224654"/>
                <a:gd name="connsiteX57" fmla="*/ 1734190 w 1804098"/>
                <a:gd name="connsiteY57" fmla="*/ 43684 h 224654"/>
                <a:gd name="connsiteX58" fmla="*/ 1710705 w 1804098"/>
                <a:gd name="connsiteY58" fmla="*/ 79383 h 224654"/>
                <a:gd name="connsiteX59" fmla="*/ 1730902 w 1804098"/>
                <a:gd name="connsiteY59" fmla="*/ 89716 h 224654"/>
                <a:gd name="connsiteX60" fmla="*/ 1759085 w 1804098"/>
                <a:gd name="connsiteY60" fmla="*/ 90656 h 224654"/>
                <a:gd name="connsiteX61" fmla="*/ 1783040 w 1804098"/>
                <a:gd name="connsiteY61" fmla="*/ 97702 h 224654"/>
                <a:gd name="connsiteX62" fmla="*/ 1755797 w 1804098"/>
                <a:gd name="connsiteY62" fmla="*/ 129172 h 224654"/>
                <a:gd name="connsiteX63" fmla="*/ 1718220 w 1804098"/>
                <a:gd name="connsiteY63" fmla="*/ 128703 h 224654"/>
                <a:gd name="connsiteX64" fmla="*/ 1696143 w 1804098"/>
                <a:gd name="connsiteY64" fmla="*/ 147961 h 224654"/>
                <a:gd name="connsiteX65" fmla="*/ 1725736 w 1804098"/>
                <a:gd name="connsiteY65" fmla="*/ 181781 h 224654"/>
                <a:gd name="connsiteX66" fmla="*/ 1749221 w 1804098"/>
                <a:gd name="connsiteY66" fmla="*/ 181781 h 224654"/>
                <a:gd name="connsiteX67" fmla="*/ 1772237 w 1804098"/>
                <a:gd name="connsiteY67" fmla="*/ 209024 h 224654"/>
                <a:gd name="connsiteX68" fmla="*/ 1757206 w 1804098"/>
                <a:gd name="connsiteY68" fmla="*/ 221237 h 224654"/>
                <a:gd name="connsiteX69" fmla="*/ 1703189 w 1804098"/>
                <a:gd name="connsiteY69" fmla="*/ 220767 h 224654"/>
                <a:gd name="connsiteX70" fmla="*/ 1663263 w 1804098"/>
                <a:gd name="connsiteY70" fmla="*/ 221237 h 224654"/>
                <a:gd name="connsiteX71" fmla="*/ 1640717 w 1804098"/>
                <a:gd name="connsiteY71" fmla="*/ 195403 h 224654"/>
                <a:gd name="connsiteX72" fmla="*/ 1673128 w 1804098"/>
                <a:gd name="connsiteY72" fmla="*/ 25366 h 224654"/>
                <a:gd name="connsiteX73" fmla="*/ 1698022 w 1804098"/>
                <a:gd name="connsiteY73" fmla="*/ 3758 h 224654"/>
                <a:gd name="connsiteX74" fmla="*/ 1787268 w 1804098"/>
                <a:gd name="connsiteY74" fmla="*/ 4698 h 224654"/>
                <a:gd name="connsiteX75" fmla="*/ 1798834 w 1804098"/>
                <a:gd name="connsiteY75" fmla="*/ 3582 h 224654"/>
                <a:gd name="connsiteX76" fmla="*/ 113848 w 1804098"/>
                <a:gd name="connsiteY76" fmla="*/ 3582 h 224654"/>
                <a:gd name="connsiteX77" fmla="*/ 129642 w 1804098"/>
                <a:gd name="connsiteY77" fmla="*/ 4698 h 224654"/>
                <a:gd name="connsiteX78" fmla="*/ 169098 w 1804098"/>
                <a:gd name="connsiteY78" fmla="*/ 38987 h 224654"/>
                <a:gd name="connsiteX79" fmla="*/ 187887 w 1804098"/>
                <a:gd name="connsiteY79" fmla="*/ 201978 h 224654"/>
                <a:gd name="connsiteX80" fmla="*/ 178023 w 1804098"/>
                <a:gd name="connsiteY80" fmla="*/ 220297 h 224654"/>
                <a:gd name="connsiteX81" fmla="*/ 140445 w 1804098"/>
                <a:gd name="connsiteY81" fmla="*/ 205736 h 224654"/>
                <a:gd name="connsiteX82" fmla="*/ 91595 w 1804098"/>
                <a:gd name="connsiteY82" fmla="*/ 163931 h 224654"/>
                <a:gd name="connsiteX83" fmla="*/ 67169 w 1804098"/>
                <a:gd name="connsiteY83" fmla="*/ 179432 h 224654"/>
                <a:gd name="connsiteX84" fmla="*/ 66231 w 1804098"/>
                <a:gd name="connsiteY84" fmla="*/ 181780 h 224654"/>
                <a:gd name="connsiteX85" fmla="*/ 0 w 1804098"/>
                <a:gd name="connsiteY85" fmla="*/ 220297 h 224654"/>
                <a:gd name="connsiteX86" fmla="*/ 100520 w 1804098"/>
                <a:gd name="connsiteY86" fmla="*/ 12683 h 224654"/>
                <a:gd name="connsiteX87" fmla="*/ 113848 w 1804098"/>
                <a:gd name="connsiteY87" fmla="*/ 3582 h 224654"/>
                <a:gd name="connsiteX88" fmla="*/ 1135597 w 1804098"/>
                <a:gd name="connsiteY88" fmla="*/ 3110 h 224654"/>
                <a:gd name="connsiteX89" fmla="*/ 1150804 w 1804098"/>
                <a:gd name="connsiteY89" fmla="*/ 4226 h 224654"/>
                <a:gd name="connsiteX90" fmla="*/ 1189790 w 1804098"/>
                <a:gd name="connsiteY90" fmla="*/ 38985 h 224654"/>
                <a:gd name="connsiteX91" fmla="*/ 1210927 w 1804098"/>
                <a:gd name="connsiteY91" fmla="*/ 219356 h 224654"/>
                <a:gd name="connsiteX92" fmla="*/ 1203412 w 1804098"/>
                <a:gd name="connsiteY92" fmla="*/ 220765 h 224654"/>
                <a:gd name="connsiteX93" fmla="*/ 1159728 w 1804098"/>
                <a:gd name="connsiteY93" fmla="*/ 182718 h 224654"/>
                <a:gd name="connsiteX94" fmla="*/ 1140469 w 1804098"/>
                <a:gd name="connsiteY94" fmla="*/ 164399 h 224654"/>
                <a:gd name="connsiteX95" fmla="*/ 1121681 w 1804098"/>
                <a:gd name="connsiteY95" fmla="*/ 164399 h 224654"/>
                <a:gd name="connsiteX96" fmla="*/ 1084103 w 1804098"/>
                <a:gd name="connsiteY96" fmla="*/ 188354 h 224654"/>
                <a:gd name="connsiteX97" fmla="*/ 1021631 w 1804098"/>
                <a:gd name="connsiteY97" fmla="*/ 218416 h 224654"/>
                <a:gd name="connsiteX98" fmla="*/ 1122151 w 1804098"/>
                <a:gd name="connsiteY98" fmla="*/ 12211 h 224654"/>
                <a:gd name="connsiteX99" fmla="*/ 1135597 w 1804098"/>
                <a:gd name="connsiteY99" fmla="*/ 3110 h 224654"/>
                <a:gd name="connsiteX100" fmla="*/ 568122 w 1804098"/>
                <a:gd name="connsiteY100" fmla="*/ 2935 h 224654"/>
                <a:gd name="connsiteX101" fmla="*/ 607813 w 1804098"/>
                <a:gd name="connsiteY101" fmla="*/ 6106 h 224654"/>
                <a:gd name="connsiteX102" fmla="*/ 653845 w 1804098"/>
                <a:gd name="connsiteY102" fmla="*/ 46971 h 224654"/>
                <a:gd name="connsiteX103" fmla="*/ 621434 w 1804098"/>
                <a:gd name="connsiteY103" fmla="*/ 100988 h 224654"/>
                <a:gd name="connsiteX104" fmla="*/ 613449 w 1804098"/>
                <a:gd name="connsiteY104" fmla="*/ 105685 h 224654"/>
                <a:gd name="connsiteX105" fmla="*/ 611100 w 1804098"/>
                <a:gd name="connsiteY105" fmla="*/ 207144 h 224654"/>
                <a:gd name="connsiteX106" fmla="*/ 487095 w 1804098"/>
                <a:gd name="connsiteY106" fmla="*/ 220296 h 224654"/>
                <a:gd name="connsiteX107" fmla="*/ 480519 w 1804098"/>
                <a:gd name="connsiteY107" fmla="*/ 206204 h 224654"/>
                <a:gd name="connsiteX108" fmla="*/ 516218 w 1804098"/>
                <a:gd name="connsiteY108" fmla="*/ 20197 h 224654"/>
                <a:gd name="connsiteX109" fmla="*/ 528430 w 1804098"/>
                <a:gd name="connsiteY109" fmla="*/ 6106 h 224654"/>
                <a:gd name="connsiteX110" fmla="*/ 568122 w 1804098"/>
                <a:gd name="connsiteY110" fmla="*/ 2935 h 224654"/>
                <a:gd name="connsiteX111" fmla="*/ 1416780 w 1804098"/>
                <a:gd name="connsiteY111" fmla="*/ 2232 h 224654"/>
                <a:gd name="connsiteX112" fmla="*/ 1438739 w 1804098"/>
                <a:gd name="connsiteY112" fmla="*/ 5168 h 224654"/>
                <a:gd name="connsiteX113" fmla="*/ 1442497 w 1804098"/>
                <a:gd name="connsiteY113" fmla="*/ 23957 h 224654"/>
                <a:gd name="connsiteX114" fmla="*/ 1409617 w 1804098"/>
                <a:gd name="connsiteY114" fmla="*/ 203388 h 224654"/>
                <a:gd name="connsiteX115" fmla="*/ 1393647 w 1804098"/>
                <a:gd name="connsiteY115" fmla="*/ 220297 h 224654"/>
                <a:gd name="connsiteX116" fmla="*/ 1352781 w 1804098"/>
                <a:gd name="connsiteY116" fmla="*/ 206676 h 224654"/>
                <a:gd name="connsiteX117" fmla="*/ 1305340 w 1804098"/>
                <a:gd name="connsiteY117" fmla="*/ 67170 h 224654"/>
                <a:gd name="connsiteX118" fmla="*/ 1280915 w 1804098"/>
                <a:gd name="connsiteY118" fmla="*/ 203858 h 224654"/>
                <a:gd name="connsiteX119" fmla="*/ 1262596 w 1804098"/>
                <a:gd name="connsiteY119" fmla="*/ 221237 h 224654"/>
                <a:gd name="connsiteX120" fmla="*/ 1240050 w 1804098"/>
                <a:gd name="connsiteY120" fmla="*/ 192585 h 224654"/>
                <a:gd name="connsiteX121" fmla="*/ 1271990 w 1804098"/>
                <a:gd name="connsiteY121" fmla="*/ 22548 h 224654"/>
                <a:gd name="connsiteX122" fmla="*/ 1293597 w 1804098"/>
                <a:gd name="connsiteY122" fmla="*/ 3289 h 224654"/>
                <a:gd name="connsiteX123" fmla="*/ 1342448 w 1804098"/>
                <a:gd name="connsiteY123" fmla="*/ 37109 h 224654"/>
                <a:gd name="connsiteX124" fmla="*/ 1378616 w 1804098"/>
                <a:gd name="connsiteY124" fmla="*/ 150310 h 224654"/>
                <a:gd name="connsiteX125" fmla="*/ 1401162 w 1804098"/>
                <a:gd name="connsiteY125" fmla="*/ 18320 h 224654"/>
                <a:gd name="connsiteX126" fmla="*/ 1416780 w 1804098"/>
                <a:gd name="connsiteY126" fmla="*/ 2232 h 224654"/>
                <a:gd name="connsiteX127" fmla="*/ 718548 w 1804098"/>
                <a:gd name="connsiteY127" fmla="*/ 2232 h 224654"/>
                <a:gd name="connsiteX128" fmla="*/ 741212 w 1804098"/>
                <a:gd name="connsiteY128" fmla="*/ 5168 h 224654"/>
                <a:gd name="connsiteX129" fmla="*/ 745909 w 1804098"/>
                <a:gd name="connsiteY129" fmla="*/ 22548 h 224654"/>
                <a:gd name="connsiteX130" fmla="*/ 723832 w 1804098"/>
                <a:gd name="connsiteY130" fmla="*/ 149371 h 224654"/>
                <a:gd name="connsiteX131" fmla="*/ 742621 w 1804098"/>
                <a:gd name="connsiteY131" fmla="*/ 183190 h 224654"/>
                <a:gd name="connsiteX132" fmla="*/ 785365 w 1804098"/>
                <a:gd name="connsiteY132" fmla="*/ 171917 h 224654"/>
                <a:gd name="connsiteX133" fmla="*/ 803684 w 1804098"/>
                <a:gd name="connsiteY133" fmla="*/ 124476 h 224654"/>
                <a:gd name="connsiteX134" fmla="*/ 823412 w 1804098"/>
                <a:gd name="connsiteY134" fmla="*/ 20669 h 224654"/>
                <a:gd name="connsiteX135" fmla="*/ 832806 w 1804098"/>
                <a:gd name="connsiteY135" fmla="*/ 4229 h 224654"/>
                <a:gd name="connsiteX136" fmla="*/ 869914 w 1804098"/>
                <a:gd name="connsiteY136" fmla="*/ 5638 h 224654"/>
                <a:gd name="connsiteX137" fmla="*/ 870383 w 1804098"/>
                <a:gd name="connsiteY137" fmla="*/ 15972 h 224654"/>
                <a:gd name="connsiteX138" fmla="*/ 841261 w 1804098"/>
                <a:gd name="connsiteY138" fmla="*/ 158295 h 224654"/>
                <a:gd name="connsiteX139" fmla="*/ 745440 w 1804098"/>
                <a:gd name="connsiteY139" fmla="*/ 224525 h 224654"/>
                <a:gd name="connsiteX140" fmla="*/ 677331 w 1804098"/>
                <a:gd name="connsiteY140" fmla="*/ 143264 h 224654"/>
                <a:gd name="connsiteX141" fmla="*/ 702225 w 1804098"/>
                <a:gd name="connsiteY141" fmla="*/ 12683 h 224654"/>
                <a:gd name="connsiteX142" fmla="*/ 718548 w 1804098"/>
                <a:gd name="connsiteY142" fmla="*/ 2232 h 224654"/>
                <a:gd name="connsiteX143" fmla="*/ 1596564 w 1804098"/>
                <a:gd name="connsiteY143" fmla="*/ 0 h 224654"/>
                <a:gd name="connsiteX144" fmla="*/ 1617231 w 1804098"/>
                <a:gd name="connsiteY144" fmla="*/ 2349 h 224654"/>
                <a:gd name="connsiteX145" fmla="*/ 1633671 w 1804098"/>
                <a:gd name="connsiteY145" fmla="*/ 32410 h 224654"/>
                <a:gd name="connsiteX146" fmla="*/ 1614413 w 1804098"/>
                <a:gd name="connsiteY146" fmla="*/ 43214 h 224654"/>
                <a:gd name="connsiteX147" fmla="*/ 1516242 w 1804098"/>
                <a:gd name="connsiteY147" fmla="*/ 89716 h 224654"/>
                <a:gd name="connsiteX148" fmla="*/ 1589048 w 1804098"/>
                <a:gd name="connsiteY148" fmla="*/ 182719 h 224654"/>
                <a:gd name="connsiteX149" fmla="*/ 1610186 w 1804098"/>
                <a:gd name="connsiteY149" fmla="*/ 191174 h 224654"/>
                <a:gd name="connsiteX150" fmla="*/ 1595154 w 1804098"/>
                <a:gd name="connsiteY150" fmla="*/ 220296 h 224654"/>
                <a:gd name="connsiteX151" fmla="*/ 1569790 w 1804098"/>
                <a:gd name="connsiteY151" fmla="*/ 224054 h 224654"/>
                <a:gd name="connsiteX152" fmla="*/ 1468331 w 1804098"/>
                <a:gd name="connsiteY152" fmla="*/ 176144 h 224654"/>
                <a:gd name="connsiteX153" fmla="*/ 1489938 w 1804098"/>
                <a:gd name="connsiteY153" fmla="*/ 44623 h 224654"/>
                <a:gd name="connsiteX154" fmla="*/ 1596564 w 1804098"/>
                <a:gd name="connsiteY154" fmla="*/ 0 h 22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1804098" h="224654">
                  <a:moveTo>
                    <a:pt x="555205" y="123534"/>
                  </a:moveTo>
                  <a:cubicBezTo>
                    <a:pt x="542053" y="123534"/>
                    <a:pt x="530779" y="150778"/>
                    <a:pt x="531249" y="176612"/>
                  </a:cubicBezTo>
                  <a:cubicBezTo>
                    <a:pt x="531249" y="190703"/>
                    <a:pt x="541114" y="185067"/>
                    <a:pt x="546750" y="186476"/>
                  </a:cubicBezTo>
                  <a:cubicBezTo>
                    <a:pt x="576342" y="186006"/>
                    <a:pt x="595600" y="172385"/>
                    <a:pt x="596070" y="152657"/>
                  </a:cubicBezTo>
                  <a:cubicBezTo>
                    <a:pt x="596070" y="134337"/>
                    <a:pt x="580569" y="123534"/>
                    <a:pt x="555205" y="123534"/>
                  </a:cubicBezTo>
                  <a:close/>
                  <a:moveTo>
                    <a:pt x="126353" y="42745"/>
                  </a:moveTo>
                  <a:cubicBezTo>
                    <a:pt x="113201" y="73747"/>
                    <a:pt x="101459" y="100051"/>
                    <a:pt x="88776" y="128704"/>
                  </a:cubicBezTo>
                  <a:cubicBezTo>
                    <a:pt x="135277" y="130113"/>
                    <a:pt x="135277" y="130113"/>
                    <a:pt x="131050" y="87369"/>
                  </a:cubicBezTo>
                  <a:cubicBezTo>
                    <a:pt x="130111" y="73747"/>
                    <a:pt x="128232" y="60594"/>
                    <a:pt x="126353" y="42745"/>
                  </a:cubicBezTo>
                  <a:close/>
                  <a:moveTo>
                    <a:pt x="1148454" y="40395"/>
                  </a:moveTo>
                  <a:cubicBezTo>
                    <a:pt x="1133893" y="73745"/>
                    <a:pt x="1122151" y="100050"/>
                    <a:pt x="1109468" y="129172"/>
                  </a:cubicBezTo>
                  <a:cubicBezTo>
                    <a:pt x="1123559" y="129172"/>
                    <a:pt x="1134833" y="128702"/>
                    <a:pt x="1146106" y="129172"/>
                  </a:cubicBezTo>
                  <a:cubicBezTo>
                    <a:pt x="1154091" y="129641"/>
                    <a:pt x="1156439" y="125884"/>
                    <a:pt x="1155500" y="117899"/>
                  </a:cubicBezTo>
                  <a:cubicBezTo>
                    <a:pt x="1153151" y="94413"/>
                    <a:pt x="1151272" y="70927"/>
                    <a:pt x="1148454" y="40395"/>
                  </a:cubicBezTo>
                  <a:close/>
                  <a:moveTo>
                    <a:pt x="581977" y="38516"/>
                  </a:moveTo>
                  <a:cubicBezTo>
                    <a:pt x="558022" y="37107"/>
                    <a:pt x="552385" y="46032"/>
                    <a:pt x="550037" y="79382"/>
                  </a:cubicBezTo>
                  <a:cubicBezTo>
                    <a:pt x="549567" y="90185"/>
                    <a:pt x="554734" y="89715"/>
                    <a:pt x="562249" y="90185"/>
                  </a:cubicBezTo>
                  <a:cubicBezTo>
                    <a:pt x="587145" y="90655"/>
                    <a:pt x="606403" y="79382"/>
                    <a:pt x="606403" y="62002"/>
                  </a:cubicBezTo>
                  <a:cubicBezTo>
                    <a:pt x="606403" y="43213"/>
                    <a:pt x="592781" y="39925"/>
                    <a:pt x="581977" y="38516"/>
                  </a:cubicBezTo>
                  <a:close/>
                  <a:moveTo>
                    <a:pt x="920644" y="4697"/>
                  </a:moveTo>
                  <a:cubicBezTo>
                    <a:pt x="932857" y="3757"/>
                    <a:pt x="946009" y="3757"/>
                    <a:pt x="957752" y="6576"/>
                  </a:cubicBezTo>
                  <a:cubicBezTo>
                    <a:pt x="962919" y="7985"/>
                    <a:pt x="959161" y="17849"/>
                    <a:pt x="957752" y="23486"/>
                  </a:cubicBezTo>
                  <a:cubicBezTo>
                    <a:pt x="949296" y="68109"/>
                    <a:pt x="941781" y="112262"/>
                    <a:pt x="931917" y="156415"/>
                  </a:cubicBezTo>
                  <a:cubicBezTo>
                    <a:pt x="927220" y="176613"/>
                    <a:pt x="931917" y="183189"/>
                    <a:pt x="952585" y="180370"/>
                  </a:cubicBezTo>
                  <a:cubicBezTo>
                    <a:pt x="962449" y="178962"/>
                    <a:pt x="972782" y="179901"/>
                    <a:pt x="983116" y="179901"/>
                  </a:cubicBezTo>
                  <a:cubicBezTo>
                    <a:pt x="1013178" y="179901"/>
                    <a:pt x="1012239" y="179901"/>
                    <a:pt x="1007072" y="208084"/>
                  </a:cubicBezTo>
                  <a:cubicBezTo>
                    <a:pt x="1004724" y="219826"/>
                    <a:pt x="999557" y="221236"/>
                    <a:pt x="989692" y="220766"/>
                  </a:cubicBezTo>
                  <a:cubicBezTo>
                    <a:pt x="971843" y="220296"/>
                    <a:pt x="954933" y="220766"/>
                    <a:pt x="937554" y="220766"/>
                  </a:cubicBezTo>
                  <a:cubicBezTo>
                    <a:pt x="929099" y="220766"/>
                    <a:pt x="920174" y="220766"/>
                    <a:pt x="911719" y="220766"/>
                  </a:cubicBezTo>
                  <a:cubicBezTo>
                    <a:pt x="873202" y="220766"/>
                    <a:pt x="873202" y="220766"/>
                    <a:pt x="880248" y="184128"/>
                  </a:cubicBezTo>
                  <a:cubicBezTo>
                    <a:pt x="890582" y="129641"/>
                    <a:pt x="901386" y="75624"/>
                    <a:pt x="911719" y="21137"/>
                  </a:cubicBezTo>
                  <a:cubicBezTo>
                    <a:pt x="913128" y="14561"/>
                    <a:pt x="911250" y="5167"/>
                    <a:pt x="920644" y="4697"/>
                  </a:cubicBezTo>
                  <a:close/>
                  <a:moveTo>
                    <a:pt x="433556" y="4191"/>
                  </a:moveTo>
                  <a:cubicBezTo>
                    <a:pt x="442532" y="4052"/>
                    <a:pt x="453981" y="4933"/>
                    <a:pt x="469247" y="6107"/>
                  </a:cubicBezTo>
                  <a:cubicBezTo>
                    <a:pt x="463140" y="53548"/>
                    <a:pt x="456565" y="101459"/>
                    <a:pt x="450458" y="148901"/>
                  </a:cubicBezTo>
                  <a:cubicBezTo>
                    <a:pt x="448110" y="167689"/>
                    <a:pt x="445761" y="186008"/>
                    <a:pt x="442943" y="204796"/>
                  </a:cubicBezTo>
                  <a:cubicBezTo>
                    <a:pt x="442003" y="211372"/>
                    <a:pt x="444821" y="220767"/>
                    <a:pt x="434488" y="221237"/>
                  </a:cubicBezTo>
                  <a:cubicBezTo>
                    <a:pt x="422275" y="221706"/>
                    <a:pt x="409593" y="221706"/>
                    <a:pt x="397380" y="219358"/>
                  </a:cubicBezTo>
                  <a:cubicBezTo>
                    <a:pt x="393622" y="218418"/>
                    <a:pt x="396910" y="209494"/>
                    <a:pt x="397850" y="204327"/>
                  </a:cubicBezTo>
                  <a:cubicBezTo>
                    <a:pt x="404896" y="156416"/>
                    <a:pt x="412411" y="108975"/>
                    <a:pt x="420396" y="54958"/>
                  </a:cubicBezTo>
                  <a:cubicBezTo>
                    <a:pt x="394562" y="107566"/>
                    <a:pt x="370136" y="154067"/>
                    <a:pt x="348999" y="201978"/>
                  </a:cubicBezTo>
                  <a:cubicBezTo>
                    <a:pt x="340544" y="221237"/>
                    <a:pt x="326922" y="218418"/>
                    <a:pt x="312831" y="217948"/>
                  </a:cubicBezTo>
                  <a:cubicBezTo>
                    <a:pt x="296391" y="217009"/>
                    <a:pt x="302967" y="202918"/>
                    <a:pt x="302028" y="194463"/>
                  </a:cubicBezTo>
                  <a:cubicBezTo>
                    <a:pt x="297331" y="148431"/>
                    <a:pt x="294042" y="102868"/>
                    <a:pt x="290285" y="52139"/>
                  </a:cubicBezTo>
                  <a:cubicBezTo>
                    <a:pt x="279012" y="99580"/>
                    <a:pt x="269148" y="141855"/>
                    <a:pt x="259753" y="184599"/>
                  </a:cubicBezTo>
                  <a:cubicBezTo>
                    <a:pt x="250829" y="222176"/>
                    <a:pt x="251298" y="222176"/>
                    <a:pt x="209024" y="219827"/>
                  </a:cubicBezTo>
                  <a:cubicBezTo>
                    <a:pt x="221236" y="171916"/>
                    <a:pt x="232979" y="124945"/>
                    <a:pt x="244722" y="77973"/>
                  </a:cubicBezTo>
                  <a:cubicBezTo>
                    <a:pt x="248950" y="61534"/>
                    <a:pt x="254587" y="45093"/>
                    <a:pt x="256935" y="28184"/>
                  </a:cubicBezTo>
                  <a:cubicBezTo>
                    <a:pt x="259284" y="8455"/>
                    <a:pt x="268208" y="3288"/>
                    <a:pt x="287467" y="4228"/>
                  </a:cubicBezTo>
                  <a:cubicBezTo>
                    <a:pt x="324574" y="6107"/>
                    <a:pt x="325514" y="4698"/>
                    <a:pt x="328332" y="41806"/>
                  </a:cubicBezTo>
                  <a:cubicBezTo>
                    <a:pt x="331620" y="77504"/>
                    <a:pt x="333499" y="113672"/>
                    <a:pt x="336317" y="154067"/>
                  </a:cubicBezTo>
                  <a:cubicBezTo>
                    <a:pt x="348060" y="127763"/>
                    <a:pt x="357924" y="105217"/>
                    <a:pt x="368727" y="82201"/>
                  </a:cubicBezTo>
                  <a:cubicBezTo>
                    <a:pt x="373425" y="72337"/>
                    <a:pt x="378122" y="62473"/>
                    <a:pt x="383288" y="52609"/>
                  </a:cubicBezTo>
                  <a:cubicBezTo>
                    <a:pt x="401960" y="14210"/>
                    <a:pt x="406628" y="4610"/>
                    <a:pt x="433556" y="4191"/>
                  </a:cubicBezTo>
                  <a:close/>
                  <a:moveTo>
                    <a:pt x="1798834" y="3582"/>
                  </a:moveTo>
                  <a:cubicBezTo>
                    <a:pt x="1802533" y="3876"/>
                    <a:pt x="1805117" y="5873"/>
                    <a:pt x="1803708" y="12683"/>
                  </a:cubicBezTo>
                  <a:cubicBezTo>
                    <a:pt x="1801359" y="23956"/>
                    <a:pt x="1808875" y="43684"/>
                    <a:pt x="1785859" y="43684"/>
                  </a:cubicBezTo>
                  <a:cubicBezTo>
                    <a:pt x="1768479" y="43684"/>
                    <a:pt x="1751570" y="44624"/>
                    <a:pt x="1734190" y="43684"/>
                  </a:cubicBezTo>
                  <a:cubicBezTo>
                    <a:pt x="1704598" y="41805"/>
                    <a:pt x="1713993" y="66231"/>
                    <a:pt x="1710705" y="79383"/>
                  </a:cubicBezTo>
                  <a:cubicBezTo>
                    <a:pt x="1706477" y="98641"/>
                    <a:pt x="1723857" y="87838"/>
                    <a:pt x="1730902" y="89716"/>
                  </a:cubicBezTo>
                  <a:cubicBezTo>
                    <a:pt x="1739827" y="91595"/>
                    <a:pt x="1749691" y="88777"/>
                    <a:pt x="1759085" y="90656"/>
                  </a:cubicBezTo>
                  <a:cubicBezTo>
                    <a:pt x="1767070" y="92065"/>
                    <a:pt x="1781162" y="82201"/>
                    <a:pt x="1783040" y="97702"/>
                  </a:cubicBezTo>
                  <a:cubicBezTo>
                    <a:pt x="1785859" y="121188"/>
                    <a:pt x="1777404" y="129172"/>
                    <a:pt x="1755797" y="129172"/>
                  </a:cubicBezTo>
                  <a:cubicBezTo>
                    <a:pt x="1743115" y="129172"/>
                    <a:pt x="1730433" y="130582"/>
                    <a:pt x="1718220" y="128703"/>
                  </a:cubicBezTo>
                  <a:cubicBezTo>
                    <a:pt x="1702719" y="126824"/>
                    <a:pt x="1698022" y="134340"/>
                    <a:pt x="1696143" y="147961"/>
                  </a:cubicBezTo>
                  <a:cubicBezTo>
                    <a:pt x="1690507" y="181781"/>
                    <a:pt x="1690037" y="181781"/>
                    <a:pt x="1725736" y="181781"/>
                  </a:cubicBezTo>
                  <a:cubicBezTo>
                    <a:pt x="1733721" y="181781"/>
                    <a:pt x="1741236" y="181781"/>
                    <a:pt x="1749221" y="181781"/>
                  </a:cubicBezTo>
                  <a:cubicBezTo>
                    <a:pt x="1778343" y="181781"/>
                    <a:pt x="1777404" y="181781"/>
                    <a:pt x="1772237" y="209024"/>
                  </a:cubicBezTo>
                  <a:cubicBezTo>
                    <a:pt x="1770358" y="219358"/>
                    <a:pt x="1766601" y="221707"/>
                    <a:pt x="1757206" y="221237"/>
                  </a:cubicBezTo>
                  <a:cubicBezTo>
                    <a:pt x="1738888" y="220297"/>
                    <a:pt x="1721038" y="220767"/>
                    <a:pt x="1703189" y="220767"/>
                  </a:cubicBezTo>
                  <a:cubicBezTo>
                    <a:pt x="1690037" y="220767"/>
                    <a:pt x="1676415" y="219358"/>
                    <a:pt x="1663263" y="221237"/>
                  </a:cubicBezTo>
                  <a:cubicBezTo>
                    <a:pt x="1641187" y="224055"/>
                    <a:pt x="1636020" y="217009"/>
                    <a:pt x="1640717" y="195403"/>
                  </a:cubicBezTo>
                  <a:cubicBezTo>
                    <a:pt x="1652930" y="139037"/>
                    <a:pt x="1663263" y="82201"/>
                    <a:pt x="1673128" y="25366"/>
                  </a:cubicBezTo>
                  <a:cubicBezTo>
                    <a:pt x="1675946" y="9865"/>
                    <a:pt x="1680643" y="2819"/>
                    <a:pt x="1698022" y="3758"/>
                  </a:cubicBezTo>
                  <a:cubicBezTo>
                    <a:pt x="1727614" y="5638"/>
                    <a:pt x="1757676" y="3758"/>
                    <a:pt x="1787268" y="4698"/>
                  </a:cubicBezTo>
                  <a:cubicBezTo>
                    <a:pt x="1790321" y="4698"/>
                    <a:pt x="1795135" y="3289"/>
                    <a:pt x="1798834" y="3582"/>
                  </a:cubicBezTo>
                  <a:close/>
                  <a:moveTo>
                    <a:pt x="113848" y="3582"/>
                  </a:moveTo>
                  <a:cubicBezTo>
                    <a:pt x="119074" y="3406"/>
                    <a:pt x="124710" y="4933"/>
                    <a:pt x="129642" y="4698"/>
                  </a:cubicBezTo>
                  <a:cubicBezTo>
                    <a:pt x="164871" y="3759"/>
                    <a:pt x="164871" y="4228"/>
                    <a:pt x="169098" y="38987"/>
                  </a:cubicBezTo>
                  <a:cubicBezTo>
                    <a:pt x="175674" y="93474"/>
                    <a:pt x="182251" y="147491"/>
                    <a:pt x="187887" y="201978"/>
                  </a:cubicBezTo>
                  <a:cubicBezTo>
                    <a:pt x="188827" y="209494"/>
                    <a:pt x="194933" y="224525"/>
                    <a:pt x="178023" y="220297"/>
                  </a:cubicBezTo>
                  <a:cubicBezTo>
                    <a:pt x="165341" y="217009"/>
                    <a:pt x="143734" y="235798"/>
                    <a:pt x="140445" y="205736"/>
                  </a:cubicBezTo>
                  <a:cubicBezTo>
                    <a:pt x="135748" y="163462"/>
                    <a:pt x="134809" y="164401"/>
                    <a:pt x="91595" y="163931"/>
                  </a:cubicBezTo>
                  <a:cubicBezTo>
                    <a:pt x="78913" y="163931"/>
                    <a:pt x="70458" y="166750"/>
                    <a:pt x="67169" y="179432"/>
                  </a:cubicBezTo>
                  <a:cubicBezTo>
                    <a:pt x="67169" y="180372"/>
                    <a:pt x="66700" y="180841"/>
                    <a:pt x="66231" y="181780"/>
                  </a:cubicBezTo>
                  <a:cubicBezTo>
                    <a:pt x="47911" y="221706"/>
                    <a:pt x="47911" y="221706"/>
                    <a:pt x="0" y="220297"/>
                  </a:cubicBezTo>
                  <a:cubicBezTo>
                    <a:pt x="34289" y="149840"/>
                    <a:pt x="67639" y="81262"/>
                    <a:pt x="100520" y="12683"/>
                  </a:cubicBezTo>
                  <a:cubicBezTo>
                    <a:pt x="103808" y="5637"/>
                    <a:pt x="108622" y="3758"/>
                    <a:pt x="113848" y="3582"/>
                  </a:cubicBezTo>
                  <a:close/>
                  <a:moveTo>
                    <a:pt x="1135597" y="3110"/>
                  </a:moveTo>
                  <a:cubicBezTo>
                    <a:pt x="1140705" y="2934"/>
                    <a:pt x="1146106" y="4461"/>
                    <a:pt x="1150804" y="4226"/>
                  </a:cubicBezTo>
                  <a:cubicBezTo>
                    <a:pt x="1186502" y="3287"/>
                    <a:pt x="1186032" y="3757"/>
                    <a:pt x="1189790" y="38985"/>
                  </a:cubicBezTo>
                  <a:cubicBezTo>
                    <a:pt x="1196366" y="99109"/>
                    <a:pt x="1203412" y="158763"/>
                    <a:pt x="1210927" y="219356"/>
                  </a:cubicBezTo>
                  <a:cubicBezTo>
                    <a:pt x="1206700" y="220295"/>
                    <a:pt x="1205290" y="220765"/>
                    <a:pt x="1203412" y="220765"/>
                  </a:cubicBezTo>
                  <a:cubicBezTo>
                    <a:pt x="1163955" y="221704"/>
                    <a:pt x="1163486" y="221704"/>
                    <a:pt x="1159728" y="182718"/>
                  </a:cubicBezTo>
                  <a:cubicBezTo>
                    <a:pt x="1158789" y="169566"/>
                    <a:pt x="1155501" y="162050"/>
                    <a:pt x="1140469" y="164399"/>
                  </a:cubicBezTo>
                  <a:cubicBezTo>
                    <a:pt x="1134363" y="165338"/>
                    <a:pt x="1127787" y="165338"/>
                    <a:pt x="1121681" y="164399"/>
                  </a:cubicBezTo>
                  <a:cubicBezTo>
                    <a:pt x="1101483" y="161111"/>
                    <a:pt x="1091619" y="169096"/>
                    <a:pt x="1084103" y="188354"/>
                  </a:cubicBezTo>
                  <a:cubicBezTo>
                    <a:pt x="1069542" y="225462"/>
                    <a:pt x="1068133" y="224992"/>
                    <a:pt x="1021631" y="218416"/>
                  </a:cubicBezTo>
                  <a:cubicBezTo>
                    <a:pt x="1055451" y="149368"/>
                    <a:pt x="1088800" y="80789"/>
                    <a:pt x="1122151" y="12211"/>
                  </a:cubicBezTo>
                  <a:cubicBezTo>
                    <a:pt x="1125674" y="5165"/>
                    <a:pt x="1130488" y="3286"/>
                    <a:pt x="1135597" y="3110"/>
                  </a:cubicBezTo>
                  <a:close/>
                  <a:moveTo>
                    <a:pt x="568122" y="2935"/>
                  </a:moveTo>
                  <a:cubicBezTo>
                    <a:pt x="581391" y="2465"/>
                    <a:pt x="594661" y="3053"/>
                    <a:pt x="607813" y="6106"/>
                  </a:cubicBezTo>
                  <a:cubicBezTo>
                    <a:pt x="629889" y="11272"/>
                    <a:pt x="649148" y="21606"/>
                    <a:pt x="653845" y="46971"/>
                  </a:cubicBezTo>
                  <a:cubicBezTo>
                    <a:pt x="657603" y="69047"/>
                    <a:pt x="646799" y="86897"/>
                    <a:pt x="621434" y="100988"/>
                  </a:cubicBezTo>
                  <a:cubicBezTo>
                    <a:pt x="618616" y="102397"/>
                    <a:pt x="615798" y="103806"/>
                    <a:pt x="613449" y="105685"/>
                  </a:cubicBezTo>
                  <a:cubicBezTo>
                    <a:pt x="659951" y="128701"/>
                    <a:pt x="650557" y="186006"/>
                    <a:pt x="611100" y="207144"/>
                  </a:cubicBezTo>
                  <a:cubicBezTo>
                    <a:pt x="571644" y="228281"/>
                    <a:pt x="528900" y="221705"/>
                    <a:pt x="487095" y="220296"/>
                  </a:cubicBezTo>
                  <a:cubicBezTo>
                    <a:pt x="477701" y="219826"/>
                    <a:pt x="479580" y="212310"/>
                    <a:pt x="480519" y="206204"/>
                  </a:cubicBezTo>
                  <a:cubicBezTo>
                    <a:pt x="492263" y="144202"/>
                    <a:pt x="504475" y="82200"/>
                    <a:pt x="516218" y="20197"/>
                  </a:cubicBezTo>
                  <a:cubicBezTo>
                    <a:pt x="517627" y="12682"/>
                    <a:pt x="519506" y="7045"/>
                    <a:pt x="528430" y="6106"/>
                  </a:cubicBezTo>
                  <a:cubicBezTo>
                    <a:pt x="541583" y="4931"/>
                    <a:pt x="554852" y="3405"/>
                    <a:pt x="568122" y="2935"/>
                  </a:cubicBezTo>
                  <a:close/>
                  <a:moveTo>
                    <a:pt x="1416780" y="2232"/>
                  </a:moveTo>
                  <a:cubicBezTo>
                    <a:pt x="1424061" y="2232"/>
                    <a:pt x="1432398" y="5403"/>
                    <a:pt x="1438739" y="5168"/>
                  </a:cubicBezTo>
                  <a:cubicBezTo>
                    <a:pt x="1455180" y="4698"/>
                    <a:pt x="1443906" y="18320"/>
                    <a:pt x="1442497" y="23957"/>
                  </a:cubicBezTo>
                  <a:cubicBezTo>
                    <a:pt x="1432163" y="84080"/>
                    <a:pt x="1420421" y="143734"/>
                    <a:pt x="1409617" y="203388"/>
                  </a:cubicBezTo>
                  <a:cubicBezTo>
                    <a:pt x="1407738" y="212782"/>
                    <a:pt x="1407738" y="223586"/>
                    <a:pt x="1393647" y="220297"/>
                  </a:cubicBezTo>
                  <a:cubicBezTo>
                    <a:pt x="1379555" y="217010"/>
                    <a:pt x="1360766" y="231571"/>
                    <a:pt x="1352781" y="206676"/>
                  </a:cubicBezTo>
                  <a:cubicBezTo>
                    <a:pt x="1337751" y="160174"/>
                    <a:pt x="1319901" y="114612"/>
                    <a:pt x="1305340" y="67170"/>
                  </a:cubicBezTo>
                  <a:cubicBezTo>
                    <a:pt x="1297355" y="112733"/>
                    <a:pt x="1288900" y="158295"/>
                    <a:pt x="1280915" y="203858"/>
                  </a:cubicBezTo>
                  <a:cubicBezTo>
                    <a:pt x="1279036" y="214661"/>
                    <a:pt x="1277157" y="221707"/>
                    <a:pt x="1262596" y="221237"/>
                  </a:cubicBezTo>
                  <a:cubicBezTo>
                    <a:pt x="1234413" y="220297"/>
                    <a:pt x="1234413" y="221707"/>
                    <a:pt x="1240050" y="192585"/>
                  </a:cubicBezTo>
                  <a:cubicBezTo>
                    <a:pt x="1250853" y="135749"/>
                    <a:pt x="1262126" y="79383"/>
                    <a:pt x="1271990" y="22548"/>
                  </a:cubicBezTo>
                  <a:cubicBezTo>
                    <a:pt x="1274339" y="7986"/>
                    <a:pt x="1279506" y="5168"/>
                    <a:pt x="1293597" y="3289"/>
                  </a:cubicBezTo>
                  <a:cubicBezTo>
                    <a:pt x="1321780" y="1"/>
                    <a:pt x="1334932" y="9865"/>
                    <a:pt x="1342448" y="37109"/>
                  </a:cubicBezTo>
                  <a:cubicBezTo>
                    <a:pt x="1352781" y="75156"/>
                    <a:pt x="1366873" y="112263"/>
                    <a:pt x="1378616" y="150310"/>
                  </a:cubicBezTo>
                  <a:cubicBezTo>
                    <a:pt x="1382373" y="105217"/>
                    <a:pt x="1394116" y="62004"/>
                    <a:pt x="1401162" y="18320"/>
                  </a:cubicBezTo>
                  <a:cubicBezTo>
                    <a:pt x="1403276" y="5403"/>
                    <a:pt x="1409500" y="2232"/>
                    <a:pt x="1416780" y="2232"/>
                  </a:cubicBezTo>
                  <a:close/>
                  <a:moveTo>
                    <a:pt x="718548" y="2232"/>
                  </a:moveTo>
                  <a:cubicBezTo>
                    <a:pt x="726064" y="2702"/>
                    <a:pt x="734636" y="5403"/>
                    <a:pt x="741212" y="5168"/>
                  </a:cubicBezTo>
                  <a:cubicBezTo>
                    <a:pt x="754834" y="4698"/>
                    <a:pt x="746849" y="16911"/>
                    <a:pt x="745909" y="22548"/>
                  </a:cubicBezTo>
                  <a:cubicBezTo>
                    <a:pt x="738863" y="64822"/>
                    <a:pt x="727590" y="106626"/>
                    <a:pt x="723832" y="149371"/>
                  </a:cubicBezTo>
                  <a:cubicBezTo>
                    <a:pt x="722423" y="164871"/>
                    <a:pt x="726651" y="178023"/>
                    <a:pt x="742621" y="183190"/>
                  </a:cubicBezTo>
                  <a:cubicBezTo>
                    <a:pt x="758591" y="188357"/>
                    <a:pt x="773623" y="185069"/>
                    <a:pt x="785365" y="171917"/>
                  </a:cubicBezTo>
                  <a:cubicBezTo>
                    <a:pt x="797108" y="158295"/>
                    <a:pt x="800865" y="141385"/>
                    <a:pt x="803684" y="124476"/>
                  </a:cubicBezTo>
                  <a:cubicBezTo>
                    <a:pt x="810260" y="90187"/>
                    <a:pt x="816366" y="55428"/>
                    <a:pt x="823412" y="20669"/>
                  </a:cubicBezTo>
                  <a:cubicBezTo>
                    <a:pt x="824821" y="14093"/>
                    <a:pt x="823412" y="4698"/>
                    <a:pt x="832806" y="4229"/>
                  </a:cubicBezTo>
                  <a:cubicBezTo>
                    <a:pt x="845019" y="3759"/>
                    <a:pt x="857701" y="4698"/>
                    <a:pt x="869914" y="5638"/>
                  </a:cubicBezTo>
                  <a:cubicBezTo>
                    <a:pt x="870383" y="5638"/>
                    <a:pt x="870853" y="12683"/>
                    <a:pt x="870383" y="15972"/>
                  </a:cubicBezTo>
                  <a:cubicBezTo>
                    <a:pt x="860989" y="63413"/>
                    <a:pt x="855822" y="111793"/>
                    <a:pt x="841261" y="158295"/>
                  </a:cubicBezTo>
                  <a:cubicBezTo>
                    <a:pt x="826700" y="204797"/>
                    <a:pt x="793351" y="226404"/>
                    <a:pt x="745440" y="224525"/>
                  </a:cubicBezTo>
                  <a:cubicBezTo>
                    <a:pt x="700347" y="223116"/>
                    <a:pt x="676861" y="198221"/>
                    <a:pt x="677331" y="143264"/>
                  </a:cubicBezTo>
                  <a:cubicBezTo>
                    <a:pt x="684377" y="106157"/>
                    <a:pt x="690952" y="58715"/>
                    <a:pt x="702225" y="12683"/>
                  </a:cubicBezTo>
                  <a:cubicBezTo>
                    <a:pt x="704574" y="3524"/>
                    <a:pt x="711033" y="1762"/>
                    <a:pt x="718548" y="2232"/>
                  </a:cubicBezTo>
                  <a:close/>
                  <a:moveTo>
                    <a:pt x="1596564" y="0"/>
                  </a:moveTo>
                  <a:cubicBezTo>
                    <a:pt x="1600321" y="469"/>
                    <a:pt x="1608776" y="1879"/>
                    <a:pt x="1617231" y="2349"/>
                  </a:cubicBezTo>
                  <a:cubicBezTo>
                    <a:pt x="1639778" y="3288"/>
                    <a:pt x="1641656" y="13622"/>
                    <a:pt x="1633671" y="32410"/>
                  </a:cubicBezTo>
                  <a:cubicBezTo>
                    <a:pt x="1628974" y="42744"/>
                    <a:pt x="1626625" y="45562"/>
                    <a:pt x="1614413" y="43214"/>
                  </a:cubicBezTo>
                  <a:cubicBezTo>
                    <a:pt x="1565562" y="33820"/>
                    <a:pt x="1531743" y="50729"/>
                    <a:pt x="1516242" y="89716"/>
                  </a:cubicBezTo>
                  <a:cubicBezTo>
                    <a:pt x="1492757" y="150309"/>
                    <a:pt x="1525167" y="191644"/>
                    <a:pt x="1589048" y="182719"/>
                  </a:cubicBezTo>
                  <a:cubicBezTo>
                    <a:pt x="1597503" y="181310"/>
                    <a:pt x="1608776" y="171446"/>
                    <a:pt x="1610186" y="191174"/>
                  </a:cubicBezTo>
                  <a:cubicBezTo>
                    <a:pt x="1611125" y="204796"/>
                    <a:pt x="1615352" y="218418"/>
                    <a:pt x="1595154" y="220296"/>
                  </a:cubicBezTo>
                  <a:cubicBezTo>
                    <a:pt x="1586700" y="221236"/>
                    <a:pt x="1578245" y="223115"/>
                    <a:pt x="1569790" y="224054"/>
                  </a:cubicBezTo>
                  <a:cubicBezTo>
                    <a:pt x="1523288" y="228282"/>
                    <a:pt x="1485241" y="209963"/>
                    <a:pt x="1468331" y="176144"/>
                  </a:cubicBezTo>
                  <a:cubicBezTo>
                    <a:pt x="1449542" y="138096"/>
                    <a:pt x="1459407" y="78912"/>
                    <a:pt x="1489938" y="44623"/>
                  </a:cubicBezTo>
                  <a:cubicBezTo>
                    <a:pt x="1516712" y="14561"/>
                    <a:pt x="1551471" y="939"/>
                    <a:pt x="159656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AE004C-C972-456F-BD55-D9F5AFD2CE0F}"/>
                </a:ext>
              </a:extLst>
            </p:cNvPr>
            <p:cNvSpPr/>
            <p:nvPr/>
          </p:nvSpPr>
          <p:spPr>
            <a:xfrm>
              <a:off x="3997472" y="4286353"/>
              <a:ext cx="187887" cy="187886"/>
            </a:xfrm>
            <a:custGeom>
              <a:avLst/>
              <a:gdLst>
                <a:gd name="connsiteX0" fmla="*/ 190500 w 381000"/>
                <a:gd name="connsiteY0" fmla="*/ 380048 h 381000"/>
                <a:gd name="connsiteX1" fmla="*/ 34290 w 381000"/>
                <a:gd name="connsiteY1" fmla="*/ 381000 h 381000"/>
                <a:gd name="connsiteX2" fmla="*/ 0 w 381000"/>
                <a:gd name="connsiteY2" fmla="*/ 345758 h 381000"/>
                <a:gd name="connsiteX3" fmla="*/ 0 w 381000"/>
                <a:gd name="connsiteY3" fmla="*/ 37147 h 381000"/>
                <a:gd name="connsiteX4" fmla="*/ 33338 w 381000"/>
                <a:gd name="connsiteY4" fmla="*/ 0 h 381000"/>
                <a:gd name="connsiteX5" fmla="*/ 346710 w 381000"/>
                <a:gd name="connsiteY5" fmla="*/ 0 h 381000"/>
                <a:gd name="connsiteX6" fmla="*/ 381000 w 381000"/>
                <a:gd name="connsiteY6" fmla="*/ 36195 h 381000"/>
                <a:gd name="connsiteX7" fmla="*/ 381000 w 381000"/>
                <a:gd name="connsiteY7" fmla="*/ 344805 h 381000"/>
                <a:gd name="connsiteX8" fmla="*/ 342900 w 381000"/>
                <a:gd name="connsiteY8" fmla="*/ 381000 h 381000"/>
                <a:gd name="connsiteX9" fmla="*/ 190500 w 381000"/>
                <a:gd name="connsiteY9" fmla="*/ 380048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90500" y="380048"/>
                  </a:moveTo>
                  <a:cubicBezTo>
                    <a:pt x="138113" y="380048"/>
                    <a:pt x="85725" y="379095"/>
                    <a:pt x="34290" y="381000"/>
                  </a:cubicBezTo>
                  <a:cubicBezTo>
                    <a:pt x="6668" y="381953"/>
                    <a:pt x="0" y="371475"/>
                    <a:pt x="0" y="345758"/>
                  </a:cubicBezTo>
                  <a:cubicBezTo>
                    <a:pt x="952" y="242887"/>
                    <a:pt x="952" y="140017"/>
                    <a:pt x="0" y="37147"/>
                  </a:cubicBezTo>
                  <a:cubicBezTo>
                    <a:pt x="0" y="12382"/>
                    <a:pt x="3810" y="0"/>
                    <a:pt x="33338" y="0"/>
                  </a:cubicBezTo>
                  <a:cubicBezTo>
                    <a:pt x="138113" y="1905"/>
                    <a:pt x="241935" y="952"/>
                    <a:pt x="346710" y="0"/>
                  </a:cubicBezTo>
                  <a:cubicBezTo>
                    <a:pt x="374332" y="0"/>
                    <a:pt x="381000" y="9525"/>
                    <a:pt x="381000" y="36195"/>
                  </a:cubicBezTo>
                  <a:cubicBezTo>
                    <a:pt x="380047" y="139065"/>
                    <a:pt x="379095" y="241935"/>
                    <a:pt x="381000" y="344805"/>
                  </a:cubicBezTo>
                  <a:cubicBezTo>
                    <a:pt x="381952" y="375285"/>
                    <a:pt x="370522" y="381953"/>
                    <a:pt x="342900" y="381000"/>
                  </a:cubicBezTo>
                  <a:cubicBezTo>
                    <a:pt x="291465" y="378143"/>
                    <a:pt x="240982" y="380048"/>
                    <a:pt x="190500" y="3800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6C7947-9143-4A51-A8E9-75772A68250E}"/>
                </a:ext>
              </a:extLst>
            </p:cNvPr>
            <p:cNvSpPr/>
            <p:nvPr/>
          </p:nvSpPr>
          <p:spPr>
            <a:xfrm>
              <a:off x="4231388" y="4286353"/>
              <a:ext cx="187887" cy="183188"/>
            </a:xfrm>
            <a:custGeom>
              <a:avLst/>
              <a:gdLst>
                <a:gd name="connsiteX0" fmla="*/ 192405 w 381000"/>
                <a:gd name="connsiteY0" fmla="*/ 380048 h 371475"/>
                <a:gd name="connsiteX1" fmla="*/ 30480 w 381000"/>
                <a:gd name="connsiteY1" fmla="*/ 380048 h 371475"/>
                <a:gd name="connsiteX2" fmla="*/ 0 w 381000"/>
                <a:gd name="connsiteY2" fmla="*/ 350520 h 371475"/>
                <a:gd name="connsiteX3" fmla="*/ 0 w 381000"/>
                <a:gd name="connsiteY3" fmla="*/ 27622 h 371475"/>
                <a:gd name="connsiteX4" fmla="*/ 27623 w 381000"/>
                <a:gd name="connsiteY4" fmla="*/ 0 h 371475"/>
                <a:gd name="connsiteX5" fmla="*/ 350520 w 381000"/>
                <a:gd name="connsiteY5" fmla="*/ 0 h 371475"/>
                <a:gd name="connsiteX6" fmla="*/ 381000 w 381000"/>
                <a:gd name="connsiteY6" fmla="*/ 34290 h 371475"/>
                <a:gd name="connsiteX7" fmla="*/ 381000 w 381000"/>
                <a:gd name="connsiteY7" fmla="*/ 347662 h 371475"/>
                <a:gd name="connsiteX8" fmla="*/ 348615 w 381000"/>
                <a:gd name="connsiteY8" fmla="*/ 380048 h 371475"/>
                <a:gd name="connsiteX9" fmla="*/ 192405 w 381000"/>
                <a:gd name="connsiteY9" fmla="*/ 380048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2405" y="380048"/>
                  </a:moveTo>
                  <a:cubicBezTo>
                    <a:pt x="138113" y="380048"/>
                    <a:pt x="84773" y="379095"/>
                    <a:pt x="30480" y="380048"/>
                  </a:cubicBezTo>
                  <a:cubicBezTo>
                    <a:pt x="8573" y="381000"/>
                    <a:pt x="0" y="374333"/>
                    <a:pt x="0" y="350520"/>
                  </a:cubicBezTo>
                  <a:cubicBezTo>
                    <a:pt x="952" y="242887"/>
                    <a:pt x="952" y="135255"/>
                    <a:pt x="0" y="27622"/>
                  </a:cubicBezTo>
                  <a:cubicBezTo>
                    <a:pt x="0" y="7620"/>
                    <a:pt x="6668" y="0"/>
                    <a:pt x="27623" y="0"/>
                  </a:cubicBezTo>
                  <a:cubicBezTo>
                    <a:pt x="135255" y="952"/>
                    <a:pt x="242888" y="952"/>
                    <a:pt x="350520" y="0"/>
                  </a:cubicBezTo>
                  <a:cubicBezTo>
                    <a:pt x="377190" y="0"/>
                    <a:pt x="381000" y="12382"/>
                    <a:pt x="381000" y="34290"/>
                  </a:cubicBezTo>
                  <a:cubicBezTo>
                    <a:pt x="380048" y="139065"/>
                    <a:pt x="380048" y="243840"/>
                    <a:pt x="381000" y="347662"/>
                  </a:cubicBezTo>
                  <a:cubicBezTo>
                    <a:pt x="381000" y="372428"/>
                    <a:pt x="373380" y="381000"/>
                    <a:pt x="348615" y="380048"/>
                  </a:cubicBezTo>
                  <a:cubicBezTo>
                    <a:pt x="296227" y="379095"/>
                    <a:pt x="243840" y="380048"/>
                    <a:pt x="192405" y="38004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269FB1-73FE-4BCF-BF93-ADAC0FD954D6}"/>
                </a:ext>
              </a:extLst>
            </p:cNvPr>
            <p:cNvSpPr/>
            <p:nvPr/>
          </p:nvSpPr>
          <p:spPr>
            <a:xfrm>
              <a:off x="1341698" y="4286353"/>
              <a:ext cx="187887" cy="187886"/>
            </a:xfrm>
            <a:custGeom>
              <a:avLst/>
              <a:gdLst>
                <a:gd name="connsiteX0" fmla="*/ 189547 w 381000"/>
                <a:gd name="connsiteY0" fmla="*/ 380047 h 381000"/>
                <a:gd name="connsiteX1" fmla="*/ 32385 w 381000"/>
                <a:gd name="connsiteY1" fmla="*/ 381000 h 381000"/>
                <a:gd name="connsiteX2" fmla="*/ 0 w 381000"/>
                <a:gd name="connsiteY2" fmla="*/ 348615 h 381000"/>
                <a:gd name="connsiteX3" fmla="*/ 0 w 381000"/>
                <a:gd name="connsiteY3" fmla="*/ 34290 h 381000"/>
                <a:gd name="connsiteX4" fmla="*/ 36195 w 381000"/>
                <a:gd name="connsiteY4" fmla="*/ 0 h 381000"/>
                <a:gd name="connsiteX5" fmla="*/ 345758 w 381000"/>
                <a:gd name="connsiteY5" fmla="*/ 0 h 381000"/>
                <a:gd name="connsiteX6" fmla="*/ 381000 w 381000"/>
                <a:gd name="connsiteY6" fmla="*/ 35242 h 381000"/>
                <a:gd name="connsiteX7" fmla="*/ 381000 w 381000"/>
                <a:gd name="connsiteY7" fmla="*/ 344805 h 381000"/>
                <a:gd name="connsiteX8" fmla="*/ 341947 w 381000"/>
                <a:gd name="connsiteY8" fmla="*/ 381000 h 381000"/>
                <a:gd name="connsiteX9" fmla="*/ 189547 w 381000"/>
                <a:gd name="connsiteY9" fmla="*/ 38004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81000">
                  <a:moveTo>
                    <a:pt x="189547" y="380047"/>
                  </a:moveTo>
                  <a:cubicBezTo>
                    <a:pt x="137160" y="380047"/>
                    <a:pt x="84772" y="379095"/>
                    <a:pt x="32385" y="381000"/>
                  </a:cubicBezTo>
                  <a:cubicBezTo>
                    <a:pt x="7620" y="381953"/>
                    <a:pt x="0" y="374333"/>
                    <a:pt x="0" y="348615"/>
                  </a:cubicBezTo>
                  <a:cubicBezTo>
                    <a:pt x="952" y="243840"/>
                    <a:pt x="952" y="139065"/>
                    <a:pt x="0" y="34290"/>
                  </a:cubicBezTo>
                  <a:cubicBezTo>
                    <a:pt x="0" y="5715"/>
                    <a:pt x="10477" y="0"/>
                    <a:pt x="36195" y="0"/>
                  </a:cubicBezTo>
                  <a:cubicBezTo>
                    <a:pt x="139065" y="952"/>
                    <a:pt x="241935" y="952"/>
                    <a:pt x="345758" y="0"/>
                  </a:cubicBezTo>
                  <a:cubicBezTo>
                    <a:pt x="372427" y="0"/>
                    <a:pt x="381000" y="8572"/>
                    <a:pt x="381000" y="35242"/>
                  </a:cubicBezTo>
                  <a:cubicBezTo>
                    <a:pt x="380047" y="138113"/>
                    <a:pt x="379095" y="240983"/>
                    <a:pt x="381000" y="344805"/>
                  </a:cubicBezTo>
                  <a:cubicBezTo>
                    <a:pt x="381952" y="376238"/>
                    <a:pt x="369570" y="381953"/>
                    <a:pt x="341947" y="381000"/>
                  </a:cubicBezTo>
                  <a:cubicBezTo>
                    <a:pt x="291465" y="378143"/>
                    <a:pt x="240983" y="380047"/>
                    <a:pt x="189547" y="38004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D67350-7ABF-4500-9064-760E637D8345}"/>
                </a:ext>
              </a:extLst>
            </p:cNvPr>
            <p:cNvSpPr/>
            <p:nvPr/>
          </p:nvSpPr>
          <p:spPr>
            <a:xfrm>
              <a:off x="1576048" y="4286353"/>
              <a:ext cx="187887" cy="183188"/>
            </a:xfrm>
            <a:custGeom>
              <a:avLst/>
              <a:gdLst>
                <a:gd name="connsiteX0" fmla="*/ 190578 w 381000"/>
                <a:gd name="connsiteY0" fmla="*/ 380047 h 371475"/>
                <a:gd name="connsiteX1" fmla="*/ 29606 w 381000"/>
                <a:gd name="connsiteY1" fmla="*/ 380047 h 371475"/>
                <a:gd name="connsiteX2" fmla="*/ 78 w 381000"/>
                <a:gd name="connsiteY2" fmla="*/ 350520 h 371475"/>
                <a:gd name="connsiteX3" fmla="*/ 78 w 381000"/>
                <a:gd name="connsiteY3" fmla="*/ 32385 h 371475"/>
                <a:gd name="connsiteX4" fmla="*/ 33416 w 381000"/>
                <a:gd name="connsiteY4" fmla="*/ 0 h 371475"/>
                <a:gd name="connsiteX5" fmla="*/ 346788 w 381000"/>
                <a:gd name="connsiteY5" fmla="*/ 0 h 371475"/>
                <a:gd name="connsiteX6" fmla="*/ 381078 w 381000"/>
                <a:gd name="connsiteY6" fmla="*/ 30480 h 371475"/>
                <a:gd name="connsiteX7" fmla="*/ 381078 w 381000"/>
                <a:gd name="connsiteY7" fmla="*/ 353378 h 371475"/>
                <a:gd name="connsiteX8" fmla="*/ 353456 w 381000"/>
                <a:gd name="connsiteY8" fmla="*/ 380047 h 371475"/>
                <a:gd name="connsiteX9" fmla="*/ 190578 w 381000"/>
                <a:gd name="connsiteY9" fmla="*/ 38004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371475">
                  <a:moveTo>
                    <a:pt x="190578" y="380047"/>
                  </a:moveTo>
                  <a:cubicBezTo>
                    <a:pt x="136286" y="380047"/>
                    <a:pt x="82946" y="379095"/>
                    <a:pt x="29606" y="380047"/>
                  </a:cubicBezTo>
                  <a:cubicBezTo>
                    <a:pt x="6746" y="381000"/>
                    <a:pt x="-874" y="372428"/>
                    <a:pt x="78" y="350520"/>
                  </a:cubicBezTo>
                  <a:cubicBezTo>
                    <a:pt x="1031" y="244793"/>
                    <a:pt x="1031" y="138113"/>
                    <a:pt x="78" y="32385"/>
                  </a:cubicBezTo>
                  <a:cubicBezTo>
                    <a:pt x="78" y="6667"/>
                    <a:pt x="8651" y="0"/>
                    <a:pt x="33416" y="0"/>
                  </a:cubicBezTo>
                  <a:cubicBezTo>
                    <a:pt x="138191" y="952"/>
                    <a:pt x="242013" y="952"/>
                    <a:pt x="346788" y="0"/>
                  </a:cubicBezTo>
                  <a:cubicBezTo>
                    <a:pt x="369648" y="0"/>
                    <a:pt x="381078" y="3810"/>
                    <a:pt x="381078" y="30480"/>
                  </a:cubicBezTo>
                  <a:cubicBezTo>
                    <a:pt x="380126" y="138113"/>
                    <a:pt x="380126" y="245745"/>
                    <a:pt x="381078" y="353378"/>
                  </a:cubicBezTo>
                  <a:cubicBezTo>
                    <a:pt x="381078" y="374333"/>
                    <a:pt x="374411" y="380047"/>
                    <a:pt x="353456" y="380047"/>
                  </a:cubicBezTo>
                  <a:cubicBezTo>
                    <a:pt x="298211" y="379095"/>
                    <a:pt x="243918" y="380047"/>
                    <a:pt x="190578" y="38004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5E077F-1D48-4DEE-B0CA-96490EEDD9A6}"/>
                </a:ext>
              </a:extLst>
            </p:cNvPr>
            <p:cNvSpPr/>
            <p:nvPr/>
          </p:nvSpPr>
          <p:spPr>
            <a:xfrm>
              <a:off x="949216" y="5911088"/>
              <a:ext cx="356984" cy="356984"/>
            </a:xfrm>
            <a:custGeom>
              <a:avLst/>
              <a:gdLst>
                <a:gd name="connsiteX0" fmla="*/ 731520 w 723900"/>
                <a:gd name="connsiteY0" fmla="*/ 364807 h 723900"/>
                <a:gd name="connsiteX1" fmla="*/ 366712 w 723900"/>
                <a:gd name="connsiteY1" fmla="*/ 729615 h 723900"/>
                <a:gd name="connsiteX2" fmla="*/ 0 w 723900"/>
                <a:gd name="connsiteY2" fmla="*/ 364807 h 723900"/>
                <a:gd name="connsiteX3" fmla="*/ 366712 w 723900"/>
                <a:gd name="connsiteY3" fmla="*/ 0 h 723900"/>
                <a:gd name="connsiteX4" fmla="*/ 731520 w 723900"/>
                <a:gd name="connsiteY4" fmla="*/ 36480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731520" y="364807"/>
                  </a:moveTo>
                  <a:cubicBezTo>
                    <a:pt x="731520" y="567690"/>
                    <a:pt x="569595" y="730568"/>
                    <a:pt x="366712" y="729615"/>
                  </a:cubicBezTo>
                  <a:cubicBezTo>
                    <a:pt x="164782" y="729615"/>
                    <a:pt x="0" y="565785"/>
                    <a:pt x="0" y="364807"/>
                  </a:cubicBezTo>
                  <a:cubicBezTo>
                    <a:pt x="0" y="162878"/>
                    <a:pt x="162877" y="953"/>
                    <a:pt x="366712" y="0"/>
                  </a:cubicBezTo>
                  <a:cubicBezTo>
                    <a:pt x="570548" y="953"/>
                    <a:pt x="731520" y="160972"/>
                    <a:pt x="731520" y="36480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2C55437-D489-4AF5-8606-5F05739D448A}"/>
                </a:ext>
              </a:extLst>
            </p:cNvPr>
            <p:cNvSpPr/>
            <p:nvPr/>
          </p:nvSpPr>
          <p:spPr>
            <a:xfrm>
              <a:off x="3636724" y="5911088"/>
              <a:ext cx="356984" cy="356984"/>
            </a:xfrm>
            <a:custGeom>
              <a:avLst/>
              <a:gdLst>
                <a:gd name="connsiteX0" fmla="*/ 367669 w 723900"/>
                <a:gd name="connsiteY0" fmla="*/ 732477 h 723900"/>
                <a:gd name="connsiteX1" fmla="*/ 4 w 723900"/>
                <a:gd name="connsiteY1" fmla="*/ 367669 h 723900"/>
                <a:gd name="connsiteX2" fmla="*/ 364812 w 723900"/>
                <a:gd name="connsiteY2" fmla="*/ 4 h 723900"/>
                <a:gd name="connsiteX3" fmla="*/ 732477 w 723900"/>
                <a:gd name="connsiteY3" fmla="*/ 364812 h 723900"/>
                <a:gd name="connsiteX4" fmla="*/ 367669 w 723900"/>
                <a:gd name="connsiteY4" fmla="*/ 732477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723900">
                  <a:moveTo>
                    <a:pt x="367669" y="732477"/>
                  </a:moveTo>
                  <a:cubicBezTo>
                    <a:pt x="165739" y="732477"/>
                    <a:pt x="957" y="568647"/>
                    <a:pt x="4" y="367669"/>
                  </a:cubicBezTo>
                  <a:cubicBezTo>
                    <a:pt x="-948" y="166692"/>
                    <a:pt x="163834" y="957"/>
                    <a:pt x="364812" y="4"/>
                  </a:cubicBezTo>
                  <a:cubicBezTo>
                    <a:pt x="565789" y="-948"/>
                    <a:pt x="731524" y="162882"/>
                    <a:pt x="732477" y="364812"/>
                  </a:cubicBezTo>
                  <a:cubicBezTo>
                    <a:pt x="733429" y="566742"/>
                    <a:pt x="568647" y="731524"/>
                    <a:pt x="367669" y="7324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6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B0E5148-4844-4CF6-8070-20F33AEB43B8}"/>
              </a:ext>
            </a:extLst>
          </p:cNvPr>
          <p:cNvGrpSpPr/>
          <p:nvPr/>
        </p:nvGrpSpPr>
        <p:grpSpPr>
          <a:xfrm>
            <a:off x="7143323" y="2830527"/>
            <a:ext cx="4288588" cy="542077"/>
            <a:chOff x="4965552" y="1736224"/>
            <a:chExt cx="3484978" cy="54207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ADDACE-6464-47EC-A5BA-B0F60B9AA75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630A37-696F-48D6-A421-316A893AEA1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6F54D3-11B8-4B35-90B2-A3B75EEFF097}"/>
              </a:ext>
            </a:extLst>
          </p:cNvPr>
          <p:cNvSpPr txBox="1"/>
          <p:nvPr/>
        </p:nvSpPr>
        <p:spPr>
          <a:xfrm>
            <a:off x="2380880" y="290381"/>
            <a:ext cx="40709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2"/>
                </a:solidFill>
                <a:cs typeface="Arial" pitchFamily="34" charset="0"/>
              </a:rPr>
              <a:t>Introduction</a:t>
            </a:r>
            <a:endParaRPr lang="en-US" altLang="ko-KR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9346" y="1059822"/>
            <a:ext cx="74697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Our Project is to measure various biometric parameters of a patient’s body and provide the data needed to a doctor.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are planning to accomplish this by making an Embedded system and a Mobile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Biometric parameters are sensed by several sensors  and Those data will be sent to mobile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From the mobile application data will be sent to doctors and they will send feedback about the patient’s records.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4399" b="7475"/>
          <a:stretch/>
        </p:blipFill>
        <p:spPr>
          <a:xfrm>
            <a:off x="10067329" y="719221"/>
            <a:ext cx="1364583" cy="2119355"/>
          </a:xfrm>
          <a:prstGeom prst="rect">
            <a:avLst/>
          </a:prstGeom>
        </p:spPr>
      </p:pic>
      <p:grpSp>
        <p:nvGrpSpPr>
          <p:cNvPr id="66" name="Graphic 51">
            <a:extLst>
              <a:ext uri="{FF2B5EF4-FFF2-40B4-BE49-F238E27FC236}">
                <a16:creationId xmlns:a16="http://schemas.microsoft.com/office/drawing/2014/main" id="{BDE28AEF-9825-47D6-A307-0806CE510BC6}"/>
              </a:ext>
            </a:extLst>
          </p:cNvPr>
          <p:cNvGrpSpPr/>
          <p:nvPr/>
        </p:nvGrpSpPr>
        <p:grpSpPr>
          <a:xfrm>
            <a:off x="9835473" y="3138304"/>
            <a:ext cx="2116583" cy="1551058"/>
            <a:chOff x="1416767" y="0"/>
            <a:chExt cx="9358465" cy="6858000"/>
          </a:xfrm>
        </p:grpSpPr>
        <p:sp>
          <p:nvSpPr>
            <p:cNvPr id="67" name="Freeform: Shape 53">
              <a:extLst>
                <a:ext uri="{FF2B5EF4-FFF2-40B4-BE49-F238E27FC236}">
                  <a16:creationId xmlns:a16="http://schemas.microsoft.com/office/drawing/2014/main" id="{B4BBC474-A97F-4DF8-9706-B26E0B610A77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54">
              <a:extLst>
                <a:ext uri="{FF2B5EF4-FFF2-40B4-BE49-F238E27FC236}">
                  <a16:creationId xmlns:a16="http://schemas.microsoft.com/office/drawing/2014/main" id="{1484B0ED-CDE8-4B9A-8244-C5FC515B3676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55">
              <a:extLst>
                <a:ext uri="{FF2B5EF4-FFF2-40B4-BE49-F238E27FC236}">
                  <a16:creationId xmlns:a16="http://schemas.microsoft.com/office/drawing/2014/main" id="{584AD2B0-5FCF-4C21-8B60-EEC0E3C1AA01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56">
              <a:extLst>
                <a:ext uri="{FF2B5EF4-FFF2-40B4-BE49-F238E27FC236}">
                  <a16:creationId xmlns:a16="http://schemas.microsoft.com/office/drawing/2014/main" id="{3A72BEA4-A842-4097-ABE6-7165EBD436C9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57">
              <a:extLst>
                <a:ext uri="{FF2B5EF4-FFF2-40B4-BE49-F238E27FC236}">
                  <a16:creationId xmlns:a16="http://schemas.microsoft.com/office/drawing/2014/main" id="{B158A573-344C-4BF9-8559-B7ECEEACF31B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58">
              <a:extLst>
                <a:ext uri="{FF2B5EF4-FFF2-40B4-BE49-F238E27FC236}">
                  <a16:creationId xmlns:a16="http://schemas.microsoft.com/office/drawing/2014/main" id="{ED0A6B8E-4A6C-44A3-BED6-5F8DF6904411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59">
              <a:extLst>
                <a:ext uri="{FF2B5EF4-FFF2-40B4-BE49-F238E27FC236}">
                  <a16:creationId xmlns:a16="http://schemas.microsoft.com/office/drawing/2014/main" id="{33D527B9-DC9A-4436-994D-005011BC30FA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60">
              <a:extLst>
                <a:ext uri="{FF2B5EF4-FFF2-40B4-BE49-F238E27FC236}">
                  <a16:creationId xmlns:a16="http://schemas.microsoft.com/office/drawing/2014/main" id="{61481773-FE9C-4B70-9673-25709AD3CBDF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61">
              <a:extLst>
                <a:ext uri="{FF2B5EF4-FFF2-40B4-BE49-F238E27FC236}">
                  <a16:creationId xmlns:a16="http://schemas.microsoft.com/office/drawing/2014/main" id="{567919B6-B5F4-49B2-B2AF-E6E995374A13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62">
              <a:extLst>
                <a:ext uri="{FF2B5EF4-FFF2-40B4-BE49-F238E27FC236}">
                  <a16:creationId xmlns:a16="http://schemas.microsoft.com/office/drawing/2014/main" id="{4392248A-90C4-4C8C-912D-8ADE3110C28B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63">
              <a:extLst>
                <a:ext uri="{FF2B5EF4-FFF2-40B4-BE49-F238E27FC236}">
                  <a16:creationId xmlns:a16="http://schemas.microsoft.com/office/drawing/2014/main" id="{42968983-2124-4C15-B161-1AD87F505182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4">
              <a:extLst>
                <a:ext uri="{FF2B5EF4-FFF2-40B4-BE49-F238E27FC236}">
                  <a16:creationId xmlns:a16="http://schemas.microsoft.com/office/drawing/2014/main" id="{C58F9C6C-5F6F-47F1-86EB-E86A500DA274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5">
              <a:extLst>
                <a:ext uri="{FF2B5EF4-FFF2-40B4-BE49-F238E27FC236}">
                  <a16:creationId xmlns:a16="http://schemas.microsoft.com/office/drawing/2014/main" id="{78FA9C98-F448-42FB-BDD8-E66FF3988C4C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66">
              <a:extLst>
                <a:ext uri="{FF2B5EF4-FFF2-40B4-BE49-F238E27FC236}">
                  <a16:creationId xmlns:a16="http://schemas.microsoft.com/office/drawing/2014/main" id="{0B9BEA2E-CEA4-4309-8039-E91B8B5193D5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166">
            <a:extLst>
              <a:ext uri="{FF2B5EF4-FFF2-40B4-BE49-F238E27FC236}">
                <a16:creationId xmlns:a16="http://schemas.microsoft.com/office/drawing/2014/main" id="{04608B83-3639-4FAA-8878-ABA3A4B1FD95}"/>
              </a:ext>
            </a:extLst>
          </p:cNvPr>
          <p:cNvGrpSpPr/>
          <p:nvPr/>
        </p:nvGrpSpPr>
        <p:grpSpPr>
          <a:xfrm rot="10800000">
            <a:off x="5431463" y="1738831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0A0C8CB-B061-457B-8147-13B6B696C9C4}"/>
                </a:ext>
              </a:extLst>
            </p:cNvPr>
            <p:cNvSpPr/>
            <p:nvPr/>
          </p:nvSpPr>
          <p:spPr>
            <a:xfrm>
              <a:off x="4401979" y="3311365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B57D0C0-A827-4F74-B22D-70BC7F95B880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FF0F9E11-7ACD-49E0-9714-5D48167D4D88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D947087-6B27-43FC-9682-C6622EC8D3C3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1B47F8-83EE-4F35-9E3B-3518CAD84FF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B887245E-AF6E-44F3-BFB9-E0BAE79D050F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F5DDADD-4E46-4885-9163-6191393D4C99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A9E0F70-22BD-4D0C-B465-C2B1AF5178DE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74DDE9F-7E57-4BD1-8107-2566848DF933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509C77D-3A60-4E75-8997-800B3A9D3D70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9B3B2F-C156-4A99-8566-00BEAC6CBAE2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FB710D5-1557-4F6D-AA01-590984126FE6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DA18BA-FFC2-43C9-AF47-EED72A5B6BB5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5C7E2F3-8E1A-49F2-903C-22B7668994B2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3887EBEF-A57B-46AD-9C6D-6F26BEC074D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D37311D-78A8-47A9-ACF9-B1150961D7F1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AF67B5E-497F-4A56-AB4C-C81F88E82A3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FF40014-C0C2-4C7F-8F9C-67F67F202B9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C7C8218-0755-45AB-8F4B-9F1FCDBC3D66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2C60D23-DEB8-4289-886C-BC6A9E65876B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8AB3512-41E0-4BE2-9837-1B8FDCE91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86352" y="2530943"/>
            <a:ext cx="4256663" cy="91214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3A2900-F38A-404F-97BE-2A8A601E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16911" y="3562591"/>
            <a:ext cx="4256663" cy="9121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8599BE-C72B-41CD-8795-0E361F2B0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32344" y="4299425"/>
            <a:ext cx="4256663" cy="912142"/>
          </a:xfrm>
          <a:prstGeom prst="rect">
            <a:avLst/>
          </a:prstGeom>
        </p:spPr>
      </p:pic>
      <p:grpSp>
        <p:nvGrpSpPr>
          <p:cNvPr id="8" name="Graphic 166">
            <a:extLst>
              <a:ext uri="{FF2B5EF4-FFF2-40B4-BE49-F238E27FC236}">
                <a16:creationId xmlns:a16="http://schemas.microsoft.com/office/drawing/2014/main" id="{B02A867B-AAA6-4684-8A18-9120B1919C9A}"/>
              </a:ext>
            </a:extLst>
          </p:cNvPr>
          <p:cNvGrpSpPr/>
          <p:nvPr/>
        </p:nvGrpSpPr>
        <p:grpSpPr>
          <a:xfrm rot="10800000">
            <a:off x="5470210" y="2723076"/>
            <a:ext cx="4246247" cy="908201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2E4D30D-0061-45B6-B817-05025C97E006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0F95032-436D-429B-8285-9F76FD7C88AF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B8D6A00-ECD9-4DE9-8A83-6809AB6CBF49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9AE8FE4-A87F-4862-9F11-E289A1852DC4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7BD58DC-6F96-418F-9893-F528FB8FECE9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553E91F-DC85-4547-9A7C-38DD7F09158B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0ADCD3A-54DD-47E1-812E-B72F6B7FDCB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5D1D4B8-C05B-4D57-91F3-C5CCF1A8A1CF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8AD4549-7F65-463B-9115-C8B55C0FB0C5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2F36FAE-D15B-4B75-958A-5A3AB9C5D7CA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DBC39A1-E358-4C47-ABB7-B974D06BB936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FDA8383-F3B3-49B6-8C66-0FFA258111BA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6E16F3E-3084-4AFA-BEE2-0615EF629C7D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3D37C38-16FD-4574-ABF2-3117E974775A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2A0F212-90B9-4EAC-8C3E-9766A0C38EA8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664F49-2199-47EB-A8C6-894560964CE6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00C418F-B5A8-41B1-B488-0EB25F6B4B41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70CA2E6-5746-40CE-B97C-A14737811D05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FBD792-D392-413C-9207-B07F3D92BD50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9A7FEA2-AA5C-4524-B1AF-EDA3A3B89311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166">
            <a:extLst>
              <a:ext uri="{FF2B5EF4-FFF2-40B4-BE49-F238E27FC236}">
                <a16:creationId xmlns:a16="http://schemas.microsoft.com/office/drawing/2014/main" id="{F77A4B06-27DD-469E-8025-803D4920AF57}"/>
              </a:ext>
            </a:extLst>
          </p:cNvPr>
          <p:cNvGrpSpPr/>
          <p:nvPr/>
        </p:nvGrpSpPr>
        <p:grpSpPr>
          <a:xfrm>
            <a:off x="6534891" y="892772"/>
            <a:ext cx="3163015" cy="676516"/>
            <a:chOff x="4298394" y="3045618"/>
            <a:chExt cx="3591640" cy="768191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5F5651-22A1-43C0-A708-CC6BBFCF3795}"/>
                </a:ext>
              </a:extLst>
            </p:cNvPr>
            <p:cNvSpPr/>
            <p:nvPr/>
          </p:nvSpPr>
          <p:spPr>
            <a:xfrm>
              <a:off x="4401979" y="3311366"/>
              <a:ext cx="3476624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B950003-8E17-45A8-8F99-519EDF4886B4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B03E41F-58B7-4220-A7D6-83AF1C16206F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2740366-FB81-4BA0-A846-C08F3DCFEE9E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FEABAEB-A47C-41C7-B89F-8584ADB7849E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0359C8F-E1B0-40DF-879E-949561074163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24C3FFE-84A5-4033-B441-7718E096DE64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91966C2-7703-4967-B52B-27D66AB99EA5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7F7E7D0-EB87-429A-AFCB-5AB7D716EAEF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4ACFC7C-A01F-4D46-B7BE-876F44BCCC38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9806B98-C5A6-45AE-8967-151E77984CCC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D6E763B-6595-4120-808B-B1C6043216E1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46AB7B8-8F4A-4D4B-BB29-94115890868F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1CE014E-49CF-4B59-961D-A852F679D97B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4D94F36-B957-4657-916A-C5F50721880D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640BC53-5E03-4228-B755-EBB17E2872AA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FF90C9A-CE80-41A5-A3D1-CCC8BB9E8814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7E4139C-5F79-42D3-958A-ACDC6A86C110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0F3C26-F05B-4343-BE9A-E743986BFC78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2157789-0F8E-49DA-8584-D70904B8ECE4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234">
            <a:extLst>
              <a:ext uri="{FF2B5EF4-FFF2-40B4-BE49-F238E27FC236}">
                <a16:creationId xmlns:a16="http://schemas.microsoft.com/office/drawing/2014/main" id="{9634A53D-5203-45FB-A500-84DEA8B811D6}"/>
              </a:ext>
            </a:extLst>
          </p:cNvPr>
          <p:cNvGrpSpPr/>
          <p:nvPr/>
        </p:nvGrpSpPr>
        <p:grpSpPr>
          <a:xfrm>
            <a:off x="5722963" y="1142562"/>
            <a:ext cx="4140178" cy="1411804"/>
            <a:chOff x="7533181" y="1351306"/>
            <a:chExt cx="4265296" cy="1454469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928892F-E7FD-449A-9619-D16663812093}"/>
                </a:ext>
              </a:extLst>
            </p:cNvPr>
            <p:cNvSpPr/>
            <p:nvPr/>
          </p:nvSpPr>
          <p:spPr>
            <a:xfrm>
              <a:off x="8179930" y="1579907"/>
              <a:ext cx="3581400" cy="762000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C2D29B5-2A8A-41B3-A437-5ACEBF116CDF}"/>
                </a:ext>
              </a:extLst>
            </p:cNvPr>
            <p:cNvSpPr/>
            <p:nvPr/>
          </p:nvSpPr>
          <p:spPr>
            <a:xfrm>
              <a:off x="8190407" y="1590385"/>
              <a:ext cx="3562350" cy="742950"/>
            </a:xfrm>
            <a:custGeom>
              <a:avLst/>
              <a:gdLst>
                <a:gd name="connsiteX0" fmla="*/ 2567464 w 3562350"/>
                <a:gd name="connsiteY0" fmla="*/ 282416 h 742950"/>
                <a:gd name="connsiteX1" fmla="*/ 2279809 w 3562350"/>
                <a:gd name="connsiteY1" fmla="*/ 282416 h 742950"/>
                <a:gd name="connsiteX2" fmla="*/ 2278856 w 3562350"/>
                <a:gd name="connsiteY2" fmla="*/ 281464 h 742950"/>
                <a:gd name="connsiteX3" fmla="*/ 2277904 w 3562350"/>
                <a:gd name="connsiteY3" fmla="*/ 282416 h 742950"/>
                <a:gd name="connsiteX4" fmla="*/ 1603534 w 3562350"/>
                <a:gd name="connsiteY4" fmla="*/ 282416 h 742950"/>
                <a:gd name="connsiteX5" fmla="*/ 1461611 w 3562350"/>
                <a:gd name="connsiteY5" fmla="*/ 424339 h 742950"/>
                <a:gd name="connsiteX6" fmla="*/ 1021556 w 3562350"/>
                <a:gd name="connsiteY6" fmla="*/ 424339 h 742950"/>
                <a:gd name="connsiteX7" fmla="*/ 986314 w 3562350"/>
                <a:gd name="connsiteY7" fmla="*/ 389096 h 742950"/>
                <a:gd name="connsiteX8" fmla="*/ 982504 w 3562350"/>
                <a:gd name="connsiteY8" fmla="*/ 363379 h 742950"/>
                <a:gd name="connsiteX9" fmla="*/ 952024 w 3562350"/>
                <a:gd name="connsiteY9" fmla="*/ 363379 h 742950"/>
                <a:gd name="connsiteX10" fmla="*/ 952024 w 3562350"/>
                <a:gd name="connsiteY10" fmla="*/ 392906 h 742950"/>
                <a:gd name="connsiteX11" fmla="*/ 977741 w 3562350"/>
                <a:gd name="connsiteY11" fmla="*/ 396716 h 742950"/>
                <a:gd name="connsiteX12" fmla="*/ 1016794 w 3562350"/>
                <a:gd name="connsiteY12" fmla="*/ 435769 h 742950"/>
                <a:gd name="connsiteX13" fmla="*/ 1450181 w 3562350"/>
                <a:gd name="connsiteY13" fmla="*/ 435769 h 742950"/>
                <a:gd name="connsiteX14" fmla="*/ 1370171 w 3562350"/>
                <a:gd name="connsiteY14" fmla="*/ 515779 h 742950"/>
                <a:gd name="connsiteX15" fmla="*/ 1344454 w 3562350"/>
                <a:gd name="connsiteY15" fmla="*/ 519589 h 742950"/>
                <a:gd name="connsiteX16" fmla="*/ 1344454 w 3562350"/>
                <a:gd name="connsiteY16" fmla="*/ 549116 h 742950"/>
                <a:gd name="connsiteX17" fmla="*/ 1373981 w 3562350"/>
                <a:gd name="connsiteY17" fmla="*/ 549116 h 742950"/>
                <a:gd name="connsiteX18" fmla="*/ 1377791 w 3562350"/>
                <a:gd name="connsiteY18" fmla="*/ 523399 h 742950"/>
                <a:gd name="connsiteX19" fmla="*/ 1608296 w 3562350"/>
                <a:gd name="connsiteY19" fmla="*/ 292894 h 742950"/>
                <a:gd name="connsiteX20" fmla="*/ 1982629 w 3562350"/>
                <a:gd name="connsiteY20" fmla="*/ 292894 h 742950"/>
                <a:gd name="connsiteX21" fmla="*/ 1881664 w 3562350"/>
                <a:gd name="connsiteY21" fmla="*/ 393859 h 742950"/>
                <a:gd name="connsiteX22" fmla="*/ 1726406 w 3562350"/>
                <a:gd name="connsiteY22" fmla="*/ 393859 h 742950"/>
                <a:gd name="connsiteX23" fmla="*/ 1706404 w 3562350"/>
                <a:gd name="connsiteY23" fmla="*/ 378619 h 742950"/>
                <a:gd name="connsiteX24" fmla="*/ 1685449 w 3562350"/>
                <a:gd name="connsiteY24" fmla="*/ 399574 h 742950"/>
                <a:gd name="connsiteX25" fmla="*/ 1706404 w 3562350"/>
                <a:gd name="connsiteY25" fmla="*/ 420529 h 742950"/>
                <a:gd name="connsiteX26" fmla="*/ 1726406 w 3562350"/>
                <a:gd name="connsiteY26" fmla="*/ 405289 h 742950"/>
                <a:gd name="connsiteX27" fmla="*/ 1886426 w 3562350"/>
                <a:gd name="connsiteY27" fmla="*/ 405289 h 742950"/>
                <a:gd name="connsiteX28" fmla="*/ 1998821 w 3562350"/>
                <a:gd name="connsiteY28" fmla="*/ 292894 h 742950"/>
                <a:gd name="connsiteX29" fmla="*/ 2267426 w 3562350"/>
                <a:gd name="connsiteY29" fmla="*/ 292894 h 742950"/>
                <a:gd name="connsiteX30" fmla="*/ 2010251 w 3562350"/>
                <a:gd name="connsiteY30" fmla="*/ 550069 h 742950"/>
                <a:gd name="connsiteX31" fmla="*/ 1535906 w 3562350"/>
                <a:gd name="connsiteY31" fmla="*/ 550069 h 742950"/>
                <a:gd name="connsiteX32" fmla="*/ 1372076 w 3562350"/>
                <a:gd name="connsiteY32" fmla="*/ 713899 h 742950"/>
                <a:gd name="connsiteX33" fmla="*/ 1207294 w 3562350"/>
                <a:gd name="connsiteY33" fmla="*/ 713899 h 742950"/>
                <a:gd name="connsiteX34" fmla="*/ 1059656 w 3562350"/>
                <a:gd name="connsiteY34" fmla="*/ 566261 h 742950"/>
                <a:gd name="connsiteX35" fmla="*/ 833914 w 3562350"/>
                <a:gd name="connsiteY35" fmla="*/ 566261 h 742950"/>
                <a:gd name="connsiteX36" fmla="*/ 833914 w 3562350"/>
                <a:gd name="connsiteY36" fmla="*/ 566261 h 742950"/>
                <a:gd name="connsiteX37" fmla="*/ 755809 w 3562350"/>
                <a:gd name="connsiteY37" fmla="*/ 488156 h 742950"/>
                <a:gd name="connsiteX38" fmla="*/ 453866 w 3562350"/>
                <a:gd name="connsiteY38" fmla="*/ 488156 h 742950"/>
                <a:gd name="connsiteX39" fmla="*/ 433864 w 3562350"/>
                <a:gd name="connsiteY39" fmla="*/ 472916 h 742950"/>
                <a:gd name="connsiteX40" fmla="*/ 412909 w 3562350"/>
                <a:gd name="connsiteY40" fmla="*/ 493871 h 742950"/>
                <a:gd name="connsiteX41" fmla="*/ 433864 w 3562350"/>
                <a:gd name="connsiteY41" fmla="*/ 514826 h 742950"/>
                <a:gd name="connsiteX42" fmla="*/ 453866 w 3562350"/>
                <a:gd name="connsiteY42" fmla="*/ 499586 h 742950"/>
                <a:gd name="connsiteX43" fmla="*/ 750094 w 3562350"/>
                <a:gd name="connsiteY43" fmla="*/ 499586 h 742950"/>
                <a:gd name="connsiteX44" fmla="*/ 817721 w 3562350"/>
                <a:gd name="connsiteY44" fmla="*/ 567214 h 742950"/>
                <a:gd name="connsiteX45" fmla="*/ 360521 w 3562350"/>
                <a:gd name="connsiteY45" fmla="*/ 567214 h 742950"/>
                <a:gd name="connsiteX46" fmla="*/ 340519 w 3562350"/>
                <a:gd name="connsiteY46" fmla="*/ 551974 h 742950"/>
                <a:gd name="connsiteX47" fmla="*/ 319564 w 3562350"/>
                <a:gd name="connsiteY47" fmla="*/ 572929 h 742950"/>
                <a:gd name="connsiteX48" fmla="*/ 340519 w 3562350"/>
                <a:gd name="connsiteY48" fmla="*/ 593884 h 742950"/>
                <a:gd name="connsiteX49" fmla="*/ 360521 w 3562350"/>
                <a:gd name="connsiteY49" fmla="*/ 578644 h 742950"/>
                <a:gd name="connsiteX50" fmla="*/ 1054894 w 3562350"/>
                <a:gd name="connsiteY50" fmla="*/ 578644 h 742950"/>
                <a:gd name="connsiteX51" fmla="*/ 1191101 w 3562350"/>
                <a:gd name="connsiteY51" fmla="*/ 714851 h 742950"/>
                <a:gd name="connsiteX52" fmla="*/ 48101 w 3562350"/>
                <a:gd name="connsiteY52" fmla="*/ 714851 h 742950"/>
                <a:gd name="connsiteX53" fmla="*/ 28099 w 3562350"/>
                <a:gd name="connsiteY53" fmla="*/ 699611 h 742950"/>
                <a:gd name="connsiteX54" fmla="*/ 7144 w 3562350"/>
                <a:gd name="connsiteY54" fmla="*/ 720566 h 742950"/>
                <a:gd name="connsiteX55" fmla="*/ 28099 w 3562350"/>
                <a:gd name="connsiteY55" fmla="*/ 741521 h 742950"/>
                <a:gd name="connsiteX56" fmla="*/ 48101 w 3562350"/>
                <a:gd name="connsiteY56" fmla="*/ 726281 h 742950"/>
                <a:gd name="connsiteX57" fmla="*/ 1376839 w 3562350"/>
                <a:gd name="connsiteY57" fmla="*/ 726281 h 742950"/>
                <a:gd name="connsiteX58" fmla="*/ 1540669 w 3562350"/>
                <a:gd name="connsiteY58" fmla="*/ 561499 h 742950"/>
                <a:gd name="connsiteX59" fmla="*/ 2015014 w 3562350"/>
                <a:gd name="connsiteY59" fmla="*/ 561499 h 742950"/>
                <a:gd name="connsiteX60" fmla="*/ 2159794 w 3562350"/>
                <a:gd name="connsiteY60" fmla="*/ 417671 h 742950"/>
                <a:gd name="connsiteX61" fmla="*/ 2308384 w 3562350"/>
                <a:gd name="connsiteY61" fmla="*/ 417671 h 742950"/>
                <a:gd name="connsiteX62" fmla="*/ 2364581 w 3562350"/>
                <a:gd name="connsiteY62" fmla="*/ 473869 h 742950"/>
                <a:gd name="connsiteX63" fmla="*/ 2368391 w 3562350"/>
                <a:gd name="connsiteY63" fmla="*/ 499586 h 742950"/>
                <a:gd name="connsiteX64" fmla="*/ 2397919 w 3562350"/>
                <a:gd name="connsiteY64" fmla="*/ 499586 h 742950"/>
                <a:gd name="connsiteX65" fmla="*/ 2397919 w 3562350"/>
                <a:gd name="connsiteY65" fmla="*/ 470059 h 742950"/>
                <a:gd name="connsiteX66" fmla="*/ 2372201 w 3562350"/>
                <a:gd name="connsiteY66" fmla="*/ 466249 h 742950"/>
                <a:gd name="connsiteX67" fmla="*/ 2313146 w 3562350"/>
                <a:gd name="connsiteY67" fmla="*/ 407194 h 742950"/>
                <a:gd name="connsiteX68" fmla="*/ 2170271 w 3562350"/>
                <a:gd name="connsiteY68" fmla="*/ 407194 h 742950"/>
                <a:gd name="connsiteX69" fmla="*/ 2283619 w 3562350"/>
                <a:gd name="connsiteY69" fmla="*/ 293846 h 742950"/>
                <a:gd name="connsiteX70" fmla="*/ 2572226 w 3562350"/>
                <a:gd name="connsiteY70" fmla="*/ 293846 h 742950"/>
                <a:gd name="connsiteX71" fmla="*/ 2771299 w 3562350"/>
                <a:gd name="connsiteY71" fmla="*/ 94774 h 742950"/>
                <a:gd name="connsiteX72" fmla="*/ 2959894 w 3562350"/>
                <a:gd name="connsiteY72" fmla="*/ 94774 h 742950"/>
                <a:gd name="connsiteX73" fmla="*/ 3020854 w 3562350"/>
                <a:gd name="connsiteY73" fmla="*/ 33814 h 742950"/>
                <a:gd name="connsiteX74" fmla="*/ 3520916 w 3562350"/>
                <a:gd name="connsiteY74" fmla="*/ 33814 h 742950"/>
                <a:gd name="connsiteX75" fmla="*/ 3540919 w 3562350"/>
                <a:gd name="connsiteY75" fmla="*/ 49054 h 742950"/>
                <a:gd name="connsiteX76" fmla="*/ 3561874 w 3562350"/>
                <a:gd name="connsiteY76" fmla="*/ 28099 h 742950"/>
                <a:gd name="connsiteX77" fmla="*/ 3540919 w 3562350"/>
                <a:gd name="connsiteY77" fmla="*/ 7144 h 742950"/>
                <a:gd name="connsiteX78" fmla="*/ 3520916 w 3562350"/>
                <a:gd name="connsiteY78" fmla="*/ 22384 h 742950"/>
                <a:gd name="connsiteX79" fmla="*/ 3016091 w 3562350"/>
                <a:gd name="connsiteY79" fmla="*/ 22384 h 742950"/>
                <a:gd name="connsiteX80" fmla="*/ 2955131 w 3562350"/>
                <a:gd name="connsiteY80" fmla="*/ 83344 h 742950"/>
                <a:gd name="connsiteX81" fmla="*/ 2767489 w 3562350"/>
                <a:gd name="connsiteY81" fmla="*/ 83344 h 742950"/>
                <a:gd name="connsiteX82" fmla="*/ 2567464 w 3562350"/>
                <a:gd name="connsiteY82" fmla="*/ 282416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562350" h="742950">
                  <a:moveTo>
                    <a:pt x="2567464" y="282416"/>
                  </a:moveTo>
                  <a:lnTo>
                    <a:pt x="2279809" y="282416"/>
                  </a:lnTo>
                  <a:lnTo>
                    <a:pt x="2278856" y="281464"/>
                  </a:lnTo>
                  <a:lnTo>
                    <a:pt x="2277904" y="282416"/>
                  </a:lnTo>
                  <a:lnTo>
                    <a:pt x="1603534" y="282416"/>
                  </a:lnTo>
                  <a:lnTo>
                    <a:pt x="1461611" y="424339"/>
                  </a:lnTo>
                  <a:lnTo>
                    <a:pt x="1021556" y="424339"/>
                  </a:lnTo>
                  <a:lnTo>
                    <a:pt x="986314" y="389096"/>
                  </a:lnTo>
                  <a:cubicBezTo>
                    <a:pt x="991076" y="381476"/>
                    <a:pt x="990124" y="370999"/>
                    <a:pt x="982504" y="363379"/>
                  </a:cubicBezTo>
                  <a:cubicBezTo>
                    <a:pt x="973931" y="354806"/>
                    <a:pt x="960596" y="354806"/>
                    <a:pt x="952024" y="363379"/>
                  </a:cubicBezTo>
                  <a:cubicBezTo>
                    <a:pt x="943451" y="371951"/>
                    <a:pt x="943451" y="385286"/>
                    <a:pt x="952024" y="392906"/>
                  </a:cubicBezTo>
                  <a:cubicBezTo>
                    <a:pt x="958691" y="399574"/>
                    <a:pt x="969169" y="400526"/>
                    <a:pt x="977741" y="396716"/>
                  </a:cubicBezTo>
                  <a:lnTo>
                    <a:pt x="1016794" y="435769"/>
                  </a:lnTo>
                  <a:lnTo>
                    <a:pt x="1450181" y="435769"/>
                  </a:lnTo>
                  <a:lnTo>
                    <a:pt x="1370171" y="515779"/>
                  </a:lnTo>
                  <a:cubicBezTo>
                    <a:pt x="1362551" y="511016"/>
                    <a:pt x="1352074" y="511969"/>
                    <a:pt x="1344454" y="519589"/>
                  </a:cubicBezTo>
                  <a:cubicBezTo>
                    <a:pt x="1335881" y="528161"/>
                    <a:pt x="1335881" y="541496"/>
                    <a:pt x="1344454" y="549116"/>
                  </a:cubicBezTo>
                  <a:cubicBezTo>
                    <a:pt x="1353026" y="557689"/>
                    <a:pt x="1366361" y="557689"/>
                    <a:pt x="1373981" y="549116"/>
                  </a:cubicBezTo>
                  <a:cubicBezTo>
                    <a:pt x="1380649" y="542449"/>
                    <a:pt x="1381601" y="531971"/>
                    <a:pt x="1377791" y="523399"/>
                  </a:cubicBezTo>
                  <a:lnTo>
                    <a:pt x="1608296" y="292894"/>
                  </a:lnTo>
                  <a:lnTo>
                    <a:pt x="1982629" y="292894"/>
                  </a:lnTo>
                  <a:lnTo>
                    <a:pt x="1881664" y="393859"/>
                  </a:lnTo>
                  <a:lnTo>
                    <a:pt x="1726406" y="393859"/>
                  </a:lnTo>
                  <a:cubicBezTo>
                    <a:pt x="1723549" y="385286"/>
                    <a:pt x="1715929" y="378619"/>
                    <a:pt x="1706404" y="378619"/>
                  </a:cubicBezTo>
                  <a:cubicBezTo>
                    <a:pt x="1694974" y="378619"/>
                    <a:pt x="1685449" y="388144"/>
                    <a:pt x="1685449" y="399574"/>
                  </a:cubicBezTo>
                  <a:cubicBezTo>
                    <a:pt x="1685449" y="411004"/>
                    <a:pt x="1694974" y="420529"/>
                    <a:pt x="1706404" y="420529"/>
                  </a:cubicBezTo>
                  <a:cubicBezTo>
                    <a:pt x="1715929" y="420529"/>
                    <a:pt x="1724501" y="413861"/>
                    <a:pt x="1726406" y="405289"/>
                  </a:cubicBezTo>
                  <a:lnTo>
                    <a:pt x="1886426" y="405289"/>
                  </a:lnTo>
                  <a:lnTo>
                    <a:pt x="1998821" y="292894"/>
                  </a:lnTo>
                  <a:lnTo>
                    <a:pt x="2267426" y="292894"/>
                  </a:lnTo>
                  <a:lnTo>
                    <a:pt x="2010251" y="550069"/>
                  </a:lnTo>
                  <a:lnTo>
                    <a:pt x="1535906" y="550069"/>
                  </a:lnTo>
                  <a:lnTo>
                    <a:pt x="1372076" y="713899"/>
                  </a:lnTo>
                  <a:lnTo>
                    <a:pt x="1207294" y="713899"/>
                  </a:lnTo>
                  <a:lnTo>
                    <a:pt x="1059656" y="566261"/>
                  </a:lnTo>
                  <a:lnTo>
                    <a:pt x="833914" y="566261"/>
                  </a:lnTo>
                  <a:lnTo>
                    <a:pt x="833914" y="566261"/>
                  </a:lnTo>
                  <a:lnTo>
                    <a:pt x="755809" y="488156"/>
                  </a:lnTo>
                  <a:lnTo>
                    <a:pt x="453866" y="488156"/>
                  </a:lnTo>
                  <a:cubicBezTo>
                    <a:pt x="451009" y="479584"/>
                    <a:pt x="443389" y="472916"/>
                    <a:pt x="433864" y="472916"/>
                  </a:cubicBezTo>
                  <a:cubicBezTo>
                    <a:pt x="422434" y="472916"/>
                    <a:pt x="412909" y="482441"/>
                    <a:pt x="412909" y="493871"/>
                  </a:cubicBezTo>
                  <a:cubicBezTo>
                    <a:pt x="412909" y="505301"/>
                    <a:pt x="422434" y="514826"/>
                    <a:pt x="433864" y="514826"/>
                  </a:cubicBezTo>
                  <a:cubicBezTo>
                    <a:pt x="443389" y="514826"/>
                    <a:pt x="451961" y="508159"/>
                    <a:pt x="453866" y="499586"/>
                  </a:cubicBezTo>
                  <a:lnTo>
                    <a:pt x="750094" y="499586"/>
                  </a:lnTo>
                  <a:lnTo>
                    <a:pt x="817721" y="567214"/>
                  </a:lnTo>
                  <a:lnTo>
                    <a:pt x="360521" y="567214"/>
                  </a:lnTo>
                  <a:cubicBezTo>
                    <a:pt x="357664" y="558641"/>
                    <a:pt x="350044" y="551974"/>
                    <a:pt x="340519" y="551974"/>
                  </a:cubicBezTo>
                  <a:cubicBezTo>
                    <a:pt x="329089" y="551974"/>
                    <a:pt x="319564" y="561499"/>
                    <a:pt x="319564" y="572929"/>
                  </a:cubicBezTo>
                  <a:cubicBezTo>
                    <a:pt x="319564" y="584359"/>
                    <a:pt x="329089" y="593884"/>
                    <a:pt x="340519" y="593884"/>
                  </a:cubicBezTo>
                  <a:cubicBezTo>
                    <a:pt x="350044" y="593884"/>
                    <a:pt x="358616" y="587216"/>
                    <a:pt x="360521" y="578644"/>
                  </a:cubicBezTo>
                  <a:lnTo>
                    <a:pt x="1054894" y="578644"/>
                  </a:lnTo>
                  <a:lnTo>
                    <a:pt x="1191101" y="714851"/>
                  </a:lnTo>
                  <a:lnTo>
                    <a:pt x="48101" y="714851"/>
                  </a:lnTo>
                  <a:cubicBezTo>
                    <a:pt x="45244" y="706279"/>
                    <a:pt x="37624" y="699611"/>
                    <a:pt x="28099" y="699611"/>
                  </a:cubicBezTo>
                  <a:cubicBezTo>
                    <a:pt x="16669" y="699611"/>
                    <a:pt x="7144" y="709136"/>
                    <a:pt x="7144" y="720566"/>
                  </a:cubicBezTo>
                  <a:cubicBezTo>
                    <a:pt x="7144" y="731996"/>
                    <a:pt x="16669" y="741521"/>
                    <a:pt x="28099" y="741521"/>
                  </a:cubicBezTo>
                  <a:cubicBezTo>
                    <a:pt x="37624" y="741521"/>
                    <a:pt x="46196" y="734854"/>
                    <a:pt x="48101" y="726281"/>
                  </a:cubicBezTo>
                  <a:lnTo>
                    <a:pt x="1376839" y="726281"/>
                  </a:lnTo>
                  <a:lnTo>
                    <a:pt x="1540669" y="561499"/>
                  </a:lnTo>
                  <a:lnTo>
                    <a:pt x="2015014" y="561499"/>
                  </a:lnTo>
                  <a:lnTo>
                    <a:pt x="2159794" y="417671"/>
                  </a:lnTo>
                  <a:lnTo>
                    <a:pt x="2308384" y="417671"/>
                  </a:lnTo>
                  <a:lnTo>
                    <a:pt x="2364581" y="473869"/>
                  </a:lnTo>
                  <a:cubicBezTo>
                    <a:pt x="2359819" y="481489"/>
                    <a:pt x="2360771" y="491966"/>
                    <a:pt x="2368391" y="499586"/>
                  </a:cubicBezTo>
                  <a:cubicBezTo>
                    <a:pt x="2376964" y="508159"/>
                    <a:pt x="2390299" y="508159"/>
                    <a:pt x="2397919" y="499586"/>
                  </a:cubicBezTo>
                  <a:cubicBezTo>
                    <a:pt x="2406491" y="491014"/>
                    <a:pt x="2406491" y="477679"/>
                    <a:pt x="2397919" y="470059"/>
                  </a:cubicBezTo>
                  <a:cubicBezTo>
                    <a:pt x="2391251" y="463391"/>
                    <a:pt x="2380774" y="462439"/>
                    <a:pt x="2372201" y="466249"/>
                  </a:cubicBezTo>
                  <a:lnTo>
                    <a:pt x="2313146" y="407194"/>
                  </a:lnTo>
                  <a:lnTo>
                    <a:pt x="2170271" y="407194"/>
                  </a:lnTo>
                  <a:lnTo>
                    <a:pt x="2283619" y="293846"/>
                  </a:lnTo>
                  <a:lnTo>
                    <a:pt x="2572226" y="293846"/>
                  </a:lnTo>
                  <a:lnTo>
                    <a:pt x="2771299" y="94774"/>
                  </a:lnTo>
                  <a:lnTo>
                    <a:pt x="2959894" y="94774"/>
                  </a:lnTo>
                  <a:lnTo>
                    <a:pt x="3020854" y="33814"/>
                  </a:lnTo>
                  <a:lnTo>
                    <a:pt x="3520916" y="33814"/>
                  </a:lnTo>
                  <a:cubicBezTo>
                    <a:pt x="3523774" y="42386"/>
                    <a:pt x="3531394" y="49054"/>
                    <a:pt x="3540919" y="49054"/>
                  </a:cubicBezTo>
                  <a:cubicBezTo>
                    <a:pt x="3552349" y="49054"/>
                    <a:pt x="3561874" y="39529"/>
                    <a:pt x="3561874" y="28099"/>
                  </a:cubicBezTo>
                  <a:cubicBezTo>
                    <a:pt x="3561874" y="16669"/>
                    <a:pt x="3552349" y="7144"/>
                    <a:pt x="3540919" y="7144"/>
                  </a:cubicBezTo>
                  <a:cubicBezTo>
                    <a:pt x="3531394" y="7144"/>
                    <a:pt x="3522821" y="13811"/>
                    <a:pt x="3520916" y="22384"/>
                  </a:cubicBezTo>
                  <a:lnTo>
                    <a:pt x="3016091" y="22384"/>
                  </a:lnTo>
                  <a:lnTo>
                    <a:pt x="2955131" y="83344"/>
                  </a:lnTo>
                  <a:lnTo>
                    <a:pt x="2767489" y="83344"/>
                  </a:lnTo>
                  <a:lnTo>
                    <a:pt x="2567464" y="282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AF67176-B654-4160-8D8C-81C8F60E3819}"/>
                </a:ext>
              </a:extLst>
            </p:cNvPr>
            <p:cNvSpPr/>
            <p:nvPr/>
          </p:nvSpPr>
          <p:spPr>
            <a:xfrm>
              <a:off x="7533181" y="1351306"/>
              <a:ext cx="3552825" cy="771525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C6C2948-5607-4838-81A5-0EBFFE28C93E}"/>
                </a:ext>
              </a:extLst>
            </p:cNvPr>
            <p:cNvSpPr/>
            <p:nvPr/>
          </p:nvSpPr>
          <p:spPr>
            <a:xfrm>
              <a:off x="7543660" y="1360832"/>
              <a:ext cx="3533775" cy="752475"/>
            </a:xfrm>
            <a:custGeom>
              <a:avLst/>
              <a:gdLst>
                <a:gd name="connsiteX0" fmla="*/ 903446 w 3533775"/>
                <a:gd name="connsiteY0" fmla="*/ 634841 h 752475"/>
                <a:gd name="connsiteX1" fmla="*/ 812006 w 3533775"/>
                <a:gd name="connsiteY1" fmla="*/ 727234 h 752475"/>
                <a:gd name="connsiteX2" fmla="*/ 281464 w 3533775"/>
                <a:gd name="connsiteY2" fmla="*/ 727234 h 752475"/>
                <a:gd name="connsiteX3" fmla="*/ 261461 w 3533775"/>
                <a:gd name="connsiteY3" fmla="*/ 711994 h 752475"/>
                <a:gd name="connsiteX4" fmla="*/ 240506 w 3533775"/>
                <a:gd name="connsiteY4" fmla="*/ 732949 h 752475"/>
                <a:gd name="connsiteX5" fmla="*/ 261461 w 3533775"/>
                <a:gd name="connsiteY5" fmla="*/ 753904 h 752475"/>
                <a:gd name="connsiteX6" fmla="*/ 281464 w 3533775"/>
                <a:gd name="connsiteY6" fmla="*/ 738664 h 752475"/>
                <a:gd name="connsiteX7" fmla="*/ 815816 w 3533775"/>
                <a:gd name="connsiteY7" fmla="*/ 738664 h 752475"/>
                <a:gd name="connsiteX8" fmla="*/ 918686 w 3533775"/>
                <a:gd name="connsiteY8" fmla="*/ 635794 h 752475"/>
                <a:gd name="connsiteX9" fmla="*/ 917734 w 3533775"/>
                <a:gd name="connsiteY9" fmla="*/ 634841 h 752475"/>
                <a:gd name="connsiteX10" fmla="*/ 1395889 w 3533775"/>
                <a:gd name="connsiteY10" fmla="*/ 634841 h 752475"/>
                <a:gd name="connsiteX11" fmla="*/ 1591151 w 3533775"/>
                <a:gd name="connsiteY11" fmla="*/ 439579 h 752475"/>
                <a:gd name="connsiteX12" fmla="*/ 1852136 w 3533775"/>
                <a:gd name="connsiteY12" fmla="*/ 439579 h 752475"/>
                <a:gd name="connsiteX13" fmla="*/ 1947386 w 3533775"/>
                <a:gd name="connsiteY13" fmla="*/ 534829 h 752475"/>
                <a:gd name="connsiteX14" fmla="*/ 1951196 w 3533775"/>
                <a:gd name="connsiteY14" fmla="*/ 560546 h 752475"/>
                <a:gd name="connsiteX15" fmla="*/ 1980724 w 3533775"/>
                <a:gd name="connsiteY15" fmla="*/ 560546 h 752475"/>
                <a:gd name="connsiteX16" fmla="*/ 1980724 w 3533775"/>
                <a:gd name="connsiteY16" fmla="*/ 531019 h 752475"/>
                <a:gd name="connsiteX17" fmla="*/ 1955006 w 3533775"/>
                <a:gd name="connsiteY17" fmla="*/ 527209 h 752475"/>
                <a:gd name="connsiteX18" fmla="*/ 1856899 w 3533775"/>
                <a:gd name="connsiteY18" fmla="*/ 429101 h 752475"/>
                <a:gd name="connsiteX19" fmla="*/ 1602581 w 3533775"/>
                <a:gd name="connsiteY19" fmla="*/ 429101 h 752475"/>
                <a:gd name="connsiteX20" fmla="*/ 1760696 w 3533775"/>
                <a:gd name="connsiteY20" fmla="*/ 270986 h 752475"/>
                <a:gd name="connsiteX21" fmla="*/ 2718911 w 3533775"/>
                <a:gd name="connsiteY21" fmla="*/ 270986 h 752475"/>
                <a:gd name="connsiteX22" fmla="*/ 2971324 w 3533775"/>
                <a:gd name="connsiteY22" fmla="*/ 18574 h 752475"/>
                <a:gd name="connsiteX23" fmla="*/ 3528536 w 3533775"/>
                <a:gd name="connsiteY23" fmla="*/ 18574 h 752475"/>
                <a:gd name="connsiteX24" fmla="*/ 3528536 w 3533775"/>
                <a:gd name="connsiteY24" fmla="*/ 7144 h 752475"/>
                <a:gd name="connsiteX25" fmla="*/ 2966561 w 3533775"/>
                <a:gd name="connsiteY25" fmla="*/ 7144 h 752475"/>
                <a:gd name="connsiteX26" fmla="*/ 2714149 w 3533775"/>
                <a:gd name="connsiteY26" fmla="*/ 259556 h 752475"/>
                <a:gd name="connsiteX27" fmla="*/ 2282666 w 3533775"/>
                <a:gd name="connsiteY27" fmla="*/ 259556 h 752475"/>
                <a:gd name="connsiteX28" fmla="*/ 2282666 w 3533775"/>
                <a:gd name="connsiteY28" fmla="*/ 259556 h 752475"/>
                <a:gd name="connsiteX29" fmla="*/ 2177891 w 3533775"/>
                <a:gd name="connsiteY29" fmla="*/ 153829 h 752475"/>
                <a:gd name="connsiteX30" fmla="*/ 1617821 w 3533775"/>
                <a:gd name="connsiteY30" fmla="*/ 153829 h 752475"/>
                <a:gd name="connsiteX31" fmla="*/ 1270159 w 3533775"/>
                <a:gd name="connsiteY31" fmla="*/ 502444 h 752475"/>
                <a:gd name="connsiteX32" fmla="*/ 1146334 w 3533775"/>
                <a:gd name="connsiteY32" fmla="*/ 502444 h 752475"/>
                <a:gd name="connsiteX33" fmla="*/ 1020604 w 3533775"/>
                <a:gd name="connsiteY33" fmla="*/ 376714 h 752475"/>
                <a:gd name="connsiteX34" fmla="*/ 210979 w 3533775"/>
                <a:gd name="connsiteY34" fmla="*/ 376714 h 752475"/>
                <a:gd name="connsiteX35" fmla="*/ 100489 w 3533775"/>
                <a:gd name="connsiteY35" fmla="*/ 266224 h 752475"/>
                <a:gd name="connsiteX36" fmla="*/ 96679 w 3533775"/>
                <a:gd name="connsiteY36" fmla="*/ 240506 h 752475"/>
                <a:gd name="connsiteX37" fmla="*/ 67151 w 3533775"/>
                <a:gd name="connsiteY37" fmla="*/ 240506 h 752475"/>
                <a:gd name="connsiteX38" fmla="*/ 67151 w 3533775"/>
                <a:gd name="connsiteY38" fmla="*/ 270034 h 752475"/>
                <a:gd name="connsiteX39" fmla="*/ 92869 w 3533775"/>
                <a:gd name="connsiteY39" fmla="*/ 273844 h 752475"/>
                <a:gd name="connsiteX40" fmla="*/ 206216 w 3533775"/>
                <a:gd name="connsiteY40" fmla="*/ 387191 h 752475"/>
                <a:gd name="connsiteX41" fmla="*/ 1015841 w 3533775"/>
                <a:gd name="connsiteY41" fmla="*/ 387191 h 752475"/>
                <a:gd name="connsiteX42" fmla="*/ 1130141 w 3533775"/>
                <a:gd name="connsiteY42" fmla="*/ 502444 h 752475"/>
                <a:gd name="connsiteX43" fmla="*/ 786289 w 3533775"/>
                <a:gd name="connsiteY43" fmla="*/ 502444 h 752475"/>
                <a:gd name="connsiteX44" fmla="*/ 766286 w 3533775"/>
                <a:gd name="connsiteY44" fmla="*/ 487204 h 752475"/>
                <a:gd name="connsiteX45" fmla="*/ 745331 w 3533775"/>
                <a:gd name="connsiteY45" fmla="*/ 508159 h 752475"/>
                <a:gd name="connsiteX46" fmla="*/ 766286 w 3533775"/>
                <a:gd name="connsiteY46" fmla="*/ 529114 h 752475"/>
                <a:gd name="connsiteX47" fmla="*/ 786289 w 3533775"/>
                <a:gd name="connsiteY47" fmla="*/ 513874 h 752475"/>
                <a:gd name="connsiteX48" fmla="*/ 1274921 w 3533775"/>
                <a:gd name="connsiteY48" fmla="*/ 513874 h 752475"/>
                <a:gd name="connsiteX49" fmla="*/ 1623536 w 3533775"/>
                <a:gd name="connsiteY49" fmla="*/ 165259 h 752475"/>
                <a:gd name="connsiteX50" fmla="*/ 2174081 w 3533775"/>
                <a:gd name="connsiteY50" fmla="*/ 165259 h 752475"/>
                <a:gd name="connsiteX51" fmla="*/ 2268379 w 3533775"/>
                <a:gd name="connsiteY51" fmla="*/ 259556 h 752475"/>
                <a:gd name="connsiteX52" fmla="*/ 1756886 w 3533775"/>
                <a:gd name="connsiteY52" fmla="*/ 259556 h 752475"/>
                <a:gd name="connsiteX53" fmla="*/ 1392079 w 3533775"/>
                <a:gd name="connsiteY53" fmla="*/ 624364 h 752475"/>
                <a:gd name="connsiteX54" fmla="*/ 48101 w 3533775"/>
                <a:gd name="connsiteY54" fmla="*/ 624364 h 752475"/>
                <a:gd name="connsiteX55" fmla="*/ 28099 w 3533775"/>
                <a:gd name="connsiteY55" fmla="*/ 609124 h 752475"/>
                <a:gd name="connsiteX56" fmla="*/ 7144 w 3533775"/>
                <a:gd name="connsiteY56" fmla="*/ 630079 h 752475"/>
                <a:gd name="connsiteX57" fmla="*/ 28099 w 3533775"/>
                <a:gd name="connsiteY57" fmla="*/ 651034 h 752475"/>
                <a:gd name="connsiteX58" fmla="*/ 48101 w 3533775"/>
                <a:gd name="connsiteY58" fmla="*/ 635794 h 752475"/>
                <a:gd name="connsiteX59" fmla="*/ 903446 w 3533775"/>
                <a:gd name="connsiteY59" fmla="*/ 63579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33775" h="752475">
                  <a:moveTo>
                    <a:pt x="903446" y="634841"/>
                  </a:moveTo>
                  <a:lnTo>
                    <a:pt x="812006" y="727234"/>
                  </a:lnTo>
                  <a:lnTo>
                    <a:pt x="281464" y="727234"/>
                  </a:lnTo>
                  <a:cubicBezTo>
                    <a:pt x="278606" y="718661"/>
                    <a:pt x="270986" y="711994"/>
                    <a:pt x="261461" y="711994"/>
                  </a:cubicBezTo>
                  <a:cubicBezTo>
                    <a:pt x="250031" y="711994"/>
                    <a:pt x="240506" y="721519"/>
                    <a:pt x="240506" y="732949"/>
                  </a:cubicBezTo>
                  <a:cubicBezTo>
                    <a:pt x="240506" y="744379"/>
                    <a:pt x="250031" y="753904"/>
                    <a:pt x="261461" y="753904"/>
                  </a:cubicBezTo>
                  <a:cubicBezTo>
                    <a:pt x="270986" y="753904"/>
                    <a:pt x="279559" y="747236"/>
                    <a:pt x="281464" y="738664"/>
                  </a:cubicBezTo>
                  <a:lnTo>
                    <a:pt x="815816" y="738664"/>
                  </a:lnTo>
                  <a:lnTo>
                    <a:pt x="918686" y="635794"/>
                  </a:lnTo>
                  <a:lnTo>
                    <a:pt x="917734" y="634841"/>
                  </a:lnTo>
                  <a:lnTo>
                    <a:pt x="1395889" y="634841"/>
                  </a:lnTo>
                  <a:lnTo>
                    <a:pt x="1591151" y="439579"/>
                  </a:lnTo>
                  <a:lnTo>
                    <a:pt x="1852136" y="439579"/>
                  </a:lnTo>
                  <a:lnTo>
                    <a:pt x="1947386" y="534829"/>
                  </a:lnTo>
                  <a:cubicBezTo>
                    <a:pt x="1942624" y="542449"/>
                    <a:pt x="1943576" y="552926"/>
                    <a:pt x="1951196" y="560546"/>
                  </a:cubicBezTo>
                  <a:cubicBezTo>
                    <a:pt x="1959769" y="569119"/>
                    <a:pt x="1973104" y="569119"/>
                    <a:pt x="1980724" y="560546"/>
                  </a:cubicBezTo>
                  <a:cubicBezTo>
                    <a:pt x="1989296" y="551974"/>
                    <a:pt x="1989296" y="538639"/>
                    <a:pt x="1980724" y="531019"/>
                  </a:cubicBezTo>
                  <a:cubicBezTo>
                    <a:pt x="1974056" y="524351"/>
                    <a:pt x="1963579" y="523399"/>
                    <a:pt x="1955006" y="527209"/>
                  </a:cubicBezTo>
                  <a:lnTo>
                    <a:pt x="1856899" y="429101"/>
                  </a:lnTo>
                  <a:lnTo>
                    <a:pt x="1602581" y="429101"/>
                  </a:lnTo>
                  <a:lnTo>
                    <a:pt x="1760696" y="270986"/>
                  </a:lnTo>
                  <a:lnTo>
                    <a:pt x="2718911" y="270986"/>
                  </a:lnTo>
                  <a:lnTo>
                    <a:pt x="2971324" y="18574"/>
                  </a:lnTo>
                  <a:lnTo>
                    <a:pt x="3528536" y="18574"/>
                  </a:lnTo>
                  <a:lnTo>
                    <a:pt x="3528536" y="7144"/>
                  </a:lnTo>
                  <a:lnTo>
                    <a:pt x="2966561" y="7144"/>
                  </a:lnTo>
                  <a:lnTo>
                    <a:pt x="2714149" y="259556"/>
                  </a:lnTo>
                  <a:lnTo>
                    <a:pt x="2282666" y="259556"/>
                  </a:lnTo>
                  <a:lnTo>
                    <a:pt x="2282666" y="259556"/>
                  </a:lnTo>
                  <a:lnTo>
                    <a:pt x="2177891" y="153829"/>
                  </a:lnTo>
                  <a:lnTo>
                    <a:pt x="1617821" y="153829"/>
                  </a:lnTo>
                  <a:lnTo>
                    <a:pt x="1270159" y="502444"/>
                  </a:lnTo>
                  <a:lnTo>
                    <a:pt x="1146334" y="502444"/>
                  </a:lnTo>
                  <a:lnTo>
                    <a:pt x="1020604" y="376714"/>
                  </a:lnTo>
                  <a:lnTo>
                    <a:pt x="210979" y="376714"/>
                  </a:lnTo>
                  <a:lnTo>
                    <a:pt x="100489" y="266224"/>
                  </a:lnTo>
                  <a:cubicBezTo>
                    <a:pt x="105251" y="258604"/>
                    <a:pt x="104299" y="248126"/>
                    <a:pt x="96679" y="240506"/>
                  </a:cubicBezTo>
                  <a:cubicBezTo>
                    <a:pt x="88106" y="231934"/>
                    <a:pt x="74771" y="231934"/>
                    <a:pt x="67151" y="240506"/>
                  </a:cubicBezTo>
                  <a:cubicBezTo>
                    <a:pt x="58579" y="249079"/>
                    <a:pt x="58579" y="262414"/>
                    <a:pt x="67151" y="270034"/>
                  </a:cubicBezTo>
                  <a:cubicBezTo>
                    <a:pt x="73819" y="276701"/>
                    <a:pt x="84296" y="277654"/>
                    <a:pt x="92869" y="273844"/>
                  </a:cubicBezTo>
                  <a:lnTo>
                    <a:pt x="206216" y="387191"/>
                  </a:lnTo>
                  <a:lnTo>
                    <a:pt x="1015841" y="387191"/>
                  </a:lnTo>
                  <a:lnTo>
                    <a:pt x="1130141" y="502444"/>
                  </a:lnTo>
                  <a:lnTo>
                    <a:pt x="786289" y="502444"/>
                  </a:lnTo>
                  <a:cubicBezTo>
                    <a:pt x="783431" y="493871"/>
                    <a:pt x="775811" y="487204"/>
                    <a:pt x="766286" y="487204"/>
                  </a:cubicBezTo>
                  <a:cubicBezTo>
                    <a:pt x="754856" y="487204"/>
                    <a:pt x="745331" y="496729"/>
                    <a:pt x="745331" y="508159"/>
                  </a:cubicBezTo>
                  <a:cubicBezTo>
                    <a:pt x="745331" y="519589"/>
                    <a:pt x="754856" y="529114"/>
                    <a:pt x="766286" y="529114"/>
                  </a:cubicBezTo>
                  <a:cubicBezTo>
                    <a:pt x="775811" y="529114"/>
                    <a:pt x="784384" y="522446"/>
                    <a:pt x="786289" y="513874"/>
                  </a:cubicBezTo>
                  <a:lnTo>
                    <a:pt x="1274921" y="513874"/>
                  </a:lnTo>
                  <a:lnTo>
                    <a:pt x="1623536" y="165259"/>
                  </a:lnTo>
                  <a:lnTo>
                    <a:pt x="2174081" y="165259"/>
                  </a:lnTo>
                  <a:lnTo>
                    <a:pt x="2268379" y="259556"/>
                  </a:lnTo>
                  <a:lnTo>
                    <a:pt x="1756886" y="259556"/>
                  </a:lnTo>
                  <a:lnTo>
                    <a:pt x="1392079" y="624364"/>
                  </a:lnTo>
                  <a:lnTo>
                    <a:pt x="48101" y="624364"/>
                  </a:lnTo>
                  <a:cubicBezTo>
                    <a:pt x="45244" y="615791"/>
                    <a:pt x="37624" y="609124"/>
                    <a:pt x="28099" y="609124"/>
                  </a:cubicBezTo>
                  <a:cubicBezTo>
                    <a:pt x="16669" y="609124"/>
                    <a:pt x="7144" y="618649"/>
                    <a:pt x="7144" y="630079"/>
                  </a:cubicBezTo>
                  <a:cubicBezTo>
                    <a:pt x="7144" y="641509"/>
                    <a:pt x="16669" y="651034"/>
                    <a:pt x="28099" y="651034"/>
                  </a:cubicBezTo>
                  <a:cubicBezTo>
                    <a:pt x="37624" y="651034"/>
                    <a:pt x="46196" y="644366"/>
                    <a:pt x="48101" y="635794"/>
                  </a:cubicBezTo>
                  <a:lnTo>
                    <a:pt x="903446" y="63579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37EA2F6-F30A-49D2-8674-39E95C06C161}"/>
                </a:ext>
              </a:extLst>
            </p:cNvPr>
            <p:cNvSpPr/>
            <p:nvPr/>
          </p:nvSpPr>
          <p:spPr>
            <a:xfrm>
              <a:off x="7588427" y="1653250"/>
              <a:ext cx="4210050" cy="1152525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C54687E-A0C5-4F66-9F70-902F35DD2D56}"/>
                </a:ext>
              </a:extLst>
            </p:cNvPr>
            <p:cNvSpPr/>
            <p:nvPr/>
          </p:nvSpPr>
          <p:spPr>
            <a:xfrm>
              <a:off x="7596285" y="1665632"/>
              <a:ext cx="4200525" cy="1133475"/>
            </a:xfrm>
            <a:custGeom>
              <a:avLst/>
              <a:gdLst>
                <a:gd name="connsiteX0" fmla="*/ 4187428 w 4200525"/>
                <a:gd name="connsiteY0" fmla="*/ 111919 h 1133475"/>
                <a:gd name="connsiteX1" fmla="*/ 4161711 w 4200525"/>
                <a:gd name="connsiteY1" fmla="*/ 108109 h 1133475"/>
                <a:gd name="connsiteX2" fmla="*/ 4060746 w 4200525"/>
                <a:gd name="connsiteY2" fmla="*/ 7144 h 1133475"/>
                <a:gd name="connsiteX3" fmla="*/ 3838813 w 4200525"/>
                <a:gd name="connsiteY3" fmla="*/ 7144 h 1133475"/>
                <a:gd name="connsiteX4" fmla="*/ 3724513 w 4200525"/>
                <a:gd name="connsiteY4" fmla="*/ 121444 h 1133475"/>
                <a:gd name="connsiteX5" fmla="*/ 3511153 w 4200525"/>
                <a:gd name="connsiteY5" fmla="*/ 121444 h 1133475"/>
                <a:gd name="connsiteX6" fmla="*/ 3320653 w 4200525"/>
                <a:gd name="connsiteY6" fmla="*/ 311944 h 1133475"/>
                <a:gd name="connsiteX7" fmla="*/ 3155871 w 4200525"/>
                <a:gd name="connsiteY7" fmla="*/ 311944 h 1133475"/>
                <a:gd name="connsiteX8" fmla="*/ 3135868 w 4200525"/>
                <a:gd name="connsiteY8" fmla="*/ 296704 h 1133475"/>
                <a:gd name="connsiteX9" fmla="*/ 3114913 w 4200525"/>
                <a:gd name="connsiteY9" fmla="*/ 317659 h 1133475"/>
                <a:gd name="connsiteX10" fmla="*/ 3135868 w 4200525"/>
                <a:gd name="connsiteY10" fmla="*/ 338614 h 1133475"/>
                <a:gd name="connsiteX11" fmla="*/ 3155871 w 4200525"/>
                <a:gd name="connsiteY11" fmla="*/ 323374 h 1133475"/>
                <a:gd name="connsiteX12" fmla="*/ 3325416 w 4200525"/>
                <a:gd name="connsiteY12" fmla="*/ 323374 h 1133475"/>
                <a:gd name="connsiteX13" fmla="*/ 3515916 w 4200525"/>
                <a:gd name="connsiteY13" fmla="*/ 132874 h 1133475"/>
                <a:gd name="connsiteX14" fmla="*/ 3713083 w 4200525"/>
                <a:gd name="connsiteY14" fmla="*/ 132874 h 1133475"/>
                <a:gd name="connsiteX15" fmla="*/ 3405426 w 4200525"/>
                <a:gd name="connsiteY15" fmla="*/ 440531 h 1133475"/>
                <a:gd name="connsiteX16" fmla="*/ 3089196 w 4200525"/>
                <a:gd name="connsiteY16" fmla="*/ 440531 h 1133475"/>
                <a:gd name="connsiteX17" fmla="*/ 2955846 w 4200525"/>
                <a:gd name="connsiteY17" fmla="*/ 573881 h 1133475"/>
                <a:gd name="connsiteX18" fmla="*/ 2476738 w 4200525"/>
                <a:gd name="connsiteY18" fmla="*/ 573881 h 1133475"/>
                <a:gd name="connsiteX19" fmla="*/ 2376726 w 4200525"/>
                <a:gd name="connsiteY19" fmla="*/ 673894 h 1133475"/>
                <a:gd name="connsiteX20" fmla="*/ 2102406 w 4200525"/>
                <a:gd name="connsiteY20" fmla="*/ 673894 h 1133475"/>
                <a:gd name="connsiteX21" fmla="*/ 2067163 w 4200525"/>
                <a:gd name="connsiteY21" fmla="*/ 709136 h 1133475"/>
                <a:gd name="connsiteX22" fmla="*/ 2041446 w 4200525"/>
                <a:gd name="connsiteY22" fmla="*/ 712946 h 1133475"/>
                <a:gd name="connsiteX23" fmla="*/ 2041446 w 4200525"/>
                <a:gd name="connsiteY23" fmla="*/ 742474 h 1133475"/>
                <a:gd name="connsiteX24" fmla="*/ 2070973 w 4200525"/>
                <a:gd name="connsiteY24" fmla="*/ 742474 h 1133475"/>
                <a:gd name="connsiteX25" fmla="*/ 2074783 w 4200525"/>
                <a:gd name="connsiteY25" fmla="*/ 716756 h 1133475"/>
                <a:gd name="connsiteX26" fmla="*/ 2106216 w 4200525"/>
                <a:gd name="connsiteY26" fmla="*/ 685324 h 1133475"/>
                <a:gd name="connsiteX27" fmla="*/ 2251948 w 4200525"/>
                <a:gd name="connsiteY27" fmla="*/ 685324 h 1133475"/>
                <a:gd name="connsiteX28" fmla="*/ 2058591 w 4200525"/>
                <a:gd name="connsiteY28" fmla="*/ 878681 h 1133475"/>
                <a:gd name="connsiteX29" fmla="*/ 1920478 w 4200525"/>
                <a:gd name="connsiteY29" fmla="*/ 878681 h 1133475"/>
                <a:gd name="connsiteX30" fmla="*/ 1801416 w 4200525"/>
                <a:gd name="connsiteY30" fmla="*/ 759619 h 1133475"/>
                <a:gd name="connsiteX31" fmla="*/ 1564243 w 4200525"/>
                <a:gd name="connsiteY31" fmla="*/ 759619 h 1133475"/>
                <a:gd name="connsiteX32" fmla="*/ 1544241 w 4200525"/>
                <a:gd name="connsiteY32" fmla="*/ 744379 h 1133475"/>
                <a:gd name="connsiteX33" fmla="*/ 1523286 w 4200525"/>
                <a:gd name="connsiteY33" fmla="*/ 765334 h 1133475"/>
                <a:gd name="connsiteX34" fmla="*/ 1544241 w 4200525"/>
                <a:gd name="connsiteY34" fmla="*/ 786289 h 1133475"/>
                <a:gd name="connsiteX35" fmla="*/ 1564243 w 4200525"/>
                <a:gd name="connsiteY35" fmla="*/ 771049 h 1133475"/>
                <a:gd name="connsiteX36" fmla="*/ 1796653 w 4200525"/>
                <a:gd name="connsiteY36" fmla="*/ 771049 h 1133475"/>
                <a:gd name="connsiteX37" fmla="*/ 1905238 w 4200525"/>
                <a:gd name="connsiteY37" fmla="*/ 879634 h 1133475"/>
                <a:gd name="connsiteX38" fmla="*/ 1533763 w 4200525"/>
                <a:gd name="connsiteY38" fmla="*/ 879634 h 1133475"/>
                <a:gd name="connsiteX39" fmla="*/ 1410891 w 4200525"/>
                <a:gd name="connsiteY39" fmla="*/ 755809 h 1133475"/>
                <a:gd name="connsiteX40" fmla="*/ 525066 w 4200525"/>
                <a:gd name="connsiteY40" fmla="*/ 755809 h 1133475"/>
                <a:gd name="connsiteX41" fmla="*/ 458391 w 4200525"/>
                <a:gd name="connsiteY41" fmla="*/ 689134 h 1133475"/>
                <a:gd name="connsiteX42" fmla="*/ 454581 w 4200525"/>
                <a:gd name="connsiteY42" fmla="*/ 663416 h 1133475"/>
                <a:gd name="connsiteX43" fmla="*/ 425053 w 4200525"/>
                <a:gd name="connsiteY43" fmla="*/ 663416 h 1133475"/>
                <a:gd name="connsiteX44" fmla="*/ 425053 w 4200525"/>
                <a:gd name="connsiteY44" fmla="*/ 692944 h 1133475"/>
                <a:gd name="connsiteX45" fmla="*/ 450771 w 4200525"/>
                <a:gd name="connsiteY45" fmla="*/ 696754 h 1133475"/>
                <a:gd name="connsiteX46" fmla="*/ 521256 w 4200525"/>
                <a:gd name="connsiteY46" fmla="*/ 767239 h 1133475"/>
                <a:gd name="connsiteX47" fmla="*/ 1195626 w 4200525"/>
                <a:gd name="connsiteY47" fmla="*/ 767239 h 1133475"/>
                <a:gd name="connsiteX48" fmla="*/ 1009888 w 4200525"/>
                <a:gd name="connsiteY48" fmla="*/ 952976 h 1133475"/>
                <a:gd name="connsiteX49" fmla="*/ 179308 w 4200525"/>
                <a:gd name="connsiteY49" fmla="*/ 952976 h 1133475"/>
                <a:gd name="connsiteX50" fmla="*/ 39291 w 4200525"/>
                <a:gd name="connsiteY50" fmla="*/ 1092041 h 1133475"/>
                <a:gd name="connsiteX51" fmla="*/ 13573 w 4200525"/>
                <a:gd name="connsiteY51" fmla="*/ 1095851 h 1133475"/>
                <a:gd name="connsiteX52" fmla="*/ 13573 w 4200525"/>
                <a:gd name="connsiteY52" fmla="*/ 1125379 h 1133475"/>
                <a:gd name="connsiteX53" fmla="*/ 43101 w 4200525"/>
                <a:gd name="connsiteY53" fmla="*/ 1125379 h 1133475"/>
                <a:gd name="connsiteX54" fmla="*/ 46911 w 4200525"/>
                <a:gd name="connsiteY54" fmla="*/ 1099661 h 1133475"/>
                <a:gd name="connsiteX55" fmla="*/ 183118 w 4200525"/>
                <a:gd name="connsiteY55" fmla="*/ 963454 h 1133475"/>
                <a:gd name="connsiteX56" fmla="*/ 1013698 w 4200525"/>
                <a:gd name="connsiteY56" fmla="*/ 963454 h 1133475"/>
                <a:gd name="connsiteX57" fmla="*/ 1209913 w 4200525"/>
                <a:gd name="connsiteY57" fmla="*/ 767239 h 1133475"/>
                <a:gd name="connsiteX58" fmla="*/ 1405176 w 4200525"/>
                <a:gd name="connsiteY58" fmla="*/ 767239 h 1133475"/>
                <a:gd name="connsiteX59" fmla="*/ 1528048 w 4200525"/>
                <a:gd name="connsiteY59" fmla="*/ 890111 h 1133475"/>
                <a:gd name="connsiteX60" fmla="*/ 2062401 w 4200525"/>
                <a:gd name="connsiteY60" fmla="*/ 890111 h 1133475"/>
                <a:gd name="connsiteX61" fmla="*/ 2267188 w 4200525"/>
                <a:gd name="connsiteY61" fmla="*/ 685324 h 1133475"/>
                <a:gd name="connsiteX62" fmla="*/ 2379583 w 4200525"/>
                <a:gd name="connsiteY62" fmla="*/ 685324 h 1133475"/>
                <a:gd name="connsiteX63" fmla="*/ 2479596 w 4200525"/>
                <a:gd name="connsiteY63" fmla="*/ 585311 h 1133475"/>
                <a:gd name="connsiteX64" fmla="*/ 2944416 w 4200525"/>
                <a:gd name="connsiteY64" fmla="*/ 585311 h 1133475"/>
                <a:gd name="connsiteX65" fmla="*/ 2752011 w 4200525"/>
                <a:gd name="connsiteY65" fmla="*/ 777716 h 1133475"/>
                <a:gd name="connsiteX66" fmla="*/ 2330053 w 4200525"/>
                <a:gd name="connsiteY66" fmla="*/ 777716 h 1133475"/>
                <a:gd name="connsiteX67" fmla="*/ 2310051 w 4200525"/>
                <a:gd name="connsiteY67" fmla="*/ 762476 h 1133475"/>
                <a:gd name="connsiteX68" fmla="*/ 2289096 w 4200525"/>
                <a:gd name="connsiteY68" fmla="*/ 783431 h 1133475"/>
                <a:gd name="connsiteX69" fmla="*/ 2310051 w 4200525"/>
                <a:gd name="connsiteY69" fmla="*/ 804386 h 1133475"/>
                <a:gd name="connsiteX70" fmla="*/ 2330053 w 4200525"/>
                <a:gd name="connsiteY70" fmla="*/ 789146 h 1133475"/>
                <a:gd name="connsiteX71" fmla="*/ 2756773 w 4200525"/>
                <a:gd name="connsiteY71" fmla="*/ 789146 h 1133475"/>
                <a:gd name="connsiteX72" fmla="*/ 3093958 w 4200525"/>
                <a:gd name="connsiteY72" fmla="*/ 451961 h 1133475"/>
                <a:gd name="connsiteX73" fmla="*/ 3410188 w 4200525"/>
                <a:gd name="connsiteY73" fmla="*/ 451961 h 1133475"/>
                <a:gd name="connsiteX74" fmla="*/ 3843576 w 4200525"/>
                <a:gd name="connsiteY74" fmla="*/ 18574 h 1133475"/>
                <a:gd name="connsiteX75" fmla="*/ 4056936 w 4200525"/>
                <a:gd name="connsiteY75" fmla="*/ 18574 h 1133475"/>
                <a:gd name="connsiteX76" fmla="*/ 4154091 w 4200525"/>
                <a:gd name="connsiteY76" fmla="*/ 116681 h 1133475"/>
                <a:gd name="connsiteX77" fmla="*/ 4157901 w 4200525"/>
                <a:gd name="connsiteY77" fmla="*/ 142399 h 1133475"/>
                <a:gd name="connsiteX78" fmla="*/ 4187428 w 4200525"/>
                <a:gd name="connsiteY78" fmla="*/ 142399 h 1133475"/>
                <a:gd name="connsiteX79" fmla="*/ 4187428 w 4200525"/>
                <a:gd name="connsiteY79" fmla="*/ 111919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200525" h="1133475">
                  <a:moveTo>
                    <a:pt x="4187428" y="111919"/>
                  </a:moveTo>
                  <a:cubicBezTo>
                    <a:pt x="4180761" y="105251"/>
                    <a:pt x="4170283" y="104299"/>
                    <a:pt x="4161711" y="108109"/>
                  </a:cubicBezTo>
                  <a:lnTo>
                    <a:pt x="4060746" y="7144"/>
                  </a:lnTo>
                  <a:lnTo>
                    <a:pt x="3838813" y="7144"/>
                  </a:lnTo>
                  <a:lnTo>
                    <a:pt x="3724513" y="121444"/>
                  </a:lnTo>
                  <a:lnTo>
                    <a:pt x="3511153" y="121444"/>
                  </a:lnTo>
                  <a:lnTo>
                    <a:pt x="3320653" y="311944"/>
                  </a:lnTo>
                  <a:lnTo>
                    <a:pt x="3155871" y="311944"/>
                  </a:lnTo>
                  <a:cubicBezTo>
                    <a:pt x="3153013" y="303371"/>
                    <a:pt x="3145393" y="296704"/>
                    <a:pt x="3135868" y="296704"/>
                  </a:cubicBezTo>
                  <a:cubicBezTo>
                    <a:pt x="3124438" y="296704"/>
                    <a:pt x="3114913" y="306229"/>
                    <a:pt x="3114913" y="317659"/>
                  </a:cubicBezTo>
                  <a:cubicBezTo>
                    <a:pt x="3114913" y="329089"/>
                    <a:pt x="3124438" y="338614"/>
                    <a:pt x="3135868" y="338614"/>
                  </a:cubicBezTo>
                  <a:cubicBezTo>
                    <a:pt x="3145393" y="338614"/>
                    <a:pt x="3153966" y="331946"/>
                    <a:pt x="3155871" y="323374"/>
                  </a:cubicBezTo>
                  <a:lnTo>
                    <a:pt x="3325416" y="323374"/>
                  </a:lnTo>
                  <a:lnTo>
                    <a:pt x="3515916" y="132874"/>
                  </a:lnTo>
                  <a:lnTo>
                    <a:pt x="3713083" y="132874"/>
                  </a:lnTo>
                  <a:lnTo>
                    <a:pt x="3405426" y="440531"/>
                  </a:lnTo>
                  <a:lnTo>
                    <a:pt x="3089196" y="440531"/>
                  </a:lnTo>
                  <a:lnTo>
                    <a:pt x="2955846" y="573881"/>
                  </a:lnTo>
                  <a:lnTo>
                    <a:pt x="2476738" y="573881"/>
                  </a:lnTo>
                  <a:lnTo>
                    <a:pt x="2376726" y="673894"/>
                  </a:lnTo>
                  <a:lnTo>
                    <a:pt x="2102406" y="673894"/>
                  </a:lnTo>
                  <a:lnTo>
                    <a:pt x="2067163" y="709136"/>
                  </a:lnTo>
                  <a:cubicBezTo>
                    <a:pt x="2059543" y="704374"/>
                    <a:pt x="2049066" y="705326"/>
                    <a:pt x="2041446" y="712946"/>
                  </a:cubicBezTo>
                  <a:cubicBezTo>
                    <a:pt x="2032873" y="721519"/>
                    <a:pt x="2032873" y="734854"/>
                    <a:pt x="2041446" y="742474"/>
                  </a:cubicBezTo>
                  <a:cubicBezTo>
                    <a:pt x="2050018" y="751046"/>
                    <a:pt x="2063353" y="751046"/>
                    <a:pt x="2070973" y="742474"/>
                  </a:cubicBezTo>
                  <a:cubicBezTo>
                    <a:pt x="2077641" y="735806"/>
                    <a:pt x="2078593" y="725329"/>
                    <a:pt x="2074783" y="716756"/>
                  </a:cubicBezTo>
                  <a:lnTo>
                    <a:pt x="2106216" y="685324"/>
                  </a:lnTo>
                  <a:lnTo>
                    <a:pt x="2251948" y="685324"/>
                  </a:lnTo>
                  <a:lnTo>
                    <a:pt x="2058591" y="878681"/>
                  </a:lnTo>
                  <a:lnTo>
                    <a:pt x="1920478" y="878681"/>
                  </a:lnTo>
                  <a:lnTo>
                    <a:pt x="1801416" y="759619"/>
                  </a:lnTo>
                  <a:lnTo>
                    <a:pt x="1564243" y="759619"/>
                  </a:lnTo>
                  <a:cubicBezTo>
                    <a:pt x="1561386" y="751046"/>
                    <a:pt x="1553766" y="744379"/>
                    <a:pt x="1544241" y="744379"/>
                  </a:cubicBezTo>
                  <a:cubicBezTo>
                    <a:pt x="1532811" y="744379"/>
                    <a:pt x="1523286" y="753904"/>
                    <a:pt x="1523286" y="765334"/>
                  </a:cubicBezTo>
                  <a:cubicBezTo>
                    <a:pt x="1523286" y="776764"/>
                    <a:pt x="1532811" y="786289"/>
                    <a:pt x="1544241" y="786289"/>
                  </a:cubicBezTo>
                  <a:cubicBezTo>
                    <a:pt x="1553766" y="786289"/>
                    <a:pt x="1562338" y="779621"/>
                    <a:pt x="1564243" y="771049"/>
                  </a:cubicBezTo>
                  <a:lnTo>
                    <a:pt x="1796653" y="771049"/>
                  </a:lnTo>
                  <a:lnTo>
                    <a:pt x="1905238" y="879634"/>
                  </a:lnTo>
                  <a:lnTo>
                    <a:pt x="1533763" y="879634"/>
                  </a:lnTo>
                  <a:lnTo>
                    <a:pt x="1410891" y="755809"/>
                  </a:lnTo>
                  <a:lnTo>
                    <a:pt x="525066" y="755809"/>
                  </a:lnTo>
                  <a:lnTo>
                    <a:pt x="458391" y="689134"/>
                  </a:lnTo>
                  <a:cubicBezTo>
                    <a:pt x="463153" y="681514"/>
                    <a:pt x="462201" y="671036"/>
                    <a:pt x="454581" y="663416"/>
                  </a:cubicBezTo>
                  <a:cubicBezTo>
                    <a:pt x="446008" y="654844"/>
                    <a:pt x="432673" y="654844"/>
                    <a:pt x="425053" y="663416"/>
                  </a:cubicBezTo>
                  <a:cubicBezTo>
                    <a:pt x="416481" y="671989"/>
                    <a:pt x="416481" y="685324"/>
                    <a:pt x="425053" y="692944"/>
                  </a:cubicBezTo>
                  <a:cubicBezTo>
                    <a:pt x="431721" y="699611"/>
                    <a:pt x="442198" y="700564"/>
                    <a:pt x="450771" y="696754"/>
                  </a:cubicBezTo>
                  <a:lnTo>
                    <a:pt x="521256" y="767239"/>
                  </a:lnTo>
                  <a:lnTo>
                    <a:pt x="1195626" y="767239"/>
                  </a:lnTo>
                  <a:lnTo>
                    <a:pt x="1009888" y="952976"/>
                  </a:lnTo>
                  <a:lnTo>
                    <a:pt x="179308" y="952976"/>
                  </a:lnTo>
                  <a:lnTo>
                    <a:pt x="39291" y="1092041"/>
                  </a:lnTo>
                  <a:cubicBezTo>
                    <a:pt x="31671" y="1087279"/>
                    <a:pt x="21193" y="1088231"/>
                    <a:pt x="13573" y="1095851"/>
                  </a:cubicBezTo>
                  <a:cubicBezTo>
                    <a:pt x="5001" y="1104424"/>
                    <a:pt x="5001" y="1117759"/>
                    <a:pt x="13573" y="1125379"/>
                  </a:cubicBezTo>
                  <a:cubicBezTo>
                    <a:pt x="22146" y="1133951"/>
                    <a:pt x="35481" y="1133951"/>
                    <a:pt x="43101" y="1125379"/>
                  </a:cubicBezTo>
                  <a:cubicBezTo>
                    <a:pt x="49768" y="1118711"/>
                    <a:pt x="50721" y="1108234"/>
                    <a:pt x="46911" y="1099661"/>
                  </a:cubicBezTo>
                  <a:lnTo>
                    <a:pt x="183118" y="963454"/>
                  </a:lnTo>
                  <a:lnTo>
                    <a:pt x="1013698" y="963454"/>
                  </a:lnTo>
                  <a:lnTo>
                    <a:pt x="1209913" y="767239"/>
                  </a:lnTo>
                  <a:lnTo>
                    <a:pt x="1405176" y="767239"/>
                  </a:lnTo>
                  <a:lnTo>
                    <a:pt x="1528048" y="890111"/>
                  </a:lnTo>
                  <a:lnTo>
                    <a:pt x="2062401" y="890111"/>
                  </a:lnTo>
                  <a:lnTo>
                    <a:pt x="2267188" y="685324"/>
                  </a:lnTo>
                  <a:lnTo>
                    <a:pt x="2379583" y="685324"/>
                  </a:lnTo>
                  <a:lnTo>
                    <a:pt x="2479596" y="585311"/>
                  </a:lnTo>
                  <a:lnTo>
                    <a:pt x="2944416" y="585311"/>
                  </a:lnTo>
                  <a:lnTo>
                    <a:pt x="2752011" y="777716"/>
                  </a:lnTo>
                  <a:lnTo>
                    <a:pt x="2330053" y="777716"/>
                  </a:lnTo>
                  <a:cubicBezTo>
                    <a:pt x="2327196" y="769144"/>
                    <a:pt x="2319576" y="762476"/>
                    <a:pt x="2310051" y="762476"/>
                  </a:cubicBezTo>
                  <a:cubicBezTo>
                    <a:pt x="2298621" y="762476"/>
                    <a:pt x="2289096" y="772001"/>
                    <a:pt x="2289096" y="783431"/>
                  </a:cubicBezTo>
                  <a:cubicBezTo>
                    <a:pt x="2289096" y="794861"/>
                    <a:pt x="2298621" y="804386"/>
                    <a:pt x="2310051" y="804386"/>
                  </a:cubicBezTo>
                  <a:cubicBezTo>
                    <a:pt x="2319576" y="804386"/>
                    <a:pt x="2328148" y="797719"/>
                    <a:pt x="2330053" y="789146"/>
                  </a:cubicBezTo>
                  <a:lnTo>
                    <a:pt x="2756773" y="789146"/>
                  </a:lnTo>
                  <a:lnTo>
                    <a:pt x="3093958" y="451961"/>
                  </a:lnTo>
                  <a:lnTo>
                    <a:pt x="3410188" y="451961"/>
                  </a:lnTo>
                  <a:lnTo>
                    <a:pt x="3843576" y="18574"/>
                  </a:lnTo>
                  <a:lnTo>
                    <a:pt x="4056936" y="18574"/>
                  </a:lnTo>
                  <a:lnTo>
                    <a:pt x="4154091" y="116681"/>
                  </a:lnTo>
                  <a:cubicBezTo>
                    <a:pt x="4149328" y="124301"/>
                    <a:pt x="4150281" y="134779"/>
                    <a:pt x="4157901" y="142399"/>
                  </a:cubicBezTo>
                  <a:cubicBezTo>
                    <a:pt x="4166473" y="150971"/>
                    <a:pt x="4179808" y="150971"/>
                    <a:pt x="4187428" y="142399"/>
                  </a:cubicBezTo>
                  <a:cubicBezTo>
                    <a:pt x="4196001" y="133826"/>
                    <a:pt x="4196001" y="120491"/>
                    <a:pt x="4187428" y="111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166">
            <a:extLst>
              <a:ext uri="{FF2B5EF4-FFF2-40B4-BE49-F238E27FC236}">
                <a16:creationId xmlns:a16="http://schemas.microsoft.com/office/drawing/2014/main" id="{919CC343-E004-414D-8FAE-6C0DAA066AC7}"/>
              </a:ext>
            </a:extLst>
          </p:cNvPr>
          <p:cNvGrpSpPr/>
          <p:nvPr/>
        </p:nvGrpSpPr>
        <p:grpSpPr>
          <a:xfrm>
            <a:off x="6756983" y="5147700"/>
            <a:ext cx="3163016" cy="676512"/>
            <a:chOff x="4298413" y="3045624"/>
            <a:chExt cx="3591657" cy="768190"/>
          </a:xfrm>
          <a:solidFill>
            <a:schemeClr val="accent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EA4C5A3-F013-434C-998B-AAA7D34B8AFE}"/>
                </a:ext>
              </a:extLst>
            </p:cNvPr>
            <p:cNvSpPr/>
            <p:nvPr/>
          </p:nvSpPr>
          <p:spPr>
            <a:xfrm>
              <a:off x="4401998" y="3311373"/>
              <a:ext cx="3476642" cy="200026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F305674-807D-4D91-B4B5-440C6C5D6F2F}"/>
                </a:ext>
              </a:extLst>
            </p:cNvPr>
            <p:cNvSpPr/>
            <p:nvPr/>
          </p:nvSpPr>
          <p:spPr>
            <a:xfrm>
              <a:off x="7851970" y="331232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E34674A-26DC-4C01-B789-D20F22824F5B}"/>
                </a:ext>
              </a:extLst>
            </p:cNvPr>
            <p:cNvSpPr/>
            <p:nvPr/>
          </p:nvSpPr>
          <p:spPr>
            <a:xfrm>
              <a:off x="4391758" y="3489729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71338CB-4390-4EAA-9AE9-51350095EE7B}"/>
                </a:ext>
              </a:extLst>
            </p:cNvPr>
            <p:cNvSpPr/>
            <p:nvPr/>
          </p:nvSpPr>
          <p:spPr>
            <a:xfrm>
              <a:off x="4559162" y="3055150"/>
              <a:ext cx="2552712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E09BEBA-CE6C-4CB5-BBEB-8DAF52AC5B57}"/>
                </a:ext>
              </a:extLst>
            </p:cNvPr>
            <p:cNvSpPr/>
            <p:nvPr/>
          </p:nvSpPr>
          <p:spPr>
            <a:xfrm>
              <a:off x="7089967" y="3156115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8C18088-EFE1-4480-8F23-639C88988F97}"/>
                </a:ext>
              </a:extLst>
            </p:cNvPr>
            <p:cNvSpPr/>
            <p:nvPr/>
          </p:nvSpPr>
          <p:spPr>
            <a:xfrm>
              <a:off x="4546779" y="3045624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1E0D4F-5306-4A7D-9B5A-A4812E7E663C}"/>
                </a:ext>
              </a:extLst>
            </p:cNvPr>
            <p:cNvSpPr/>
            <p:nvPr/>
          </p:nvSpPr>
          <p:spPr>
            <a:xfrm>
              <a:off x="6717537" y="3322802"/>
              <a:ext cx="676278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083EB02-3838-4ACA-BB71-1922B707A604}"/>
                </a:ext>
              </a:extLst>
            </p:cNvPr>
            <p:cNvSpPr/>
            <p:nvPr/>
          </p:nvSpPr>
          <p:spPr>
            <a:xfrm>
              <a:off x="6705155" y="3398050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0F8BA2-7379-46E3-B307-AFD66500DB2D}"/>
                </a:ext>
              </a:extLst>
            </p:cNvPr>
            <p:cNvSpPr/>
            <p:nvPr/>
          </p:nvSpPr>
          <p:spPr>
            <a:xfrm>
              <a:off x="5352598" y="3312324"/>
              <a:ext cx="742954" cy="485776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89D987D-907C-46C1-A8E4-7E105BE34B7B}"/>
                </a:ext>
              </a:extLst>
            </p:cNvPr>
            <p:cNvSpPr/>
            <p:nvPr/>
          </p:nvSpPr>
          <p:spPr>
            <a:xfrm>
              <a:off x="5343311" y="3775714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77C4532-C124-46C7-9CCA-6A672973825F}"/>
                </a:ext>
              </a:extLst>
            </p:cNvPr>
            <p:cNvSpPr/>
            <p:nvPr/>
          </p:nvSpPr>
          <p:spPr>
            <a:xfrm>
              <a:off x="4308653" y="3313275"/>
              <a:ext cx="1009655" cy="428626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A6F24A7-D170-42AA-A709-3E87E60002EA}"/>
                </a:ext>
              </a:extLst>
            </p:cNvPr>
            <p:cNvSpPr/>
            <p:nvPr/>
          </p:nvSpPr>
          <p:spPr>
            <a:xfrm>
              <a:off x="4298413" y="3714515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8D03A0E-09D5-4774-8F7F-0BD297C548FF}"/>
                </a:ext>
              </a:extLst>
            </p:cNvPr>
            <p:cNvSpPr/>
            <p:nvPr/>
          </p:nvSpPr>
          <p:spPr>
            <a:xfrm>
              <a:off x="6470839" y="3194212"/>
              <a:ext cx="1076330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1669B-3B46-438E-9989-1FF8C1203C78}"/>
                </a:ext>
              </a:extLst>
            </p:cNvPr>
            <p:cNvSpPr/>
            <p:nvPr/>
          </p:nvSpPr>
          <p:spPr>
            <a:xfrm>
              <a:off x="6460600" y="3184925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56B2ECF-0993-4BFC-8940-10DB248CF9C9}"/>
                </a:ext>
              </a:extLst>
            </p:cNvPr>
            <p:cNvSpPr/>
            <p:nvPr/>
          </p:nvSpPr>
          <p:spPr>
            <a:xfrm>
              <a:off x="5156383" y="3240885"/>
              <a:ext cx="590553" cy="190501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E78DD2E-A57B-4A18-913A-D546858BD88B}"/>
                </a:ext>
              </a:extLst>
            </p:cNvPr>
            <p:cNvSpPr/>
            <p:nvPr/>
          </p:nvSpPr>
          <p:spPr>
            <a:xfrm>
              <a:off x="5134476" y="3231359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49A6D09-D16E-44CE-AAAD-459A86710193}"/>
                </a:ext>
              </a:extLst>
            </p:cNvPr>
            <p:cNvSpPr/>
            <p:nvPr/>
          </p:nvSpPr>
          <p:spPr>
            <a:xfrm>
              <a:off x="5084946" y="3377092"/>
              <a:ext cx="361952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5251D7C-1E48-4846-AB49-D8C7EA2E5ECC}"/>
                </a:ext>
              </a:extLst>
            </p:cNvPr>
            <p:cNvSpPr/>
            <p:nvPr/>
          </p:nvSpPr>
          <p:spPr>
            <a:xfrm>
              <a:off x="5072564" y="3448531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BB0FFBC-BE2F-4620-A5C1-1A4A80B1146B}"/>
                </a:ext>
              </a:extLst>
            </p:cNvPr>
            <p:cNvSpPr/>
            <p:nvPr/>
          </p:nvSpPr>
          <p:spPr>
            <a:xfrm>
              <a:off x="5571678" y="3071346"/>
              <a:ext cx="809629" cy="200026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C74422F-C6B4-46E1-8CA6-4E80EE30420E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E0F6EE0D-33B6-42C1-A459-18C6262FC036}"/>
              </a:ext>
            </a:extLst>
          </p:cNvPr>
          <p:cNvSpPr/>
          <p:nvPr/>
        </p:nvSpPr>
        <p:spPr>
          <a:xfrm>
            <a:off x="6519090" y="3422085"/>
            <a:ext cx="103820" cy="103820"/>
          </a:xfrm>
          <a:custGeom>
            <a:avLst/>
            <a:gdLst>
              <a:gd name="connsiteX0" fmla="*/ 21431 w 38100"/>
              <a:gd name="connsiteY0" fmla="*/ 7144 h 38100"/>
              <a:gd name="connsiteX1" fmla="*/ 7144 w 38100"/>
              <a:gd name="connsiteY1" fmla="*/ 21431 h 38100"/>
              <a:gd name="connsiteX2" fmla="*/ 21431 w 38100"/>
              <a:gd name="connsiteY2" fmla="*/ 35719 h 38100"/>
              <a:gd name="connsiteX3" fmla="*/ 35719 w 38100"/>
              <a:gd name="connsiteY3" fmla="*/ 21431 h 38100"/>
              <a:gd name="connsiteX4" fmla="*/ 21431 w 38100"/>
              <a:gd name="connsiteY4" fmla="*/ 7144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21431" y="7144"/>
                </a:moveTo>
                <a:cubicBezTo>
                  <a:pt x="13811" y="7144"/>
                  <a:pt x="7144" y="13811"/>
                  <a:pt x="7144" y="21431"/>
                </a:cubicBezTo>
                <a:cubicBezTo>
                  <a:pt x="7144" y="29051"/>
                  <a:pt x="13811" y="35719"/>
                  <a:pt x="21431" y="35719"/>
                </a:cubicBezTo>
                <a:cubicBezTo>
                  <a:pt x="29051" y="35719"/>
                  <a:pt x="35719" y="29051"/>
                  <a:pt x="35719" y="21431"/>
                </a:cubicBezTo>
                <a:cubicBezTo>
                  <a:pt x="35719" y="13811"/>
                  <a:pt x="29051" y="7144"/>
                  <a:pt x="21431" y="7144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aphic 166">
            <a:extLst>
              <a:ext uri="{FF2B5EF4-FFF2-40B4-BE49-F238E27FC236}">
                <a16:creationId xmlns:a16="http://schemas.microsoft.com/office/drawing/2014/main" id="{A3C38099-AABC-450D-AE9D-CB71E1DF42EC}"/>
              </a:ext>
            </a:extLst>
          </p:cNvPr>
          <p:cNvGrpSpPr/>
          <p:nvPr/>
        </p:nvGrpSpPr>
        <p:grpSpPr>
          <a:xfrm>
            <a:off x="5448418" y="4114281"/>
            <a:ext cx="3978955" cy="836004"/>
            <a:chOff x="4305300" y="3052762"/>
            <a:chExt cx="3581400" cy="752475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BDD586-8BC8-45A4-9199-82F1F1C60BF8}"/>
                </a:ext>
              </a:extLst>
            </p:cNvPr>
            <p:cNvSpPr/>
            <p:nvPr/>
          </p:nvSpPr>
          <p:spPr>
            <a:xfrm>
              <a:off x="4401979" y="3311366"/>
              <a:ext cx="3476625" cy="200025"/>
            </a:xfrm>
            <a:custGeom>
              <a:avLst/>
              <a:gdLst>
                <a:gd name="connsiteX0" fmla="*/ 1497806 w 3476625"/>
                <a:gd name="connsiteY0" fmla="*/ 7144 h 200025"/>
                <a:gd name="connsiteX1" fmla="*/ 1822609 w 3476625"/>
                <a:gd name="connsiteY1" fmla="*/ 7144 h 200025"/>
                <a:gd name="connsiteX2" fmla="*/ 1899761 w 3476625"/>
                <a:gd name="connsiteY2" fmla="*/ 84296 h 200025"/>
                <a:gd name="connsiteX3" fmla="*/ 2174081 w 3476625"/>
                <a:gd name="connsiteY3" fmla="*/ 84296 h 200025"/>
                <a:gd name="connsiteX4" fmla="*/ 2240756 w 3476625"/>
                <a:gd name="connsiteY4" fmla="*/ 17621 h 200025"/>
                <a:gd name="connsiteX5" fmla="*/ 3470434 w 3476625"/>
                <a:gd name="connsiteY5" fmla="*/ 17621 h 200025"/>
                <a:gd name="connsiteX6" fmla="*/ 3470434 w 3476625"/>
                <a:gd name="connsiteY6" fmla="*/ 24289 h 200025"/>
                <a:gd name="connsiteX7" fmla="*/ 2243614 w 3476625"/>
                <a:gd name="connsiteY7" fmla="*/ 24289 h 200025"/>
                <a:gd name="connsiteX8" fmla="*/ 2176939 w 3476625"/>
                <a:gd name="connsiteY8" fmla="*/ 90964 h 200025"/>
                <a:gd name="connsiteX9" fmla="*/ 1896904 w 3476625"/>
                <a:gd name="connsiteY9" fmla="*/ 90964 h 200025"/>
                <a:gd name="connsiteX10" fmla="*/ 1819751 w 3476625"/>
                <a:gd name="connsiteY10" fmla="*/ 13811 h 200025"/>
                <a:gd name="connsiteX11" fmla="*/ 1500664 w 3476625"/>
                <a:gd name="connsiteY11" fmla="*/ 13811 h 200025"/>
                <a:gd name="connsiteX12" fmla="*/ 1432084 w 3476625"/>
                <a:gd name="connsiteY12" fmla="*/ 120491 h 200025"/>
                <a:gd name="connsiteX13" fmla="*/ 1057751 w 3476625"/>
                <a:gd name="connsiteY13" fmla="*/ 120491 h 200025"/>
                <a:gd name="connsiteX14" fmla="*/ 971074 w 3476625"/>
                <a:gd name="connsiteY14" fmla="*/ 14764 h 200025"/>
                <a:gd name="connsiteX15" fmla="*/ 379571 w 3476625"/>
                <a:gd name="connsiteY15" fmla="*/ 14764 h 200025"/>
                <a:gd name="connsiteX16" fmla="*/ 11906 w 3476625"/>
                <a:gd name="connsiteY16" fmla="*/ 201454 h 200025"/>
                <a:gd name="connsiteX17" fmla="*/ 7144 w 3476625"/>
                <a:gd name="connsiteY17" fmla="*/ 196691 h 200025"/>
                <a:gd name="connsiteX18" fmla="*/ 376714 w 3476625"/>
                <a:gd name="connsiteY18" fmla="*/ 8096 h 200025"/>
                <a:gd name="connsiteX19" fmla="*/ 973931 w 3476625"/>
                <a:gd name="connsiteY19" fmla="*/ 8096 h 200025"/>
                <a:gd name="connsiteX20" fmla="*/ 1061561 w 3476625"/>
                <a:gd name="connsiteY20" fmla="*/ 113824 h 200025"/>
                <a:gd name="connsiteX21" fmla="*/ 1429226 w 3476625"/>
                <a:gd name="connsiteY21" fmla="*/ 1138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76625" h="200025">
                  <a:moveTo>
                    <a:pt x="1497806" y="7144"/>
                  </a:moveTo>
                  <a:lnTo>
                    <a:pt x="1822609" y="7144"/>
                  </a:lnTo>
                  <a:lnTo>
                    <a:pt x="1899761" y="84296"/>
                  </a:lnTo>
                  <a:lnTo>
                    <a:pt x="2174081" y="84296"/>
                  </a:lnTo>
                  <a:lnTo>
                    <a:pt x="2240756" y="17621"/>
                  </a:lnTo>
                  <a:lnTo>
                    <a:pt x="3470434" y="17621"/>
                  </a:lnTo>
                  <a:lnTo>
                    <a:pt x="3470434" y="24289"/>
                  </a:lnTo>
                  <a:lnTo>
                    <a:pt x="2243614" y="24289"/>
                  </a:lnTo>
                  <a:lnTo>
                    <a:pt x="2176939" y="90964"/>
                  </a:lnTo>
                  <a:lnTo>
                    <a:pt x="1896904" y="90964"/>
                  </a:lnTo>
                  <a:lnTo>
                    <a:pt x="1819751" y="13811"/>
                  </a:lnTo>
                  <a:lnTo>
                    <a:pt x="1500664" y="13811"/>
                  </a:lnTo>
                  <a:lnTo>
                    <a:pt x="1432084" y="120491"/>
                  </a:lnTo>
                  <a:lnTo>
                    <a:pt x="1057751" y="120491"/>
                  </a:lnTo>
                  <a:lnTo>
                    <a:pt x="971074" y="14764"/>
                  </a:lnTo>
                  <a:lnTo>
                    <a:pt x="379571" y="14764"/>
                  </a:lnTo>
                  <a:lnTo>
                    <a:pt x="11906" y="201454"/>
                  </a:lnTo>
                  <a:lnTo>
                    <a:pt x="7144" y="196691"/>
                  </a:lnTo>
                  <a:lnTo>
                    <a:pt x="376714" y="8096"/>
                  </a:lnTo>
                  <a:lnTo>
                    <a:pt x="973931" y="8096"/>
                  </a:lnTo>
                  <a:lnTo>
                    <a:pt x="1061561" y="113824"/>
                  </a:lnTo>
                  <a:lnTo>
                    <a:pt x="1429226" y="1138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3848C9-339A-48A6-A302-58D7427D9DFD}"/>
                </a:ext>
              </a:extLst>
            </p:cNvPr>
            <p:cNvSpPr/>
            <p:nvPr/>
          </p:nvSpPr>
          <p:spPr>
            <a:xfrm>
              <a:off x="7851934" y="33123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2859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BB8575-B721-4D57-BBD9-2C70B9C6B8F5}"/>
                </a:ext>
              </a:extLst>
            </p:cNvPr>
            <p:cNvSpPr/>
            <p:nvPr/>
          </p:nvSpPr>
          <p:spPr>
            <a:xfrm>
              <a:off x="4391739" y="348972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74A536-EDC1-4732-80DE-9BA5DF26BDE9}"/>
                </a:ext>
              </a:extLst>
            </p:cNvPr>
            <p:cNvSpPr/>
            <p:nvPr/>
          </p:nvSpPr>
          <p:spPr>
            <a:xfrm>
              <a:off x="4559141" y="3055143"/>
              <a:ext cx="2552700" cy="142875"/>
            </a:xfrm>
            <a:custGeom>
              <a:avLst/>
              <a:gdLst>
                <a:gd name="connsiteX0" fmla="*/ 7144 w 2552700"/>
                <a:gd name="connsiteY0" fmla="*/ 7144 h 142875"/>
                <a:gd name="connsiteX1" fmla="*/ 101441 w 2552700"/>
                <a:gd name="connsiteY1" fmla="*/ 7144 h 142875"/>
                <a:gd name="connsiteX2" fmla="*/ 222409 w 2552700"/>
                <a:gd name="connsiteY2" fmla="*/ 128111 h 142875"/>
                <a:gd name="connsiteX3" fmla="*/ 813911 w 2552700"/>
                <a:gd name="connsiteY3" fmla="*/ 128111 h 142875"/>
                <a:gd name="connsiteX4" fmla="*/ 881539 w 2552700"/>
                <a:gd name="connsiteY4" fmla="*/ 21431 h 142875"/>
                <a:gd name="connsiteX5" fmla="*/ 1284446 w 2552700"/>
                <a:gd name="connsiteY5" fmla="*/ 21431 h 142875"/>
                <a:gd name="connsiteX6" fmla="*/ 1343501 w 2552700"/>
                <a:gd name="connsiteY6" fmla="*/ 129064 h 142875"/>
                <a:gd name="connsiteX7" fmla="*/ 1662589 w 2552700"/>
                <a:gd name="connsiteY7" fmla="*/ 129064 h 142875"/>
                <a:gd name="connsiteX8" fmla="*/ 1739741 w 2552700"/>
                <a:gd name="connsiteY8" fmla="*/ 51911 h 142875"/>
                <a:gd name="connsiteX9" fmla="*/ 2019776 w 2552700"/>
                <a:gd name="connsiteY9" fmla="*/ 51911 h 142875"/>
                <a:gd name="connsiteX10" fmla="*/ 2086451 w 2552700"/>
                <a:gd name="connsiteY10" fmla="*/ 117634 h 142875"/>
                <a:gd name="connsiteX11" fmla="*/ 2551271 w 2552700"/>
                <a:gd name="connsiteY11" fmla="*/ 117634 h 142875"/>
                <a:gd name="connsiteX12" fmla="*/ 2551271 w 2552700"/>
                <a:gd name="connsiteY12" fmla="*/ 125254 h 142875"/>
                <a:gd name="connsiteX13" fmla="*/ 2083594 w 2552700"/>
                <a:gd name="connsiteY13" fmla="*/ 125254 h 142875"/>
                <a:gd name="connsiteX14" fmla="*/ 2016919 w 2552700"/>
                <a:gd name="connsiteY14" fmla="*/ 58579 h 142875"/>
                <a:gd name="connsiteX15" fmla="*/ 1742599 w 2552700"/>
                <a:gd name="connsiteY15" fmla="*/ 58579 h 142875"/>
                <a:gd name="connsiteX16" fmla="*/ 1665446 w 2552700"/>
                <a:gd name="connsiteY16" fmla="*/ 135731 h 142875"/>
                <a:gd name="connsiteX17" fmla="*/ 1340644 w 2552700"/>
                <a:gd name="connsiteY17" fmla="*/ 135731 h 142875"/>
                <a:gd name="connsiteX18" fmla="*/ 1281589 w 2552700"/>
                <a:gd name="connsiteY18" fmla="*/ 29051 h 142875"/>
                <a:gd name="connsiteX19" fmla="*/ 885349 w 2552700"/>
                <a:gd name="connsiteY19" fmla="*/ 29051 h 142875"/>
                <a:gd name="connsiteX20" fmla="*/ 816769 w 2552700"/>
                <a:gd name="connsiteY20" fmla="*/ 134779 h 142875"/>
                <a:gd name="connsiteX21" fmla="*/ 219551 w 2552700"/>
                <a:gd name="connsiteY21" fmla="*/ 134779 h 142875"/>
                <a:gd name="connsiteX22" fmla="*/ 98584 w 2552700"/>
                <a:gd name="connsiteY22" fmla="*/ 14764 h 142875"/>
                <a:gd name="connsiteX23" fmla="*/ 7144 w 2552700"/>
                <a:gd name="connsiteY23" fmla="*/ 1476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52700" h="142875">
                  <a:moveTo>
                    <a:pt x="7144" y="7144"/>
                  </a:moveTo>
                  <a:lnTo>
                    <a:pt x="101441" y="7144"/>
                  </a:lnTo>
                  <a:lnTo>
                    <a:pt x="222409" y="128111"/>
                  </a:lnTo>
                  <a:lnTo>
                    <a:pt x="813911" y="128111"/>
                  </a:lnTo>
                  <a:lnTo>
                    <a:pt x="881539" y="21431"/>
                  </a:lnTo>
                  <a:lnTo>
                    <a:pt x="1284446" y="21431"/>
                  </a:lnTo>
                  <a:lnTo>
                    <a:pt x="1343501" y="129064"/>
                  </a:lnTo>
                  <a:lnTo>
                    <a:pt x="1662589" y="129064"/>
                  </a:lnTo>
                  <a:lnTo>
                    <a:pt x="1739741" y="51911"/>
                  </a:lnTo>
                  <a:lnTo>
                    <a:pt x="2019776" y="51911"/>
                  </a:lnTo>
                  <a:lnTo>
                    <a:pt x="2086451" y="117634"/>
                  </a:lnTo>
                  <a:lnTo>
                    <a:pt x="2551271" y="117634"/>
                  </a:lnTo>
                  <a:lnTo>
                    <a:pt x="2551271" y="125254"/>
                  </a:lnTo>
                  <a:lnTo>
                    <a:pt x="2083594" y="125254"/>
                  </a:lnTo>
                  <a:lnTo>
                    <a:pt x="2016919" y="58579"/>
                  </a:lnTo>
                  <a:lnTo>
                    <a:pt x="1742599" y="58579"/>
                  </a:lnTo>
                  <a:lnTo>
                    <a:pt x="1665446" y="135731"/>
                  </a:lnTo>
                  <a:lnTo>
                    <a:pt x="1340644" y="135731"/>
                  </a:lnTo>
                  <a:lnTo>
                    <a:pt x="1281589" y="29051"/>
                  </a:lnTo>
                  <a:lnTo>
                    <a:pt x="885349" y="29051"/>
                  </a:lnTo>
                  <a:lnTo>
                    <a:pt x="816769" y="134779"/>
                  </a:lnTo>
                  <a:lnTo>
                    <a:pt x="219551" y="134779"/>
                  </a:lnTo>
                  <a:lnTo>
                    <a:pt x="98584" y="14764"/>
                  </a:lnTo>
                  <a:lnTo>
                    <a:pt x="7144" y="147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1D7746-8922-4CC7-BF3A-0407E1587625}"/>
                </a:ext>
              </a:extLst>
            </p:cNvPr>
            <p:cNvSpPr/>
            <p:nvPr/>
          </p:nvSpPr>
          <p:spPr>
            <a:xfrm>
              <a:off x="7089934" y="315610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33814 w 38100"/>
                <a:gd name="connsiteY1" fmla="*/ 20479 h 38100"/>
                <a:gd name="connsiteX2" fmla="*/ 20479 w 38100"/>
                <a:gd name="connsiteY2" fmla="*/ 33814 h 38100"/>
                <a:gd name="connsiteX3" fmla="*/ 714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28099" y="7144"/>
                    <a:pt x="33814" y="12859"/>
                    <a:pt x="33814" y="20479"/>
                  </a:cubicBezTo>
                  <a:cubicBezTo>
                    <a:pt x="33814" y="28099"/>
                    <a:pt x="28099" y="33814"/>
                    <a:pt x="20479" y="33814"/>
                  </a:cubicBezTo>
                  <a:cubicBezTo>
                    <a:pt x="12859" y="33814"/>
                    <a:pt x="7144" y="28099"/>
                    <a:pt x="7144" y="20479"/>
                  </a:cubicBezTo>
                  <a:cubicBezTo>
                    <a:pt x="7144" y="13811"/>
                    <a:pt x="1285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DF2EFD0-EFC3-4963-BA62-A4740A550FD0}"/>
                </a:ext>
              </a:extLst>
            </p:cNvPr>
            <p:cNvSpPr/>
            <p:nvPr/>
          </p:nvSpPr>
          <p:spPr>
            <a:xfrm>
              <a:off x="4546759" y="3045618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EEDAAD-B825-4C93-A1C3-9F67944F40AB}"/>
                </a:ext>
              </a:extLst>
            </p:cNvPr>
            <p:cNvSpPr/>
            <p:nvPr/>
          </p:nvSpPr>
          <p:spPr>
            <a:xfrm>
              <a:off x="6717506" y="3322796"/>
              <a:ext cx="676275" cy="104775"/>
            </a:xfrm>
            <a:custGeom>
              <a:avLst/>
              <a:gdLst>
                <a:gd name="connsiteX0" fmla="*/ 668179 w 676275"/>
                <a:gd name="connsiteY0" fmla="*/ 7144 h 104775"/>
                <a:gd name="connsiteX1" fmla="*/ 672941 w 676275"/>
                <a:gd name="connsiteY1" fmla="*/ 11906 h 104775"/>
                <a:gd name="connsiteX2" fmla="*/ 471964 w 676275"/>
                <a:gd name="connsiteY2" fmla="*/ 98584 h 104775"/>
                <a:gd name="connsiteX3" fmla="*/ 7144 w 676275"/>
                <a:gd name="connsiteY3" fmla="*/ 98584 h 104775"/>
                <a:gd name="connsiteX4" fmla="*/ 7144 w 676275"/>
                <a:gd name="connsiteY4" fmla="*/ 91916 h 104775"/>
                <a:gd name="connsiteX5" fmla="*/ 469106 w 676275"/>
                <a:gd name="connsiteY5" fmla="*/ 9191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6275" h="104775">
                  <a:moveTo>
                    <a:pt x="668179" y="7144"/>
                  </a:moveTo>
                  <a:lnTo>
                    <a:pt x="672941" y="11906"/>
                  </a:lnTo>
                  <a:lnTo>
                    <a:pt x="471964" y="98584"/>
                  </a:lnTo>
                  <a:lnTo>
                    <a:pt x="7144" y="98584"/>
                  </a:lnTo>
                  <a:lnTo>
                    <a:pt x="7144" y="91916"/>
                  </a:lnTo>
                  <a:lnTo>
                    <a:pt x="469106" y="919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848BD-3E99-48FD-9E3C-96A90D65DE04}"/>
                </a:ext>
              </a:extLst>
            </p:cNvPr>
            <p:cNvSpPr/>
            <p:nvPr/>
          </p:nvSpPr>
          <p:spPr>
            <a:xfrm>
              <a:off x="6705124" y="3398043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BCDC09-6341-4E8A-AA2D-14E35D69838E}"/>
                </a:ext>
              </a:extLst>
            </p:cNvPr>
            <p:cNvSpPr/>
            <p:nvPr/>
          </p:nvSpPr>
          <p:spPr>
            <a:xfrm>
              <a:off x="5352574" y="3312318"/>
              <a:ext cx="742950" cy="485775"/>
            </a:xfrm>
            <a:custGeom>
              <a:avLst/>
              <a:gdLst>
                <a:gd name="connsiteX0" fmla="*/ 736759 w 742950"/>
                <a:gd name="connsiteY0" fmla="*/ 7144 h 485775"/>
                <a:gd name="connsiteX1" fmla="*/ 741521 w 742950"/>
                <a:gd name="connsiteY1" fmla="*/ 11906 h 485775"/>
                <a:gd name="connsiteX2" fmla="*/ 552926 w 742950"/>
                <a:gd name="connsiteY2" fmla="*/ 200501 h 485775"/>
                <a:gd name="connsiteX3" fmla="*/ 260509 w 742950"/>
                <a:gd name="connsiteY3" fmla="*/ 200501 h 485775"/>
                <a:gd name="connsiteX4" fmla="*/ 12859 w 742950"/>
                <a:gd name="connsiteY4" fmla="*/ 486251 h 485775"/>
                <a:gd name="connsiteX5" fmla="*/ 7144 w 742950"/>
                <a:gd name="connsiteY5" fmla="*/ 481489 h 485775"/>
                <a:gd name="connsiteX6" fmla="*/ 257651 w 742950"/>
                <a:gd name="connsiteY6" fmla="*/ 192881 h 485775"/>
                <a:gd name="connsiteX7" fmla="*/ 550069 w 742950"/>
                <a:gd name="connsiteY7" fmla="*/ 19288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2950" h="485775">
                  <a:moveTo>
                    <a:pt x="736759" y="7144"/>
                  </a:moveTo>
                  <a:lnTo>
                    <a:pt x="741521" y="11906"/>
                  </a:lnTo>
                  <a:lnTo>
                    <a:pt x="552926" y="200501"/>
                  </a:lnTo>
                  <a:lnTo>
                    <a:pt x="260509" y="200501"/>
                  </a:lnTo>
                  <a:lnTo>
                    <a:pt x="12859" y="486251"/>
                  </a:lnTo>
                  <a:lnTo>
                    <a:pt x="7144" y="481489"/>
                  </a:lnTo>
                  <a:lnTo>
                    <a:pt x="257651" y="192881"/>
                  </a:lnTo>
                  <a:lnTo>
                    <a:pt x="550069" y="1928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A4CC7F4-D78D-4528-953E-76DFF4A5DB33}"/>
                </a:ext>
              </a:extLst>
            </p:cNvPr>
            <p:cNvSpPr/>
            <p:nvPr/>
          </p:nvSpPr>
          <p:spPr>
            <a:xfrm>
              <a:off x="5343287" y="3775709"/>
              <a:ext cx="38100" cy="38100"/>
            </a:xfrm>
            <a:custGeom>
              <a:avLst/>
              <a:gdLst>
                <a:gd name="connsiteX0" fmla="*/ 10716 w 38100"/>
                <a:gd name="connsiteY0" fmla="*/ 11430 h 38100"/>
                <a:gd name="connsiteX1" fmla="*/ 10716 w 38100"/>
                <a:gd name="connsiteY1" fmla="*/ 30480 h 38100"/>
                <a:gd name="connsiteX2" fmla="*/ 29766 w 38100"/>
                <a:gd name="connsiteY2" fmla="*/ 30480 h 38100"/>
                <a:gd name="connsiteX3" fmla="*/ 29766 w 38100"/>
                <a:gd name="connsiteY3" fmla="*/ 11430 h 38100"/>
                <a:gd name="connsiteX4" fmla="*/ 10716 w 38100"/>
                <a:gd name="connsiteY4" fmla="*/ 1143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1430"/>
                  </a:moveTo>
                  <a:cubicBezTo>
                    <a:pt x="5953" y="16192"/>
                    <a:pt x="5953" y="24765"/>
                    <a:pt x="10716" y="30480"/>
                  </a:cubicBezTo>
                  <a:cubicBezTo>
                    <a:pt x="15478" y="35242"/>
                    <a:pt x="24051" y="35242"/>
                    <a:pt x="29766" y="30480"/>
                  </a:cubicBezTo>
                  <a:cubicBezTo>
                    <a:pt x="34528" y="25717"/>
                    <a:pt x="34528" y="17145"/>
                    <a:pt x="29766" y="11430"/>
                  </a:cubicBezTo>
                  <a:cubicBezTo>
                    <a:pt x="24051" y="5715"/>
                    <a:pt x="15478" y="5715"/>
                    <a:pt x="10716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F194FD-1770-4F08-9165-F9270D568911}"/>
                </a:ext>
              </a:extLst>
            </p:cNvPr>
            <p:cNvSpPr/>
            <p:nvPr/>
          </p:nvSpPr>
          <p:spPr>
            <a:xfrm>
              <a:off x="4308634" y="3313271"/>
              <a:ext cx="1009650" cy="428625"/>
            </a:xfrm>
            <a:custGeom>
              <a:avLst/>
              <a:gdLst>
                <a:gd name="connsiteX0" fmla="*/ 998696 w 1009650"/>
                <a:gd name="connsiteY0" fmla="*/ 7144 h 428625"/>
                <a:gd name="connsiteX1" fmla="*/ 1003459 w 1009650"/>
                <a:gd name="connsiteY1" fmla="*/ 11906 h 428625"/>
                <a:gd name="connsiteX2" fmla="*/ 912019 w 1009650"/>
                <a:gd name="connsiteY2" fmla="*/ 103346 h 428625"/>
                <a:gd name="connsiteX3" fmla="*/ 646271 w 1009650"/>
                <a:gd name="connsiteY3" fmla="*/ 103346 h 428625"/>
                <a:gd name="connsiteX4" fmla="*/ 476726 w 1009650"/>
                <a:gd name="connsiteY4" fmla="*/ 272891 h 428625"/>
                <a:gd name="connsiteX5" fmla="*/ 306229 w 1009650"/>
                <a:gd name="connsiteY5" fmla="*/ 272891 h 428625"/>
                <a:gd name="connsiteX6" fmla="*/ 11906 w 1009650"/>
                <a:gd name="connsiteY6" fmla="*/ 424339 h 428625"/>
                <a:gd name="connsiteX7" fmla="*/ 7144 w 1009650"/>
                <a:gd name="connsiteY7" fmla="*/ 419576 h 428625"/>
                <a:gd name="connsiteX8" fmla="*/ 303371 w 1009650"/>
                <a:gd name="connsiteY8" fmla="*/ 266224 h 428625"/>
                <a:gd name="connsiteX9" fmla="*/ 472916 w 1009650"/>
                <a:gd name="connsiteY9" fmla="*/ 266224 h 428625"/>
                <a:gd name="connsiteX10" fmla="*/ 643414 w 1009650"/>
                <a:gd name="connsiteY10" fmla="*/ 95726 h 428625"/>
                <a:gd name="connsiteX11" fmla="*/ 909161 w 1009650"/>
                <a:gd name="connsiteY11" fmla="*/ 95726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9650" h="428625">
                  <a:moveTo>
                    <a:pt x="998696" y="7144"/>
                  </a:moveTo>
                  <a:lnTo>
                    <a:pt x="1003459" y="11906"/>
                  </a:lnTo>
                  <a:lnTo>
                    <a:pt x="912019" y="103346"/>
                  </a:lnTo>
                  <a:lnTo>
                    <a:pt x="646271" y="103346"/>
                  </a:lnTo>
                  <a:lnTo>
                    <a:pt x="476726" y="272891"/>
                  </a:lnTo>
                  <a:lnTo>
                    <a:pt x="306229" y="272891"/>
                  </a:lnTo>
                  <a:lnTo>
                    <a:pt x="11906" y="424339"/>
                  </a:lnTo>
                  <a:lnTo>
                    <a:pt x="7144" y="419576"/>
                  </a:lnTo>
                  <a:lnTo>
                    <a:pt x="303371" y="266224"/>
                  </a:lnTo>
                  <a:lnTo>
                    <a:pt x="472916" y="266224"/>
                  </a:lnTo>
                  <a:lnTo>
                    <a:pt x="643414" y="95726"/>
                  </a:lnTo>
                  <a:lnTo>
                    <a:pt x="909161" y="957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96E1027-1658-498F-A494-1EFEB211D6A2}"/>
                </a:ext>
              </a:extLst>
            </p:cNvPr>
            <p:cNvSpPr/>
            <p:nvPr/>
          </p:nvSpPr>
          <p:spPr>
            <a:xfrm>
              <a:off x="4298394" y="3714511"/>
              <a:ext cx="38100" cy="38100"/>
            </a:xfrm>
            <a:custGeom>
              <a:avLst/>
              <a:gdLst>
                <a:gd name="connsiteX0" fmla="*/ 10716 w 38100"/>
                <a:gd name="connsiteY0" fmla="*/ 10716 h 38100"/>
                <a:gd name="connsiteX1" fmla="*/ 10716 w 38100"/>
                <a:gd name="connsiteY1" fmla="*/ 29766 h 38100"/>
                <a:gd name="connsiteX2" fmla="*/ 29766 w 38100"/>
                <a:gd name="connsiteY2" fmla="*/ 29766 h 38100"/>
                <a:gd name="connsiteX3" fmla="*/ 29766 w 38100"/>
                <a:gd name="connsiteY3" fmla="*/ 10716 h 38100"/>
                <a:gd name="connsiteX4" fmla="*/ 1071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10716" y="10716"/>
                  </a:move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5003"/>
                    <a:pt x="34528" y="16431"/>
                    <a:pt x="29766" y="10716"/>
                  </a:cubicBezTo>
                  <a:cubicBezTo>
                    <a:pt x="24051" y="5953"/>
                    <a:pt x="15478" y="5953"/>
                    <a:pt x="1071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156DD2-0B0A-4CF7-BD3C-841EE890B91B}"/>
                </a:ext>
              </a:extLst>
            </p:cNvPr>
            <p:cNvSpPr/>
            <p:nvPr/>
          </p:nvSpPr>
          <p:spPr>
            <a:xfrm>
              <a:off x="6470809" y="3194208"/>
              <a:ext cx="1076325" cy="142875"/>
            </a:xfrm>
            <a:custGeom>
              <a:avLst/>
              <a:gdLst>
                <a:gd name="connsiteX0" fmla="*/ 11906 w 1076325"/>
                <a:gd name="connsiteY0" fmla="*/ 7144 h 142875"/>
                <a:gd name="connsiteX1" fmla="*/ 50006 w 1076325"/>
                <a:gd name="connsiteY1" fmla="*/ 45244 h 142875"/>
                <a:gd name="connsiteX2" fmla="*/ 869156 w 1076325"/>
                <a:gd name="connsiteY2" fmla="*/ 45244 h 142875"/>
                <a:gd name="connsiteX3" fmla="*/ 1072991 w 1076325"/>
                <a:gd name="connsiteY3" fmla="*/ 134779 h 142875"/>
                <a:gd name="connsiteX4" fmla="*/ 1068229 w 1076325"/>
                <a:gd name="connsiteY4" fmla="*/ 139541 h 142875"/>
                <a:gd name="connsiteX5" fmla="*/ 866299 w 1076325"/>
                <a:gd name="connsiteY5" fmla="*/ 51911 h 142875"/>
                <a:gd name="connsiteX6" fmla="*/ 47149 w 1076325"/>
                <a:gd name="connsiteY6" fmla="*/ 51911 h 142875"/>
                <a:gd name="connsiteX7" fmla="*/ 7144 w 1076325"/>
                <a:gd name="connsiteY7" fmla="*/ 1285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6325" h="142875">
                  <a:moveTo>
                    <a:pt x="11906" y="7144"/>
                  </a:moveTo>
                  <a:lnTo>
                    <a:pt x="50006" y="45244"/>
                  </a:lnTo>
                  <a:lnTo>
                    <a:pt x="869156" y="45244"/>
                  </a:lnTo>
                  <a:lnTo>
                    <a:pt x="1072991" y="134779"/>
                  </a:lnTo>
                  <a:lnTo>
                    <a:pt x="1068229" y="139541"/>
                  </a:lnTo>
                  <a:lnTo>
                    <a:pt x="866299" y="51911"/>
                  </a:lnTo>
                  <a:lnTo>
                    <a:pt x="47149" y="51911"/>
                  </a:lnTo>
                  <a:lnTo>
                    <a:pt x="7144" y="12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CB00A2-2D1A-43CC-964D-DE60490888B6}"/>
                </a:ext>
              </a:extLst>
            </p:cNvPr>
            <p:cNvSpPr/>
            <p:nvPr/>
          </p:nvSpPr>
          <p:spPr>
            <a:xfrm>
              <a:off x="6460569" y="3184921"/>
              <a:ext cx="38100" cy="38100"/>
            </a:xfrm>
            <a:custGeom>
              <a:avLst/>
              <a:gdLst>
                <a:gd name="connsiteX0" fmla="*/ 29766 w 38100"/>
                <a:gd name="connsiteY0" fmla="*/ 10716 h 38100"/>
                <a:gd name="connsiteX1" fmla="*/ 10716 w 38100"/>
                <a:gd name="connsiteY1" fmla="*/ 10716 h 38100"/>
                <a:gd name="connsiteX2" fmla="*/ 10716 w 38100"/>
                <a:gd name="connsiteY2" fmla="*/ 29766 h 38100"/>
                <a:gd name="connsiteX3" fmla="*/ 29766 w 38100"/>
                <a:gd name="connsiteY3" fmla="*/ 29766 h 38100"/>
                <a:gd name="connsiteX4" fmla="*/ 29766 w 38100"/>
                <a:gd name="connsiteY4" fmla="*/ 107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9766" y="10716"/>
                  </a:moveTo>
                  <a:cubicBezTo>
                    <a:pt x="25003" y="5953"/>
                    <a:pt x="16431" y="5953"/>
                    <a:pt x="10716" y="10716"/>
                  </a:cubicBezTo>
                  <a:cubicBezTo>
                    <a:pt x="5953" y="15478"/>
                    <a:pt x="5953" y="24051"/>
                    <a:pt x="10716" y="29766"/>
                  </a:cubicBezTo>
                  <a:cubicBezTo>
                    <a:pt x="15478" y="34528"/>
                    <a:pt x="24051" y="34528"/>
                    <a:pt x="29766" y="29766"/>
                  </a:cubicBezTo>
                  <a:cubicBezTo>
                    <a:pt x="34528" y="24051"/>
                    <a:pt x="34528" y="15478"/>
                    <a:pt x="29766" y="10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40C23F-4804-4E5E-99CA-FBA6F6B0A127}"/>
                </a:ext>
              </a:extLst>
            </p:cNvPr>
            <p:cNvSpPr/>
            <p:nvPr/>
          </p:nvSpPr>
          <p:spPr>
            <a:xfrm>
              <a:off x="5156359" y="3240881"/>
              <a:ext cx="590550" cy="190500"/>
            </a:xfrm>
            <a:custGeom>
              <a:avLst/>
              <a:gdLst>
                <a:gd name="connsiteX0" fmla="*/ 7144 w 590550"/>
                <a:gd name="connsiteY0" fmla="*/ 7144 h 190500"/>
                <a:gd name="connsiteX1" fmla="*/ 408146 w 590550"/>
                <a:gd name="connsiteY1" fmla="*/ 7144 h 190500"/>
                <a:gd name="connsiteX2" fmla="*/ 585311 w 590550"/>
                <a:gd name="connsiteY2" fmla="*/ 184309 h 190500"/>
                <a:gd name="connsiteX3" fmla="*/ 580549 w 590550"/>
                <a:gd name="connsiteY3" fmla="*/ 189071 h 190500"/>
                <a:gd name="connsiteX4" fmla="*/ 405289 w 590550"/>
                <a:gd name="connsiteY4" fmla="*/ 13811 h 190500"/>
                <a:gd name="connsiteX5" fmla="*/ 7144 w 590550"/>
                <a:gd name="connsiteY5" fmla="*/ 1381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0550" h="190500">
                  <a:moveTo>
                    <a:pt x="7144" y="7144"/>
                  </a:moveTo>
                  <a:lnTo>
                    <a:pt x="408146" y="7144"/>
                  </a:lnTo>
                  <a:lnTo>
                    <a:pt x="585311" y="184309"/>
                  </a:lnTo>
                  <a:lnTo>
                    <a:pt x="580549" y="189071"/>
                  </a:lnTo>
                  <a:lnTo>
                    <a:pt x="405289" y="13811"/>
                  </a:lnTo>
                  <a:lnTo>
                    <a:pt x="7144" y="13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7CD4C30-3D96-4A23-9C9D-6FD4CF5FA48B}"/>
                </a:ext>
              </a:extLst>
            </p:cNvPr>
            <p:cNvSpPr/>
            <p:nvPr/>
          </p:nvSpPr>
          <p:spPr>
            <a:xfrm>
              <a:off x="5134451" y="323135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6E290C-DAE4-4C6D-8BD4-B63A41AA1983}"/>
                </a:ext>
              </a:extLst>
            </p:cNvPr>
            <p:cNvSpPr/>
            <p:nvPr/>
          </p:nvSpPr>
          <p:spPr>
            <a:xfrm>
              <a:off x="5084921" y="3377088"/>
              <a:ext cx="361950" cy="95250"/>
            </a:xfrm>
            <a:custGeom>
              <a:avLst/>
              <a:gdLst>
                <a:gd name="connsiteX0" fmla="*/ 349091 w 361950"/>
                <a:gd name="connsiteY0" fmla="*/ 7144 h 95250"/>
                <a:gd name="connsiteX1" fmla="*/ 354806 w 361950"/>
                <a:gd name="connsiteY1" fmla="*/ 12859 h 95250"/>
                <a:gd name="connsiteX2" fmla="*/ 271939 w 361950"/>
                <a:gd name="connsiteY2" fmla="*/ 94774 h 95250"/>
                <a:gd name="connsiteX3" fmla="*/ 7144 w 361950"/>
                <a:gd name="connsiteY3" fmla="*/ 94774 h 95250"/>
                <a:gd name="connsiteX4" fmla="*/ 7144 w 361950"/>
                <a:gd name="connsiteY4" fmla="*/ 88106 h 95250"/>
                <a:gd name="connsiteX5" fmla="*/ 269081 w 361950"/>
                <a:gd name="connsiteY5" fmla="*/ 88106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950" h="95250">
                  <a:moveTo>
                    <a:pt x="349091" y="7144"/>
                  </a:moveTo>
                  <a:lnTo>
                    <a:pt x="354806" y="12859"/>
                  </a:lnTo>
                  <a:lnTo>
                    <a:pt x="271939" y="94774"/>
                  </a:lnTo>
                  <a:lnTo>
                    <a:pt x="7144" y="94774"/>
                  </a:lnTo>
                  <a:lnTo>
                    <a:pt x="7144" y="88106"/>
                  </a:lnTo>
                  <a:lnTo>
                    <a:pt x="269081" y="881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78447A-7CC6-4367-96D9-E9C74FAF0931}"/>
                </a:ext>
              </a:extLst>
            </p:cNvPr>
            <p:cNvSpPr/>
            <p:nvPr/>
          </p:nvSpPr>
          <p:spPr>
            <a:xfrm>
              <a:off x="5072539" y="3448526"/>
              <a:ext cx="38100" cy="38100"/>
            </a:xfrm>
            <a:custGeom>
              <a:avLst/>
              <a:gdLst>
                <a:gd name="connsiteX0" fmla="*/ 20479 w 38100"/>
                <a:gd name="connsiteY0" fmla="*/ 7144 h 38100"/>
                <a:gd name="connsiteX1" fmla="*/ 7144 w 38100"/>
                <a:gd name="connsiteY1" fmla="*/ 20479 h 38100"/>
                <a:gd name="connsiteX2" fmla="*/ 20479 w 38100"/>
                <a:gd name="connsiteY2" fmla="*/ 33814 h 38100"/>
                <a:gd name="connsiteX3" fmla="*/ 33814 w 38100"/>
                <a:gd name="connsiteY3" fmla="*/ 20479 h 38100"/>
                <a:gd name="connsiteX4" fmla="*/ 20479 w 38100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7144"/>
                  </a:move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2859" y="33814"/>
                    <a:pt x="20479" y="33814"/>
                  </a:cubicBezTo>
                  <a:cubicBezTo>
                    <a:pt x="28099" y="33814"/>
                    <a:pt x="33814" y="28099"/>
                    <a:pt x="33814" y="20479"/>
                  </a:cubicBezTo>
                  <a:cubicBezTo>
                    <a:pt x="32861" y="12859"/>
                    <a:pt x="27146" y="7144"/>
                    <a:pt x="2047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72D6DE0-DBB7-4B44-B936-855FFB1C7772}"/>
                </a:ext>
              </a:extLst>
            </p:cNvPr>
            <p:cNvSpPr/>
            <p:nvPr/>
          </p:nvSpPr>
          <p:spPr>
            <a:xfrm>
              <a:off x="5571649" y="3071336"/>
              <a:ext cx="809625" cy="200025"/>
            </a:xfrm>
            <a:custGeom>
              <a:avLst/>
              <a:gdLst>
                <a:gd name="connsiteX0" fmla="*/ 11906 w 809625"/>
                <a:gd name="connsiteY0" fmla="*/ 7144 h 200025"/>
                <a:gd name="connsiteX1" fmla="*/ 192881 w 809625"/>
                <a:gd name="connsiteY1" fmla="*/ 188119 h 200025"/>
                <a:gd name="connsiteX2" fmla="*/ 808196 w 809625"/>
                <a:gd name="connsiteY2" fmla="*/ 188119 h 200025"/>
                <a:gd name="connsiteX3" fmla="*/ 808196 w 809625"/>
                <a:gd name="connsiteY3" fmla="*/ 195739 h 200025"/>
                <a:gd name="connsiteX4" fmla="*/ 190024 w 809625"/>
                <a:gd name="connsiteY4" fmla="*/ 194786 h 200025"/>
                <a:gd name="connsiteX5" fmla="*/ 7144 w 809625"/>
                <a:gd name="connsiteY5" fmla="*/ 1190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9625" h="200025">
                  <a:moveTo>
                    <a:pt x="11906" y="7144"/>
                  </a:moveTo>
                  <a:lnTo>
                    <a:pt x="192881" y="188119"/>
                  </a:lnTo>
                  <a:lnTo>
                    <a:pt x="808196" y="188119"/>
                  </a:lnTo>
                  <a:lnTo>
                    <a:pt x="808196" y="195739"/>
                  </a:lnTo>
                  <a:lnTo>
                    <a:pt x="190024" y="194786"/>
                  </a:lnTo>
                  <a:lnTo>
                    <a:pt x="7144" y="119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C6FCF1-CA15-4484-9102-4D1CB153F658}"/>
                </a:ext>
              </a:extLst>
            </p:cNvPr>
            <p:cNvSpPr/>
            <p:nvPr/>
          </p:nvSpPr>
          <p:spPr>
            <a:xfrm>
              <a:off x="6358414" y="3242786"/>
              <a:ext cx="38100" cy="38100"/>
            </a:xfrm>
            <a:custGeom>
              <a:avLst/>
              <a:gdLst>
                <a:gd name="connsiteX0" fmla="*/ 20479 w 38100"/>
                <a:gd name="connsiteY0" fmla="*/ 33814 h 38100"/>
                <a:gd name="connsiteX1" fmla="*/ 33814 w 38100"/>
                <a:gd name="connsiteY1" fmla="*/ 20479 h 38100"/>
                <a:gd name="connsiteX2" fmla="*/ 20479 w 38100"/>
                <a:gd name="connsiteY2" fmla="*/ 7144 h 38100"/>
                <a:gd name="connsiteX3" fmla="*/ 7144 w 38100"/>
                <a:gd name="connsiteY3" fmla="*/ 20479 h 38100"/>
                <a:gd name="connsiteX4" fmla="*/ 20479 w 38100"/>
                <a:gd name="connsiteY4" fmla="*/ 338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20479" y="33814"/>
                  </a:moveTo>
                  <a:cubicBezTo>
                    <a:pt x="28099" y="33814"/>
                    <a:pt x="33814" y="28099"/>
                    <a:pt x="33814" y="20479"/>
                  </a:cubicBezTo>
                  <a:cubicBezTo>
                    <a:pt x="33814" y="12859"/>
                    <a:pt x="28099" y="7144"/>
                    <a:pt x="20479" y="7144"/>
                  </a:cubicBezTo>
                  <a:cubicBezTo>
                    <a:pt x="12859" y="7144"/>
                    <a:pt x="7144" y="12859"/>
                    <a:pt x="7144" y="20479"/>
                  </a:cubicBezTo>
                  <a:cubicBezTo>
                    <a:pt x="7144" y="28099"/>
                    <a:pt x="13811" y="33814"/>
                    <a:pt x="20479" y="338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81" name="Graphic 280">
            <a:extLst>
              <a:ext uri="{FF2B5EF4-FFF2-40B4-BE49-F238E27FC236}">
                <a16:creationId xmlns:a16="http://schemas.microsoft.com/office/drawing/2014/main" id="{DA5A7F31-26FF-4F80-B611-A4DE2582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429386" y="5309032"/>
            <a:ext cx="3648588" cy="781840"/>
          </a:xfrm>
          <a:prstGeom prst="rect">
            <a:avLst/>
          </a:prstGeom>
        </p:spPr>
      </p:pic>
      <p:sp>
        <p:nvSpPr>
          <p:cNvPr id="527" name="TextBox 526">
            <a:extLst>
              <a:ext uri="{FF2B5EF4-FFF2-40B4-BE49-F238E27FC236}">
                <a16:creationId xmlns:a16="http://schemas.microsoft.com/office/drawing/2014/main" id="{677BE41E-B6EF-4EDE-AE52-49E11E346080}"/>
              </a:ext>
            </a:extLst>
          </p:cNvPr>
          <p:cNvSpPr txBox="1"/>
          <p:nvPr/>
        </p:nvSpPr>
        <p:spPr>
          <a:xfrm>
            <a:off x="624653" y="163315"/>
            <a:ext cx="4431061" cy="1977464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Who</a:t>
            </a:r>
          </a:p>
          <a:p>
            <a:pPr algn="r">
              <a:lnSpc>
                <a:spcPts val="4900"/>
              </a:lnSpc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Needs</a:t>
            </a:r>
          </a:p>
          <a:p>
            <a:pPr algn="r">
              <a:lnSpc>
                <a:spcPts val="4900"/>
              </a:lnSpc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E-Checkup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0D5F1E6-8BCA-4A16-8302-46760DE514F0}"/>
              </a:ext>
            </a:extLst>
          </p:cNvPr>
          <p:cNvCxnSpPr>
            <a:cxnSpLocks/>
          </p:cNvCxnSpPr>
          <p:nvPr/>
        </p:nvCxnSpPr>
        <p:spPr>
          <a:xfrm flipV="1">
            <a:off x="740598" y="2074177"/>
            <a:ext cx="4343936" cy="3301"/>
          </a:xfrm>
          <a:prstGeom prst="line">
            <a:avLst/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Down Arrow 1">
            <a:extLst>
              <a:ext uri="{FF2B5EF4-FFF2-40B4-BE49-F238E27FC236}">
                <a16:creationId xmlns:a16="http://schemas.microsoft.com/office/drawing/2014/main" id="{61072C4A-E5E9-4B7D-9FD4-D5A3C494E1C8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0193644" y="3385646"/>
            <a:ext cx="521208" cy="585316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t="21991" r="15644" b="11204"/>
          <a:stretch/>
        </p:blipFill>
        <p:spPr>
          <a:xfrm>
            <a:off x="6723836" y="571265"/>
            <a:ext cx="5052326" cy="3293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76" y="4102991"/>
            <a:ext cx="2524729" cy="25247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4653" y="2368579"/>
            <a:ext cx="479019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people could not go to clinic for regular checkup.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The doctors who have no time to check their patients.</a:t>
            </a:r>
            <a:endParaRPr lang="en-US" sz="2800" dirty="0"/>
          </a:p>
          <a:p>
            <a:endParaRPr lang="en-US" sz="2000" dirty="0" smtClean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9149" y="4201520"/>
            <a:ext cx="1297684" cy="21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10">
            <a:extLst>
              <a:ext uri="{FF2B5EF4-FFF2-40B4-BE49-F238E27FC236}">
                <a16:creationId xmlns:a16="http://schemas.microsoft.com/office/drawing/2014/main" id="{2E466B35-D21A-4A65-9408-3888B78F535C}"/>
              </a:ext>
            </a:extLst>
          </p:cNvPr>
          <p:cNvGrpSpPr/>
          <p:nvPr/>
        </p:nvGrpSpPr>
        <p:grpSpPr>
          <a:xfrm>
            <a:off x="820167" y="548998"/>
            <a:ext cx="2421797" cy="4099670"/>
            <a:chOff x="947897" y="1831704"/>
            <a:chExt cx="2670285" cy="452031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E3EFDC-DE51-4C0F-9AFC-E01D5805892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C0CFB3-00E9-401D-8548-9310228FDA70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A21E2B-B038-4650-A773-2B1180089A7D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E986D3-4CFC-4397-BF82-351367B70201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79F8E2-F747-45CC-837F-7748022B8363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DAD7D12-6CD3-4811-AF4C-4AEBF192496E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2BB468-006E-402E-93A5-292313B2298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1BBBA-9E86-49F6-BCB8-4DDC9920B0C2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Heart 26">
            <a:extLst>
              <a:ext uri="{FF2B5EF4-FFF2-40B4-BE49-F238E27FC236}">
                <a16:creationId xmlns:a16="http://schemas.microsoft.com/office/drawing/2014/main" id="{A99A5D6C-0153-4DDE-88FC-8174994DB58D}"/>
              </a:ext>
            </a:extLst>
          </p:cNvPr>
          <p:cNvSpPr/>
          <p:nvPr/>
        </p:nvSpPr>
        <p:spPr>
          <a:xfrm rot="20665493">
            <a:off x="1717715" y="1330680"/>
            <a:ext cx="1816649" cy="1527700"/>
          </a:xfrm>
          <a:prstGeom prst="hear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D8A937-595E-4798-81A5-602A4F7A5366}"/>
              </a:ext>
            </a:extLst>
          </p:cNvPr>
          <p:cNvGrpSpPr/>
          <p:nvPr/>
        </p:nvGrpSpPr>
        <p:grpSpPr>
          <a:xfrm>
            <a:off x="-10619" y="1748980"/>
            <a:ext cx="4193519" cy="2280982"/>
            <a:chOff x="918856" y="2154577"/>
            <a:chExt cx="5070756" cy="27581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A17B6C-F3F0-46EF-BA1F-46FBEFA64DE6}"/>
                </a:ext>
              </a:extLst>
            </p:cNvPr>
            <p:cNvGrpSpPr/>
            <p:nvPr/>
          </p:nvGrpSpPr>
          <p:grpSpPr>
            <a:xfrm rot="5400000">
              <a:off x="2075165" y="998268"/>
              <a:ext cx="2758138" cy="5070755"/>
              <a:chOff x="2183130" y="1760603"/>
              <a:chExt cx="2758138" cy="4368220"/>
            </a:xfrm>
          </p:grpSpPr>
          <p:pic>
            <p:nvPicPr>
              <p:cNvPr id="4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2EF39763-31DF-4179-96AA-D30C35EE6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 flipH="1">
                <a:off x="2619417" y="3677653"/>
                <a:ext cx="4238901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E:\002-KIMS BUSINESS\007-04-1-FIVERR\01-PPT-TEMPLATE\COVER-PSD\05-cut-01.png">
                <a:extLst>
                  <a:ext uri="{FF2B5EF4-FFF2-40B4-BE49-F238E27FC236}">
                    <a16:creationId xmlns:a16="http://schemas.microsoft.com/office/drawing/2014/main" id="{88118BA5-F7AC-488B-9879-F33CB8D77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08935" y="3734798"/>
                <a:ext cx="4353192" cy="404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0D879F-A49A-4DA4-AB46-0384D5F5FBB1}"/>
                  </a:ext>
                </a:extLst>
              </p:cNvPr>
              <p:cNvSpPr/>
              <p:nvPr/>
            </p:nvSpPr>
            <p:spPr>
              <a:xfrm>
                <a:off x="2406367" y="1825336"/>
                <a:ext cx="695052" cy="43034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63CB75-64FD-4D5C-8B06-D4B90EEF2C20}"/>
                </a:ext>
              </a:extLst>
            </p:cNvPr>
            <p:cNvSpPr/>
            <p:nvPr/>
          </p:nvSpPr>
          <p:spPr>
            <a:xfrm>
              <a:off x="1167897" y="2391203"/>
              <a:ext cx="4821715" cy="2262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D467F6-660B-4D20-9B63-362EE2A0390E}"/>
              </a:ext>
            </a:extLst>
          </p:cNvPr>
          <p:cNvGrpSpPr/>
          <p:nvPr/>
        </p:nvGrpSpPr>
        <p:grpSpPr>
          <a:xfrm>
            <a:off x="608355" y="2259243"/>
            <a:ext cx="2608826" cy="1441222"/>
            <a:chOff x="-548507" y="443056"/>
            <a:chExt cx="11570449" cy="639198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2D44A1-3A6A-4CD4-AE96-70DFEAEC1F7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FC00FD-8CA9-46E4-99B5-42F47EE6D6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4EA027-A0CB-4EF7-82F3-0EC2D272A78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5BB244E-506A-4F9A-B193-7E6375E41A67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37CBF27-93DD-4587-9700-FF0C51CC16E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652C44-94B1-4E68-8B90-40DAAD3C61D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DFEDF52D-5E21-4C81-B68A-7A52B14E0CE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A5D5C9A-ACC5-42E7-97B2-EF668CC36D9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75EE87-762A-4AF7-936D-83A99764C16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DEBD444B-C0DC-4F7E-A197-641CA6967B7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D25FE99A-6FE6-4A69-85B3-8F8A5955978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5B18E3-070B-49B3-BABB-03E27CE1C9FE}"/>
                </a:ext>
              </a:extLst>
            </p:cNvPr>
            <p:cNvSpPr/>
            <p:nvPr/>
          </p:nvSpPr>
          <p:spPr>
            <a:xfrm>
              <a:off x="3892805" y="443056"/>
              <a:ext cx="5479037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51">
            <a:extLst>
              <a:ext uri="{FF2B5EF4-FFF2-40B4-BE49-F238E27FC236}">
                <a16:creationId xmlns:a16="http://schemas.microsoft.com/office/drawing/2014/main" id="{2E32521B-4FF3-4390-8B7A-06D6E6E2D05F}"/>
              </a:ext>
            </a:extLst>
          </p:cNvPr>
          <p:cNvGrpSpPr/>
          <p:nvPr/>
        </p:nvGrpSpPr>
        <p:grpSpPr>
          <a:xfrm>
            <a:off x="1427357" y="2458547"/>
            <a:ext cx="1389610" cy="1018323"/>
            <a:chOff x="1416767" y="0"/>
            <a:chExt cx="93584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D6DC264-F750-485C-90EE-95010B384D76}"/>
                </a:ext>
              </a:extLst>
            </p:cNvPr>
            <p:cNvSpPr/>
            <p:nvPr/>
          </p:nvSpPr>
          <p:spPr>
            <a:xfrm>
              <a:off x="3510230" y="5264286"/>
              <a:ext cx="7260122" cy="1396458"/>
            </a:xfrm>
            <a:custGeom>
              <a:avLst/>
              <a:gdLst>
                <a:gd name="connsiteX0" fmla="*/ 7265003 w 7260121"/>
                <a:gd name="connsiteY0" fmla="*/ 579636 h 1396458"/>
                <a:gd name="connsiteX1" fmla="*/ 6908943 w 7260121"/>
                <a:gd name="connsiteY1" fmla="*/ 919612 h 1396458"/>
                <a:gd name="connsiteX2" fmla="*/ 6024275 w 7260121"/>
                <a:gd name="connsiteY2" fmla="*/ 1070956 h 1396458"/>
                <a:gd name="connsiteX3" fmla="*/ 5284371 w 7260121"/>
                <a:gd name="connsiteY3" fmla="*/ 921805 h 1396458"/>
                <a:gd name="connsiteX4" fmla="*/ 5033594 w 7260121"/>
                <a:gd name="connsiteY4" fmla="*/ 761688 h 1396458"/>
                <a:gd name="connsiteX5" fmla="*/ 4924655 w 7260121"/>
                <a:gd name="connsiteY5" fmla="*/ 538693 h 1396458"/>
                <a:gd name="connsiteX6" fmla="*/ 4898335 w 7260121"/>
                <a:gd name="connsiteY6" fmla="*/ 518222 h 1396458"/>
                <a:gd name="connsiteX7" fmla="*/ 4447227 w 7260121"/>
                <a:gd name="connsiteY7" fmla="*/ 531382 h 1396458"/>
                <a:gd name="connsiteX8" fmla="*/ 3574258 w 7260121"/>
                <a:gd name="connsiteY8" fmla="*/ 997112 h 1396458"/>
                <a:gd name="connsiteX9" fmla="*/ 2813151 w 7260121"/>
                <a:gd name="connsiteY9" fmla="*/ 1368526 h 1396458"/>
                <a:gd name="connsiteX10" fmla="*/ 1887541 w 7260121"/>
                <a:gd name="connsiteY10" fmla="*/ 1373644 h 1396458"/>
                <a:gd name="connsiteX11" fmla="*/ 48749 w 7260121"/>
                <a:gd name="connsiteY11" fmla="*/ 997112 h 1396458"/>
                <a:gd name="connsiteX12" fmla="*/ 20966 w 7260121"/>
                <a:gd name="connsiteY12" fmla="*/ 988338 h 1396458"/>
                <a:gd name="connsiteX13" fmla="*/ 494 w 7260121"/>
                <a:gd name="connsiteY13" fmla="*/ 971522 h 1396458"/>
                <a:gd name="connsiteX14" fmla="*/ 9268 w 7260121"/>
                <a:gd name="connsiteY14" fmla="*/ 885980 h 1396458"/>
                <a:gd name="connsiteX15" fmla="*/ 29739 w 7260121"/>
                <a:gd name="connsiteY15" fmla="*/ 879400 h 1396458"/>
                <a:gd name="connsiteX16" fmla="*/ 725775 w 7260121"/>
                <a:gd name="connsiteY16" fmla="*/ 1058526 h 1396458"/>
                <a:gd name="connsiteX17" fmla="*/ 1976739 w 7260121"/>
                <a:gd name="connsiteY17" fmla="*/ 1272747 h 1396458"/>
                <a:gd name="connsiteX18" fmla="*/ 2843859 w 7260121"/>
                <a:gd name="connsiteY18" fmla="*/ 1253007 h 1396458"/>
                <a:gd name="connsiteX19" fmla="*/ 3327867 w 7260121"/>
                <a:gd name="connsiteY19" fmla="*/ 1069493 h 1396458"/>
                <a:gd name="connsiteX20" fmla="*/ 3474824 w 7260121"/>
                <a:gd name="connsiteY20" fmla="*/ 938621 h 1396458"/>
                <a:gd name="connsiteX21" fmla="*/ 4263714 w 7260121"/>
                <a:gd name="connsiteY21" fmla="*/ 459000 h 1396458"/>
                <a:gd name="connsiteX22" fmla="*/ 4911495 w 7260121"/>
                <a:gd name="connsiteY22" fmla="*/ 410014 h 1396458"/>
                <a:gd name="connsiteX23" fmla="*/ 4975835 w 7260121"/>
                <a:gd name="connsiteY23" fmla="*/ 380769 h 1396458"/>
                <a:gd name="connsiteX24" fmla="*/ 5186400 w 7260121"/>
                <a:gd name="connsiteY24" fmla="*/ 198718 h 1396458"/>
                <a:gd name="connsiteX25" fmla="*/ 5725974 w 7260121"/>
                <a:gd name="connsiteY25" fmla="*/ 28364 h 1396458"/>
                <a:gd name="connsiteX26" fmla="*/ 6721042 w 7260121"/>
                <a:gd name="connsiteY26" fmla="*/ 83930 h 1396458"/>
                <a:gd name="connsiteX27" fmla="*/ 7000334 w 7260121"/>
                <a:gd name="connsiteY27" fmla="*/ 197255 h 1396458"/>
                <a:gd name="connsiteX28" fmla="*/ 7265003 w 7260121"/>
                <a:gd name="connsiteY28" fmla="*/ 492632 h 1396458"/>
                <a:gd name="connsiteX29" fmla="*/ 7265003 w 7260121"/>
                <a:gd name="connsiteY29" fmla="*/ 579636 h 1396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0121" h="1396458">
                  <a:moveTo>
                    <a:pt x="7265003" y="579636"/>
                  </a:moveTo>
                  <a:cubicBezTo>
                    <a:pt x="7210899" y="760225"/>
                    <a:pt x="7067598" y="850154"/>
                    <a:pt x="6908943" y="919612"/>
                  </a:cubicBezTo>
                  <a:cubicBezTo>
                    <a:pt x="6627458" y="1043173"/>
                    <a:pt x="6329156" y="1078267"/>
                    <a:pt x="6024275" y="1070956"/>
                  </a:cubicBezTo>
                  <a:cubicBezTo>
                    <a:pt x="5769111" y="1064375"/>
                    <a:pt x="5520527" y="1022701"/>
                    <a:pt x="5284371" y="921805"/>
                  </a:cubicBezTo>
                  <a:cubicBezTo>
                    <a:pt x="5192249" y="882324"/>
                    <a:pt x="5105244" y="833338"/>
                    <a:pt x="5033594" y="761688"/>
                  </a:cubicBezTo>
                  <a:cubicBezTo>
                    <a:pt x="4971448" y="700273"/>
                    <a:pt x="4924655" y="630084"/>
                    <a:pt x="4924655" y="538693"/>
                  </a:cubicBezTo>
                  <a:cubicBezTo>
                    <a:pt x="4924655" y="517490"/>
                    <a:pt x="4910764" y="519683"/>
                    <a:pt x="4898335" y="518222"/>
                  </a:cubicBezTo>
                  <a:cubicBezTo>
                    <a:pt x="4746991" y="502137"/>
                    <a:pt x="4596378" y="506523"/>
                    <a:pt x="4447227" y="531382"/>
                  </a:cubicBezTo>
                  <a:cubicBezTo>
                    <a:pt x="4103596" y="587679"/>
                    <a:pt x="3811144" y="746334"/>
                    <a:pt x="3574258" y="997112"/>
                  </a:cubicBezTo>
                  <a:cubicBezTo>
                    <a:pt x="3364424" y="1219375"/>
                    <a:pt x="3104872" y="1323927"/>
                    <a:pt x="2813151" y="1368526"/>
                  </a:cubicBezTo>
                  <a:cubicBezTo>
                    <a:pt x="2504615" y="1416049"/>
                    <a:pt x="2196078" y="1405813"/>
                    <a:pt x="1887541" y="1373644"/>
                  </a:cubicBezTo>
                  <a:cubicBezTo>
                    <a:pt x="1262425" y="1308573"/>
                    <a:pt x="652662" y="1164540"/>
                    <a:pt x="48749" y="997112"/>
                  </a:cubicBezTo>
                  <a:cubicBezTo>
                    <a:pt x="39244" y="994187"/>
                    <a:pt x="30470" y="991262"/>
                    <a:pt x="20966" y="988338"/>
                  </a:cubicBezTo>
                  <a:cubicBezTo>
                    <a:pt x="12192" y="984682"/>
                    <a:pt x="494" y="983220"/>
                    <a:pt x="494" y="971522"/>
                  </a:cubicBezTo>
                  <a:cubicBezTo>
                    <a:pt x="-968" y="943008"/>
                    <a:pt x="494" y="913763"/>
                    <a:pt x="9268" y="885980"/>
                  </a:cubicBezTo>
                  <a:cubicBezTo>
                    <a:pt x="12192" y="876475"/>
                    <a:pt x="20235" y="873551"/>
                    <a:pt x="29739" y="879400"/>
                  </a:cubicBezTo>
                  <a:cubicBezTo>
                    <a:pt x="261507" y="941546"/>
                    <a:pt x="492545" y="1004423"/>
                    <a:pt x="725775" y="1058526"/>
                  </a:cubicBezTo>
                  <a:cubicBezTo>
                    <a:pt x="1138864" y="1155036"/>
                    <a:pt x="1554145" y="1235460"/>
                    <a:pt x="1976739" y="1272747"/>
                  </a:cubicBezTo>
                  <a:cubicBezTo>
                    <a:pt x="2266266" y="1298337"/>
                    <a:pt x="2555794" y="1304186"/>
                    <a:pt x="2843859" y="1253007"/>
                  </a:cubicBezTo>
                  <a:cubicBezTo>
                    <a:pt x="3016406" y="1222300"/>
                    <a:pt x="3181641" y="1170389"/>
                    <a:pt x="3327867" y="1069493"/>
                  </a:cubicBezTo>
                  <a:cubicBezTo>
                    <a:pt x="3382702" y="1032206"/>
                    <a:pt x="3428763" y="986145"/>
                    <a:pt x="3474824" y="938621"/>
                  </a:cubicBezTo>
                  <a:cubicBezTo>
                    <a:pt x="3696357" y="710509"/>
                    <a:pt x="3955177" y="543811"/>
                    <a:pt x="4263714" y="459000"/>
                  </a:cubicBezTo>
                  <a:cubicBezTo>
                    <a:pt x="4476472" y="400509"/>
                    <a:pt x="4692887" y="386618"/>
                    <a:pt x="4911495" y="410014"/>
                  </a:cubicBezTo>
                  <a:cubicBezTo>
                    <a:pt x="4941471" y="412939"/>
                    <a:pt x="4958287" y="407821"/>
                    <a:pt x="4975835" y="380769"/>
                  </a:cubicBezTo>
                  <a:cubicBezTo>
                    <a:pt x="5027745" y="299613"/>
                    <a:pt x="5103782" y="244779"/>
                    <a:pt x="5186400" y="198718"/>
                  </a:cubicBezTo>
                  <a:cubicBezTo>
                    <a:pt x="5354560" y="105133"/>
                    <a:pt x="5537342" y="56147"/>
                    <a:pt x="5725974" y="28364"/>
                  </a:cubicBezTo>
                  <a:cubicBezTo>
                    <a:pt x="6061563" y="-21353"/>
                    <a:pt x="6393496" y="-7461"/>
                    <a:pt x="6721042" y="83930"/>
                  </a:cubicBezTo>
                  <a:cubicBezTo>
                    <a:pt x="6818282" y="110982"/>
                    <a:pt x="6911867" y="147539"/>
                    <a:pt x="7000334" y="197255"/>
                  </a:cubicBezTo>
                  <a:cubicBezTo>
                    <a:pt x="7122432" y="265982"/>
                    <a:pt x="7224060" y="351524"/>
                    <a:pt x="7265003" y="492632"/>
                  </a:cubicBezTo>
                  <a:cubicBezTo>
                    <a:pt x="7265003" y="521146"/>
                    <a:pt x="7265003" y="550391"/>
                    <a:pt x="7265003" y="579636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5A96B34-8B4B-4748-A8F0-8C530A2C6563}"/>
                </a:ext>
              </a:extLst>
            </p:cNvPr>
            <p:cNvSpPr/>
            <p:nvPr/>
          </p:nvSpPr>
          <p:spPr>
            <a:xfrm>
              <a:off x="2196883" y="1280783"/>
              <a:ext cx="4416026" cy="2025230"/>
            </a:xfrm>
            <a:custGeom>
              <a:avLst/>
              <a:gdLst>
                <a:gd name="connsiteX0" fmla="*/ 4419682 w 4416025"/>
                <a:gd name="connsiteY0" fmla="*/ 1600600 h 2025230"/>
                <a:gd name="connsiteX1" fmla="*/ 4155012 w 4416025"/>
                <a:gd name="connsiteY1" fmla="*/ 1747558 h 2025230"/>
                <a:gd name="connsiteX2" fmla="*/ 3874990 w 4416025"/>
                <a:gd name="connsiteY2" fmla="*/ 1897439 h 2025230"/>
                <a:gd name="connsiteX3" fmla="*/ 3457514 w 4416025"/>
                <a:gd name="connsiteY3" fmla="*/ 1998335 h 2025230"/>
                <a:gd name="connsiteX4" fmla="*/ 1359171 w 4416025"/>
                <a:gd name="connsiteY4" fmla="*/ 1996142 h 2025230"/>
                <a:gd name="connsiteX5" fmla="*/ 1232685 w 4416025"/>
                <a:gd name="connsiteY5" fmla="*/ 2020269 h 2025230"/>
                <a:gd name="connsiteX6" fmla="*/ 1193936 w 4416025"/>
                <a:gd name="connsiteY6" fmla="*/ 2026118 h 2025230"/>
                <a:gd name="connsiteX7" fmla="*/ 133797 w 4416025"/>
                <a:gd name="connsiteY7" fmla="*/ 2026118 h 2025230"/>
                <a:gd name="connsiteX8" fmla="*/ 1462 w 4416025"/>
                <a:gd name="connsiteY8" fmla="*/ 1894514 h 2025230"/>
                <a:gd name="connsiteX9" fmla="*/ 1462 w 4416025"/>
                <a:gd name="connsiteY9" fmla="*/ 1846991 h 2025230"/>
                <a:gd name="connsiteX10" fmla="*/ 92122 w 4416025"/>
                <a:gd name="connsiteY10" fmla="*/ 1704421 h 2025230"/>
                <a:gd name="connsiteX11" fmla="*/ 105283 w 4416025"/>
                <a:gd name="connsiteY11" fmla="*/ 1697841 h 2025230"/>
                <a:gd name="connsiteX12" fmla="*/ 107476 w 4416025"/>
                <a:gd name="connsiteY12" fmla="*/ 1691260 h 2025230"/>
                <a:gd name="connsiteX13" fmla="*/ 1462 w 4416025"/>
                <a:gd name="connsiteY13" fmla="*/ 1491662 h 2025230"/>
                <a:gd name="connsiteX14" fmla="*/ 119905 w 4416025"/>
                <a:gd name="connsiteY14" fmla="*/ 1362252 h 2025230"/>
                <a:gd name="connsiteX15" fmla="*/ 0 w 4416025"/>
                <a:gd name="connsiteY15" fmla="*/ 1198479 h 2025230"/>
                <a:gd name="connsiteX16" fmla="*/ 111863 w 4416025"/>
                <a:gd name="connsiteY16" fmla="*/ 1031781 h 2025230"/>
                <a:gd name="connsiteX17" fmla="*/ 57028 w 4416025"/>
                <a:gd name="connsiteY17" fmla="*/ 1000342 h 2025230"/>
                <a:gd name="connsiteX18" fmla="*/ 1462 w 4416025"/>
                <a:gd name="connsiteY18" fmla="*/ 884093 h 2025230"/>
                <a:gd name="connsiteX19" fmla="*/ 44599 w 4416025"/>
                <a:gd name="connsiteY19" fmla="*/ 736404 h 2025230"/>
                <a:gd name="connsiteX20" fmla="*/ 133797 w 4416025"/>
                <a:gd name="connsiteY20" fmla="*/ 701310 h 2025230"/>
                <a:gd name="connsiteX21" fmla="*/ 908795 w 4416025"/>
                <a:gd name="connsiteY21" fmla="*/ 701310 h 2025230"/>
                <a:gd name="connsiteX22" fmla="*/ 935115 w 4416025"/>
                <a:gd name="connsiteY22" fmla="*/ 657443 h 2025230"/>
                <a:gd name="connsiteX23" fmla="*/ 764762 w 4416025"/>
                <a:gd name="connsiteY23" fmla="*/ 310156 h 2025230"/>
                <a:gd name="connsiteX24" fmla="*/ 850304 w 4416025"/>
                <a:gd name="connsiteY24" fmla="*/ 53529 h 2025230"/>
                <a:gd name="connsiteX25" fmla="*/ 946082 w 4416025"/>
                <a:gd name="connsiteY25" fmla="*/ 8199 h 2025230"/>
                <a:gd name="connsiteX26" fmla="*/ 1149337 w 4416025"/>
                <a:gd name="connsiteY26" fmla="*/ 106902 h 2025230"/>
                <a:gd name="connsiteX27" fmla="*/ 1381836 w 4416025"/>
                <a:gd name="connsiteY27" fmla="*/ 585792 h 2025230"/>
                <a:gd name="connsiteX28" fmla="*/ 1389878 w 4416025"/>
                <a:gd name="connsiteY28" fmla="*/ 601877 h 2025230"/>
                <a:gd name="connsiteX29" fmla="*/ 1501741 w 4416025"/>
                <a:gd name="connsiteY29" fmla="*/ 672796 h 2025230"/>
                <a:gd name="connsiteX30" fmla="*/ 3044426 w 4416025"/>
                <a:gd name="connsiteY30" fmla="*/ 672065 h 2025230"/>
                <a:gd name="connsiteX31" fmla="*/ 3141666 w 4416025"/>
                <a:gd name="connsiteY31" fmla="*/ 642089 h 2025230"/>
                <a:gd name="connsiteX32" fmla="*/ 3397562 w 4416025"/>
                <a:gd name="connsiteY32" fmla="*/ 495132 h 2025230"/>
                <a:gd name="connsiteX33" fmla="*/ 3643952 w 4416025"/>
                <a:gd name="connsiteY33" fmla="*/ 360604 h 2025230"/>
                <a:gd name="connsiteX34" fmla="*/ 3665155 w 4416025"/>
                <a:gd name="connsiteY34" fmla="*/ 322585 h 2025230"/>
                <a:gd name="connsiteX35" fmla="*/ 3671004 w 4416025"/>
                <a:gd name="connsiteY35" fmla="*/ 283835 h 2025230"/>
                <a:gd name="connsiteX36" fmla="*/ 3680509 w 4416025"/>
                <a:gd name="connsiteY36" fmla="*/ 321123 h 2025230"/>
                <a:gd name="connsiteX37" fmla="*/ 3711216 w 4416025"/>
                <a:gd name="connsiteY37" fmla="*/ 428599 h 2025230"/>
                <a:gd name="connsiteX38" fmla="*/ 4338526 w 4416025"/>
                <a:gd name="connsiteY38" fmla="*/ 1479233 h 2025230"/>
                <a:gd name="connsiteX39" fmla="*/ 4369234 w 4416025"/>
                <a:gd name="connsiteY39" fmla="*/ 1520176 h 2025230"/>
                <a:gd name="connsiteX40" fmla="*/ 4419682 w 4416025"/>
                <a:gd name="connsiteY40" fmla="*/ 1600600 h 202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416025" h="2025230">
                  <a:moveTo>
                    <a:pt x="4419682" y="1600600"/>
                  </a:moveTo>
                  <a:cubicBezTo>
                    <a:pt x="4331215" y="1649586"/>
                    <a:pt x="4243479" y="1698572"/>
                    <a:pt x="4155012" y="1747558"/>
                  </a:cubicBezTo>
                  <a:cubicBezTo>
                    <a:pt x="4062159" y="1798005"/>
                    <a:pt x="3971499" y="1854302"/>
                    <a:pt x="3874990" y="1897439"/>
                  </a:cubicBezTo>
                  <a:cubicBezTo>
                    <a:pt x="3742655" y="1955930"/>
                    <a:pt x="3605934" y="1998335"/>
                    <a:pt x="3457514" y="1998335"/>
                  </a:cubicBezTo>
                  <a:cubicBezTo>
                    <a:pt x="2757823" y="1996873"/>
                    <a:pt x="2058862" y="1997604"/>
                    <a:pt x="1359171" y="1996142"/>
                  </a:cubicBezTo>
                  <a:cubicBezTo>
                    <a:pt x="1314572" y="1996142"/>
                    <a:pt x="1270704" y="1988830"/>
                    <a:pt x="1232685" y="2020269"/>
                  </a:cubicBezTo>
                  <a:cubicBezTo>
                    <a:pt x="1221718" y="2029043"/>
                    <a:pt x="1207096" y="2026118"/>
                    <a:pt x="1193936" y="2026118"/>
                  </a:cubicBezTo>
                  <a:cubicBezTo>
                    <a:pt x="840800" y="2026118"/>
                    <a:pt x="486933" y="2026118"/>
                    <a:pt x="133797" y="2026118"/>
                  </a:cubicBezTo>
                  <a:cubicBezTo>
                    <a:pt x="59953" y="2026118"/>
                    <a:pt x="2925" y="1969090"/>
                    <a:pt x="1462" y="1894514"/>
                  </a:cubicBezTo>
                  <a:cubicBezTo>
                    <a:pt x="1462" y="1878430"/>
                    <a:pt x="2193" y="1863076"/>
                    <a:pt x="1462" y="1846991"/>
                  </a:cubicBezTo>
                  <a:cubicBezTo>
                    <a:pt x="-3656" y="1776803"/>
                    <a:pt x="29245" y="1731473"/>
                    <a:pt x="92122" y="1704421"/>
                  </a:cubicBezTo>
                  <a:cubicBezTo>
                    <a:pt x="96509" y="1702227"/>
                    <a:pt x="100896" y="1700765"/>
                    <a:pt x="105283" y="1697841"/>
                  </a:cubicBezTo>
                  <a:cubicBezTo>
                    <a:pt x="106014" y="1697109"/>
                    <a:pt x="106014" y="1695647"/>
                    <a:pt x="107476" y="1691260"/>
                  </a:cubicBezTo>
                  <a:cubicBezTo>
                    <a:pt x="5849" y="1660553"/>
                    <a:pt x="-4387" y="1581591"/>
                    <a:pt x="1462" y="1491662"/>
                  </a:cubicBezTo>
                  <a:cubicBezTo>
                    <a:pt x="5849" y="1418549"/>
                    <a:pt x="54104" y="1387110"/>
                    <a:pt x="119905" y="1362252"/>
                  </a:cubicBezTo>
                  <a:cubicBezTo>
                    <a:pt x="32170" y="1338125"/>
                    <a:pt x="0" y="1284021"/>
                    <a:pt x="0" y="1198479"/>
                  </a:cubicBezTo>
                  <a:cubicBezTo>
                    <a:pt x="0" y="1115130"/>
                    <a:pt x="27783" y="1058102"/>
                    <a:pt x="111863" y="1031781"/>
                  </a:cubicBezTo>
                  <a:cubicBezTo>
                    <a:pt x="89929" y="1019352"/>
                    <a:pt x="71651" y="1012041"/>
                    <a:pt x="57028" y="1000342"/>
                  </a:cubicBezTo>
                  <a:cubicBezTo>
                    <a:pt x="19741" y="971097"/>
                    <a:pt x="-1462" y="934541"/>
                    <a:pt x="1462" y="884093"/>
                  </a:cubicBezTo>
                  <a:cubicBezTo>
                    <a:pt x="4387" y="830720"/>
                    <a:pt x="-4387" y="775885"/>
                    <a:pt x="44599" y="736404"/>
                  </a:cubicBezTo>
                  <a:cubicBezTo>
                    <a:pt x="70920" y="715202"/>
                    <a:pt x="98703" y="701310"/>
                    <a:pt x="133797" y="701310"/>
                  </a:cubicBezTo>
                  <a:cubicBezTo>
                    <a:pt x="391886" y="702041"/>
                    <a:pt x="650706" y="702041"/>
                    <a:pt x="908795" y="701310"/>
                  </a:cubicBezTo>
                  <a:cubicBezTo>
                    <a:pt x="956318" y="701310"/>
                    <a:pt x="956318" y="700579"/>
                    <a:pt x="935115" y="657443"/>
                  </a:cubicBezTo>
                  <a:cubicBezTo>
                    <a:pt x="878087" y="541924"/>
                    <a:pt x="822521" y="425674"/>
                    <a:pt x="764762" y="310156"/>
                  </a:cubicBezTo>
                  <a:cubicBezTo>
                    <a:pt x="714314" y="209260"/>
                    <a:pt x="744290" y="99590"/>
                    <a:pt x="850304" y="53529"/>
                  </a:cubicBezTo>
                  <a:cubicBezTo>
                    <a:pt x="882474" y="39638"/>
                    <a:pt x="912450" y="19166"/>
                    <a:pt x="946082" y="8199"/>
                  </a:cubicBezTo>
                  <a:cubicBezTo>
                    <a:pt x="1027238" y="-18853"/>
                    <a:pt x="1108393" y="22822"/>
                    <a:pt x="1149337" y="106902"/>
                  </a:cubicBezTo>
                  <a:cubicBezTo>
                    <a:pt x="1226836" y="267019"/>
                    <a:pt x="1304336" y="426405"/>
                    <a:pt x="1381836" y="585792"/>
                  </a:cubicBezTo>
                  <a:cubicBezTo>
                    <a:pt x="1384760" y="590910"/>
                    <a:pt x="1388416" y="596759"/>
                    <a:pt x="1389878" y="601877"/>
                  </a:cubicBezTo>
                  <a:cubicBezTo>
                    <a:pt x="1402308" y="665485"/>
                    <a:pt x="1443982" y="672796"/>
                    <a:pt x="1501741" y="672796"/>
                  </a:cubicBezTo>
                  <a:cubicBezTo>
                    <a:pt x="2015726" y="670603"/>
                    <a:pt x="2530441" y="671334"/>
                    <a:pt x="3044426" y="672065"/>
                  </a:cubicBezTo>
                  <a:cubicBezTo>
                    <a:pt x="3080982" y="672065"/>
                    <a:pt x="3111690" y="664754"/>
                    <a:pt x="3141666" y="642089"/>
                  </a:cubicBezTo>
                  <a:cubicBezTo>
                    <a:pt x="3221359" y="583598"/>
                    <a:pt x="3312019" y="543386"/>
                    <a:pt x="3397562" y="495132"/>
                  </a:cubicBezTo>
                  <a:cubicBezTo>
                    <a:pt x="3478717" y="449070"/>
                    <a:pt x="3561335" y="404471"/>
                    <a:pt x="3643952" y="360604"/>
                  </a:cubicBezTo>
                  <a:cubicBezTo>
                    <a:pt x="3660769" y="351830"/>
                    <a:pt x="3665886" y="340863"/>
                    <a:pt x="3665155" y="322585"/>
                  </a:cubicBezTo>
                  <a:cubicBezTo>
                    <a:pt x="3664424" y="309425"/>
                    <a:pt x="3660769" y="295533"/>
                    <a:pt x="3671004" y="283835"/>
                  </a:cubicBezTo>
                  <a:cubicBezTo>
                    <a:pt x="3683433" y="294071"/>
                    <a:pt x="3681240" y="307962"/>
                    <a:pt x="3680509" y="321123"/>
                  </a:cubicBezTo>
                  <a:cubicBezTo>
                    <a:pt x="3678315" y="360604"/>
                    <a:pt x="3691476" y="394967"/>
                    <a:pt x="3711216" y="428599"/>
                  </a:cubicBezTo>
                  <a:cubicBezTo>
                    <a:pt x="3920320" y="778810"/>
                    <a:pt x="4129423" y="1129021"/>
                    <a:pt x="4338526" y="1479233"/>
                  </a:cubicBezTo>
                  <a:cubicBezTo>
                    <a:pt x="4347300" y="1493855"/>
                    <a:pt x="4356804" y="1507747"/>
                    <a:pt x="4369234" y="1520176"/>
                  </a:cubicBezTo>
                  <a:cubicBezTo>
                    <a:pt x="4387512" y="1547959"/>
                    <a:pt x="4412370" y="1569162"/>
                    <a:pt x="4419682" y="16006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5EB121-5730-44DB-B9AE-F5F82105120A}"/>
                </a:ext>
              </a:extLst>
            </p:cNvPr>
            <p:cNvSpPr/>
            <p:nvPr/>
          </p:nvSpPr>
          <p:spPr>
            <a:xfrm>
              <a:off x="7191289" y="-110"/>
              <a:ext cx="2551644" cy="2171456"/>
            </a:xfrm>
            <a:custGeom>
              <a:avLst/>
              <a:gdLst>
                <a:gd name="connsiteX0" fmla="*/ 1405 w 2551643"/>
                <a:gd name="connsiteY0" fmla="*/ 908173 h 2171456"/>
                <a:gd name="connsiteX1" fmla="*/ 121311 w 2551643"/>
                <a:gd name="connsiteY1" fmla="*/ 835060 h 2171456"/>
                <a:gd name="connsiteX2" fmla="*/ 750814 w 2551643"/>
                <a:gd name="connsiteY2" fmla="*/ 489236 h 2171456"/>
                <a:gd name="connsiteX3" fmla="*/ 1498760 w 2551643"/>
                <a:gd name="connsiteY3" fmla="*/ 79803 h 2171456"/>
                <a:gd name="connsiteX4" fmla="*/ 1871636 w 2551643"/>
                <a:gd name="connsiteY4" fmla="*/ 3765 h 2171456"/>
                <a:gd name="connsiteX5" fmla="*/ 2490903 w 2551643"/>
                <a:gd name="connsiteY5" fmla="*/ 440981 h 2171456"/>
                <a:gd name="connsiteX6" fmla="*/ 2550856 w 2551643"/>
                <a:gd name="connsiteY6" fmla="*/ 774376 h 2171456"/>
                <a:gd name="connsiteX7" fmla="*/ 2293498 w 2551643"/>
                <a:gd name="connsiteY7" fmla="*/ 1289823 h 2171456"/>
                <a:gd name="connsiteX8" fmla="*/ 2065386 w 2551643"/>
                <a:gd name="connsiteY8" fmla="*/ 1432393 h 2171456"/>
                <a:gd name="connsiteX9" fmla="*/ 1183643 w 2551643"/>
                <a:gd name="connsiteY9" fmla="*/ 1917133 h 2171456"/>
                <a:gd name="connsiteX10" fmla="*/ 717182 w 2551643"/>
                <a:gd name="connsiteY10" fmla="*/ 2173028 h 2171456"/>
                <a:gd name="connsiteX11" fmla="*/ 685743 w 2551643"/>
                <a:gd name="connsiteY11" fmla="*/ 2108689 h 2171456"/>
                <a:gd name="connsiteX12" fmla="*/ 528550 w 2551643"/>
                <a:gd name="connsiteY12" fmla="*/ 1842557 h 2171456"/>
                <a:gd name="connsiteX13" fmla="*/ 411569 w 2551643"/>
                <a:gd name="connsiteY13" fmla="*/ 1649539 h 2171456"/>
                <a:gd name="connsiteX14" fmla="*/ 90603 w 2551643"/>
                <a:gd name="connsiteY14" fmla="*/ 1080720 h 2171456"/>
                <a:gd name="connsiteX15" fmla="*/ 10179 w 2551643"/>
                <a:gd name="connsiteY15" fmla="*/ 937418 h 2171456"/>
                <a:gd name="connsiteX16" fmla="*/ 1405 w 2551643"/>
                <a:gd name="connsiteY16" fmla="*/ 908173 h 217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51643" h="2171456">
                  <a:moveTo>
                    <a:pt x="1405" y="908173"/>
                  </a:moveTo>
                  <a:cubicBezTo>
                    <a:pt x="34306" y="871617"/>
                    <a:pt x="81099" y="857725"/>
                    <a:pt x="121311" y="835060"/>
                  </a:cubicBezTo>
                  <a:cubicBezTo>
                    <a:pt x="330414" y="718810"/>
                    <a:pt x="540979" y="604754"/>
                    <a:pt x="750814" y="489236"/>
                  </a:cubicBezTo>
                  <a:cubicBezTo>
                    <a:pt x="1000129" y="352514"/>
                    <a:pt x="1248713" y="214331"/>
                    <a:pt x="1498760" y="79803"/>
                  </a:cubicBezTo>
                  <a:cubicBezTo>
                    <a:pt x="1614278" y="17657"/>
                    <a:pt x="1742226" y="-10857"/>
                    <a:pt x="1871636" y="3765"/>
                  </a:cubicBezTo>
                  <a:cubicBezTo>
                    <a:pt x="2156777" y="35204"/>
                    <a:pt x="2369536" y="174119"/>
                    <a:pt x="2490903" y="440981"/>
                  </a:cubicBezTo>
                  <a:cubicBezTo>
                    <a:pt x="2539158" y="546995"/>
                    <a:pt x="2560361" y="659589"/>
                    <a:pt x="2550856" y="774376"/>
                  </a:cubicBezTo>
                  <a:cubicBezTo>
                    <a:pt x="2534771" y="979093"/>
                    <a:pt x="2455809" y="1155295"/>
                    <a:pt x="2293498" y="1289823"/>
                  </a:cubicBezTo>
                  <a:cubicBezTo>
                    <a:pt x="2223310" y="1348313"/>
                    <a:pt x="2144347" y="1389257"/>
                    <a:pt x="2065386" y="1432393"/>
                  </a:cubicBezTo>
                  <a:cubicBezTo>
                    <a:pt x="1772202" y="1594704"/>
                    <a:pt x="1477557" y="1755553"/>
                    <a:pt x="1183643" y="1917133"/>
                  </a:cubicBezTo>
                  <a:cubicBezTo>
                    <a:pt x="1027912" y="2002675"/>
                    <a:pt x="872181" y="2087486"/>
                    <a:pt x="717182" y="2173028"/>
                  </a:cubicBezTo>
                  <a:cubicBezTo>
                    <a:pt x="695979" y="2156943"/>
                    <a:pt x="697441" y="2129891"/>
                    <a:pt x="685743" y="2108689"/>
                  </a:cubicBezTo>
                  <a:cubicBezTo>
                    <a:pt x="637488" y="2017297"/>
                    <a:pt x="580460" y="1931024"/>
                    <a:pt x="528550" y="1842557"/>
                  </a:cubicBezTo>
                  <a:cubicBezTo>
                    <a:pt x="490531" y="1777487"/>
                    <a:pt x="452513" y="1713147"/>
                    <a:pt x="411569" y="1649539"/>
                  </a:cubicBezTo>
                  <a:cubicBezTo>
                    <a:pt x="297513" y="1463832"/>
                    <a:pt x="195155" y="1271545"/>
                    <a:pt x="90603" y="1080720"/>
                  </a:cubicBezTo>
                  <a:cubicBezTo>
                    <a:pt x="64282" y="1032465"/>
                    <a:pt x="37962" y="984942"/>
                    <a:pt x="10179" y="937418"/>
                  </a:cubicBezTo>
                  <a:cubicBezTo>
                    <a:pt x="6523" y="928645"/>
                    <a:pt x="-3713" y="921333"/>
                    <a:pt x="1405" y="908173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9CEFFC-3CB0-4575-A6A9-DFC66580AC59}"/>
                </a:ext>
              </a:extLst>
            </p:cNvPr>
            <p:cNvSpPr/>
            <p:nvPr/>
          </p:nvSpPr>
          <p:spPr>
            <a:xfrm>
              <a:off x="3422151" y="2926714"/>
              <a:ext cx="3538670" cy="2251881"/>
            </a:xfrm>
            <a:custGeom>
              <a:avLst/>
              <a:gdLst>
                <a:gd name="connsiteX0" fmla="*/ 3258021 w 3538669"/>
                <a:gd name="connsiteY0" fmla="*/ 731 h 2251880"/>
                <a:gd name="connsiteX1" fmla="*/ 3375733 w 3538669"/>
                <a:gd name="connsiteY1" fmla="*/ 0 h 2251880"/>
                <a:gd name="connsiteX2" fmla="*/ 3470780 w 3538669"/>
                <a:gd name="connsiteY2" fmla="*/ 1193935 h 2251880"/>
                <a:gd name="connsiteX3" fmla="*/ 2894650 w 3538669"/>
                <a:gd name="connsiteY3" fmla="*/ 1899476 h 2251880"/>
                <a:gd name="connsiteX4" fmla="*/ 2110147 w 3538669"/>
                <a:gd name="connsiteY4" fmla="*/ 2183155 h 2251880"/>
                <a:gd name="connsiteX5" fmla="*/ 1293475 w 3538669"/>
                <a:gd name="connsiteY5" fmla="*/ 2246763 h 2251880"/>
                <a:gd name="connsiteX6" fmla="*/ 247959 w 3538669"/>
                <a:gd name="connsiteY6" fmla="*/ 1971858 h 2251880"/>
                <a:gd name="connsiteX7" fmla="*/ 71025 w 3538669"/>
                <a:gd name="connsiteY7" fmla="*/ 1884853 h 2251880"/>
                <a:gd name="connsiteX8" fmla="*/ 3030 w 3538669"/>
                <a:gd name="connsiteY8" fmla="*/ 1741552 h 2251880"/>
                <a:gd name="connsiteX9" fmla="*/ 6686 w 3538669"/>
                <a:gd name="connsiteY9" fmla="*/ 1723274 h 2251880"/>
                <a:gd name="connsiteX10" fmla="*/ 466566 w 3538669"/>
                <a:gd name="connsiteY10" fmla="*/ 1943344 h 2251880"/>
                <a:gd name="connsiteX11" fmla="*/ 1580077 w 3538669"/>
                <a:gd name="connsiteY11" fmla="*/ 2139287 h 2251880"/>
                <a:gd name="connsiteX12" fmla="*/ 2709674 w 3538669"/>
                <a:gd name="connsiteY12" fmla="*/ 1876080 h 2251880"/>
                <a:gd name="connsiteX13" fmla="*/ 3377926 w 3538669"/>
                <a:gd name="connsiteY13" fmla="*/ 1119360 h 2251880"/>
                <a:gd name="connsiteX14" fmla="*/ 3363304 w 3538669"/>
                <a:gd name="connsiteY14" fmla="*/ 290990 h 2251880"/>
                <a:gd name="connsiteX15" fmla="*/ 3258021 w 3538669"/>
                <a:gd name="connsiteY15" fmla="*/ 731 h 225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38669" h="2251880">
                  <a:moveTo>
                    <a:pt x="3258021" y="731"/>
                  </a:moveTo>
                  <a:cubicBezTo>
                    <a:pt x="3297502" y="731"/>
                    <a:pt x="3336252" y="0"/>
                    <a:pt x="3375733" y="0"/>
                  </a:cubicBezTo>
                  <a:cubicBezTo>
                    <a:pt x="3540237" y="387499"/>
                    <a:pt x="3606770" y="783772"/>
                    <a:pt x="3470780" y="1193935"/>
                  </a:cubicBezTo>
                  <a:cubicBezTo>
                    <a:pt x="3369153" y="1501741"/>
                    <a:pt x="3168092" y="1731316"/>
                    <a:pt x="2894650" y="1899476"/>
                  </a:cubicBezTo>
                  <a:cubicBezTo>
                    <a:pt x="2652645" y="2047896"/>
                    <a:pt x="2386514" y="2129051"/>
                    <a:pt x="2110147" y="2183155"/>
                  </a:cubicBezTo>
                  <a:cubicBezTo>
                    <a:pt x="1840360" y="2236527"/>
                    <a:pt x="1569110" y="2267235"/>
                    <a:pt x="1293475" y="2246763"/>
                  </a:cubicBezTo>
                  <a:cubicBezTo>
                    <a:pt x="927178" y="2220442"/>
                    <a:pt x="580623" y="2123933"/>
                    <a:pt x="247959" y="1971858"/>
                  </a:cubicBezTo>
                  <a:cubicBezTo>
                    <a:pt x="188006" y="1944806"/>
                    <a:pt x="130247" y="1914098"/>
                    <a:pt x="71025" y="1884853"/>
                  </a:cubicBezTo>
                  <a:cubicBezTo>
                    <a:pt x="47629" y="1837330"/>
                    <a:pt x="33006" y="1786151"/>
                    <a:pt x="3030" y="1741552"/>
                  </a:cubicBezTo>
                  <a:cubicBezTo>
                    <a:pt x="-2088" y="1734241"/>
                    <a:pt x="-626" y="1728392"/>
                    <a:pt x="6686" y="1723274"/>
                  </a:cubicBezTo>
                  <a:cubicBezTo>
                    <a:pt x="155836" y="1805160"/>
                    <a:pt x="307911" y="1881198"/>
                    <a:pt x="466566" y="1943344"/>
                  </a:cubicBezTo>
                  <a:cubicBezTo>
                    <a:pt x="824820" y="2082258"/>
                    <a:pt x="1195503" y="2160489"/>
                    <a:pt x="1580077" y="2139287"/>
                  </a:cubicBezTo>
                  <a:cubicBezTo>
                    <a:pt x="1971232" y="2118084"/>
                    <a:pt x="2354344" y="2049358"/>
                    <a:pt x="2709674" y="1876080"/>
                  </a:cubicBezTo>
                  <a:cubicBezTo>
                    <a:pt x="3035758" y="1716693"/>
                    <a:pt x="3271182" y="1473227"/>
                    <a:pt x="3377926" y="1119360"/>
                  </a:cubicBezTo>
                  <a:cubicBezTo>
                    <a:pt x="3462006" y="842262"/>
                    <a:pt x="3440804" y="565895"/>
                    <a:pt x="3363304" y="290990"/>
                  </a:cubicBezTo>
                  <a:cubicBezTo>
                    <a:pt x="3336252" y="191556"/>
                    <a:pt x="3298233" y="95778"/>
                    <a:pt x="3258021" y="731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E272F9D-5614-4643-B552-A7ABFC58423F}"/>
                </a:ext>
              </a:extLst>
            </p:cNvPr>
            <p:cNvSpPr/>
            <p:nvPr/>
          </p:nvSpPr>
          <p:spPr>
            <a:xfrm>
              <a:off x="5867983" y="856930"/>
              <a:ext cx="2039853" cy="2076409"/>
            </a:xfrm>
            <a:custGeom>
              <a:avLst/>
              <a:gdLst>
                <a:gd name="connsiteX0" fmla="*/ 1995889 w 2039852"/>
                <a:gd name="connsiteY0" fmla="*/ 1206319 h 2076409"/>
                <a:gd name="connsiteX1" fmla="*/ 1885489 w 2039852"/>
                <a:gd name="connsiteY1" fmla="*/ 1022074 h 2076409"/>
                <a:gd name="connsiteX2" fmla="*/ 1742918 w 2039852"/>
                <a:gd name="connsiteY2" fmla="*/ 789575 h 2076409"/>
                <a:gd name="connsiteX3" fmla="*/ 1742918 w 2039852"/>
                <a:gd name="connsiteY3" fmla="*/ 789575 h 2076409"/>
                <a:gd name="connsiteX4" fmla="*/ 1467282 w 2039852"/>
                <a:gd name="connsiteY4" fmla="*/ 301180 h 2076409"/>
                <a:gd name="connsiteX5" fmla="*/ 1324712 w 2039852"/>
                <a:gd name="connsiteY5" fmla="*/ 51865 h 2076409"/>
                <a:gd name="connsiteX6" fmla="*/ 1075397 w 2039852"/>
                <a:gd name="connsiteY6" fmla="*/ 35780 h 2076409"/>
                <a:gd name="connsiteX7" fmla="*/ 449549 w 2039852"/>
                <a:gd name="connsiteY7" fmla="*/ 380873 h 2076409"/>
                <a:gd name="connsiteX8" fmla="*/ 87640 w 2039852"/>
                <a:gd name="connsiteY8" fmla="*/ 584128 h 2076409"/>
                <a:gd name="connsiteX9" fmla="*/ 635 w 2039852"/>
                <a:gd name="connsiteY9" fmla="*/ 711344 h 2076409"/>
                <a:gd name="connsiteX10" fmla="*/ 32805 w 2039852"/>
                <a:gd name="connsiteY10" fmla="*/ 861226 h 2076409"/>
                <a:gd name="connsiteX11" fmla="*/ 655728 w 2039852"/>
                <a:gd name="connsiteY11" fmla="*/ 1903086 h 2076409"/>
                <a:gd name="connsiteX12" fmla="*/ 695940 w 2039852"/>
                <a:gd name="connsiteY12" fmla="*/ 1954265 h 2076409"/>
                <a:gd name="connsiteX13" fmla="*/ 695940 w 2039852"/>
                <a:gd name="connsiteY13" fmla="*/ 1954265 h 2076409"/>
                <a:gd name="connsiteX14" fmla="*/ 749312 w 2039852"/>
                <a:gd name="connsiteY14" fmla="*/ 2025916 h 2076409"/>
                <a:gd name="connsiteX15" fmla="*/ 812921 w 2039852"/>
                <a:gd name="connsiteY15" fmla="*/ 2071977 h 2076409"/>
                <a:gd name="connsiteX16" fmla="*/ 930633 w 2039852"/>
                <a:gd name="connsiteY16" fmla="*/ 2071246 h 2076409"/>
                <a:gd name="connsiteX17" fmla="*/ 970114 w 2039852"/>
                <a:gd name="connsiteY17" fmla="*/ 2047119 h 2076409"/>
                <a:gd name="connsiteX18" fmla="*/ 1923508 w 2039852"/>
                <a:gd name="connsiteY18" fmla="*/ 1522899 h 2076409"/>
                <a:gd name="connsiteX19" fmla="*/ 2006856 w 2039852"/>
                <a:gd name="connsiteY19" fmla="*/ 1443205 h 2076409"/>
                <a:gd name="connsiteX20" fmla="*/ 2042682 w 2039852"/>
                <a:gd name="connsiteY20" fmla="*/ 1317451 h 2076409"/>
                <a:gd name="connsiteX21" fmla="*/ 1995889 w 2039852"/>
                <a:gd name="connsiteY21" fmla="*/ 1206319 h 207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9852" h="2076409">
                  <a:moveTo>
                    <a:pt x="1995889" y="1206319"/>
                  </a:moveTo>
                  <a:cubicBezTo>
                    <a:pt x="1958602" y="1144904"/>
                    <a:pt x="1922776" y="1082758"/>
                    <a:pt x="1885489" y="1022074"/>
                  </a:cubicBezTo>
                  <a:cubicBezTo>
                    <a:pt x="1837234" y="944575"/>
                    <a:pt x="1795560" y="863419"/>
                    <a:pt x="1742918" y="789575"/>
                  </a:cubicBezTo>
                  <a:cubicBezTo>
                    <a:pt x="1742918" y="789575"/>
                    <a:pt x="1742918" y="789575"/>
                    <a:pt x="1742918" y="789575"/>
                  </a:cubicBezTo>
                  <a:cubicBezTo>
                    <a:pt x="1648602" y="627995"/>
                    <a:pt x="1557211" y="464953"/>
                    <a:pt x="1467282" y="301180"/>
                  </a:cubicBezTo>
                  <a:cubicBezTo>
                    <a:pt x="1421221" y="217100"/>
                    <a:pt x="1380278" y="130827"/>
                    <a:pt x="1324712" y="51865"/>
                  </a:cubicBezTo>
                  <a:cubicBezTo>
                    <a:pt x="1245750" y="-13937"/>
                    <a:pt x="1165326" y="-14668"/>
                    <a:pt x="1075397" y="35780"/>
                  </a:cubicBezTo>
                  <a:cubicBezTo>
                    <a:pt x="867756" y="152761"/>
                    <a:pt x="657921" y="265355"/>
                    <a:pt x="449549" y="380873"/>
                  </a:cubicBezTo>
                  <a:cubicBezTo>
                    <a:pt x="328182" y="448137"/>
                    <a:pt x="203889" y="509552"/>
                    <a:pt x="87640" y="584128"/>
                  </a:cubicBezTo>
                  <a:cubicBezTo>
                    <a:pt x="37923" y="612642"/>
                    <a:pt x="14527" y="658703"/>
                    <a:pt x="635" y="711344"/>
                  </a:cubicBezTo>
                  <a:cubicBezTo>
                    <a:pt x="-2289" y="764717"/>
                    <a:pt x="4291" y="813702"/>
                    <a:pt x="32805" y="861226"/>
                  </a:cubicBezTo>
                  <a:cubicBezTo>
                    <a:pt x="241177" y="1207781"/>
                    <a:pt x="448087" y="1555799"/>
                    <a:pt x="655728" y="1903086"/>
                  </a:cubicBezTo>
                  <a:cubicBezTo>
                    <a:pt x="666695" y="1921364"/>
                    <a:pt x="675468" y="1942567"/>
                    <a:pt x="695940" y="1954265"/>
                  </a:cubicBezTo>
                  <a:cubicBezTo>
                    <a:pt x="695940" y="1954265"/>
                    <a:pt x="695940" y="1954265"/>
                    <a:pt x="695940" y="1954265"/>
                  </a:cubicBezTo>
                  <a:cubicBezTo>
                    <a:pt x="713487" y="1978392"/>
                    <a:pt x="731034" y="2001789"/>
                    <a:pt x="749312" y="2025916"/>
                  </a:cubicBezTo>
                  <a:cubicBezTo>
                    <a:pt x="770515" y="2041270"/>
                    <a:pt x="796105" y="2050043"/>
                    <a:pt x="812921" y="2071977"/>
                  </a:cubicBezTo>
                  <a:cubicBezTo>
                    <a:pt x="852402" y="2083675"/>
                    <a:pt x="891152" y="2089524"/>
                    <a:pt x="930633" y="2071246"/>
                  </a:cubicBezTo>
                  <a:cubicBezTo>
                    <a:pt x="938675" y="2055161"/>
                    <a:pt x="956953" y="2054430"/>
                    <a:pt x="970114" y="2047119"/>
                  </a:cubicBezTo>
                  <a:cubicBezTo>
                    <a:pt x="1287424" y="1872379"/>
                    <a:pt x="1605466" y="1697639"/>
                    <a:pt x="1923508" y="1522899"/>
                  </a:cubicBezTo>
                  <a:cubicBezTo>
                    <a:pt x="1958602" y="1503889"/>
                    <a:pt x="1987116" y="1478300"/>
                    <a:pt x="2006856" y="1443205"/>
                  </a:cubicBezTo>
                  <a:cubicBezTo>
                    <a:pt x="2036833" y="1406649"/>
                    <a:pt x="2041950" y="1362781"/>
                    <a:pt x="2042682" y="1317451"/>
                  </a:cubicBezTo>
                  <a:cubicBezTo>
                    <a:pt x="2034639" y="1276508"/>
                    <a:pt x="2017092" y="1240682"/>
                    <a:pt x="1995889" y="1206319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ACE7585-1A75-4610-AF67-77221CD9FA40}"/>
                </a:ext>
              </a:extLst>
            </p:cNvPr>
            <p:cNvSpPr/>
            <p:nvPr/>
          </p:nvSpPr>
          <p:spPr>
            <a:xfrm>
              <a:off x="3012261" y="1361215"/>
              <a:ext cx="255896" cy="226650"/>
            </a:xfrm>
            <a:custGeom>
              <a:avLst/>
              <a:gdLst>
                <a:gd name="connsiteX0" fmla="*/ 173110 w 255895"/>
                <a:gd name="connsiteY0" fmla="*/ 149 h 226650"/>
                <a:gd name="connsiteX1" fmla="*/ 210397 w 255895"/>
                <a:gd name="connsiteY1" fmla="*/ 19159 h 226650"/>
                <a:gd name="connsiteX2" fmla="*/ 256459 w 255895"/>
                <a:gd name="connsiteY2" fmla="*/ 96658 h 226650"/>
                <a:gd name="connsiteX3" fmla="*/ 229407 w 255895"/>
                <a:gd name="connsiteY3" fmla="*/ 157342 h 226650"/>
                <a:gd name="connsiteX4" fmla="*/ 109501 w 255895"/>
                <a:gd name="connsiteY4" fmla="*/ 226068 h 226650"/>
                <a:gd name="connsiteX5" fmla="*/ 78063 w 255895"/>
                <a:gd name="connsiteY5" fmla="*/ 231186 h 226650"/>
                <a:gd name="connsiteX6" fmla="*/ 563 w 255895"/>
                <a:gd name="connsiteY6" fmla="*/ 114206 h 226650"/>
                <a:gd name="connsiteX7" fmla="*/ 18841 w 255895"/>
                <a:gd name="connsiteY7" fmla="*/ 79842 h 226650"/>
                <a:gd name="connsiteX8" fmla="*/ 151907 w 255895"/>
                <a:gd name="connsiteY8" fmla="*/ 4536 h 226650"/>
                <a:gd name="connsiteX9" fmla="*/ 173110 w 255895"/>
                <a:gd name="connsiteY9" fmla="*/ 149 h 22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895" h="226650">
                  <a:moveTo>
                    <a:pt x="173110" y="149"/>
                  </a:moveTo>
                  <a:cubicBezTo>
                    <a:pt x="189926" y="-1313"/>
                    <a:pt x="200893" y="8192"/>
                    <a:pt x="210397" y="19159"/>
                  </a:cubicBezTo>
                  <a:cubicBezTo>
                    <a:pt x="230138" y="42555"/>
                    <a:pt x="245492" y="68875"/>
                    <a:pt x="256459" y="96658"/>
                  </a:cubicBezTo>
                  <a:cubicBezTo>
                    <a:pt x="267425" y="124441"/>
                    <a:pt x="249878" y="144182"/>
                    <a:pt x="229407" y="157342"/>
                  </a:cubicBezTo>
                  <a:cubicBezTo>
                    <a:pt x="190657" y="182201"/>
                    <a:pt x="149713" y="203403"/>
                    <a:pt x="109501" y="226068"/>
                  </a:cubicBezTo>
                  <a:cubicBezTo>
                    <a:pt x="99997" y="231186"/>
                    <a:pt x="90492" y="234111"/>
                    <a:pt x="78063" y="231186"/>
                  </a:cubicBezTo>
                  <a:cubicBezTo>
                    <a:pt x="46624" y="222413"/>
                    <a:pt x="-6017" y="146375"/>
                    <a:pt x="563" y="114206"/>
                  </a:cubicBezTo>
                  <a:cubicBezTo>
                    <a:pt x="2756" y="101776"/>
                    <a:pt x="6412" y="87154"/>
                    <a:pt x="18841" y="79842"/>
                  </a:cubicBezTo>
                  <a:cubicBezTo>
                    <a:pt x="62709" y="54253"/>
                    <a:pt x="107308" y="29394"/>
                    <a:pt x="151907" y="4536"/>
                  </a:cubicBezTo>
                  <a:cubicBezTo>
                    <a:pt x="158487" y="880"/>
                    <a:pt x="166530" y="1611"/>
                    <a:pt x="173110" y="149"/>
                  </a:cubicBezTo>
                  <a:close/>
                </a:path>
              </a:pathLst>
            </a:custGeom>
            <a:solidFill>
              <a:schemeClr val="bg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2C73B4-1B3C-4625-90E0-4048225B8C80}"/>
                </a:ext>
              </a:extLst>
            </p:cNvPr>
            <p:cNvSpPr/>
            <p:nvPr/>
          </p:nvSpPr>
          <p:spPr>
            <a:xfrm>
              <a:off x="1416767" y="4295465"/>
              <a:ext cx="2120277" cy="2558955"/>
            </a:xfrm>
            <a:custGeom>
              <a:avLst/>
              <a:gdLst>
                <a:gd name="connsiteX0" fmla="*/ 2099075 w 2120277"/>
                <a:gd name="connsiteY0" fmla="*/ 1937418 h 2558955"/>
                <a:gd name="connsiteX1" fmla="*/ 2107117 w 2120277"/>
                <a:gd name="connsiteY1" fmla="*/ 1856263 h 2558955"/>
                <a:gd name="connsiteX2" fmla="*/ 2121009 w 2120277"/>
                <a:gd name="connsiteY2" fmla="*/ 1846758 h 2558955"/>
                <a:gd name="connsiteX3" fmla="*/ 2106386 w 2120277"/>
                <a:gd name="connsiteY3" fmla="*/ 1806546 h 2558955"/>
                <a:gd name="connsiteX4" fmla="*/ 2105655 w 2120277"/>
                <a:gd name="connsiteY4" fmla="*/ 994992 h 2558955"/>
                <a:gd name="connsiteX5" fmla="*/ 2075678 w 2120277"/>
                <a:gd name="connsiteY5" fmla="*/ 516101 h 2558955"/>
                <a:gd name="connsiteX6" fmla="*/ 2063249 w 2120277"/>
                <a:gd name="connsiteY6" fmla="*/ 464922 h 2558955"/>
                <a:gd name="connsiteX7" fmla="*/ 2012070 w 2120277"/>
                <a:gd name="connsiteY7" fmla="*/ 354522 h 2558955"/>
                <a:gd name="connsiteX8" fmla="*/ 1964547 w 2120277"/>
                <a:gd name="connsiteY8" fmla="*/ 306267 h 2558955"/>
                <a:gd name="connsiteX9" fmla="*/ 1850490 w 2120277"/>
                <a:gd name="connsiteY9" fmla="*/ 185631 h 2558955"/>
                <a:gd name="connsiteX10" fmla="*/ 1850490 w 2120277"/>
                <a:gd name="connsiteY10" fmla="*/ 185631 h 2558955"/>
                <a:gd name="connsiteX11" fmla="*/ 1850490 w 2120277"/>
                <a:gd name="connsiteY11" fmla="*/ 185631 h 2558955"/>
                <a:gd name="connsiteX12" fmla="*/ 1457142 w 2120277"/>
                <a:gd name="connsiteY12" fmla="*/ 13084 h 2558955"/>
                <a:gd name="connsiteX13" fmla="*/ 697498 w 2120277"/>
                <a:gd name="connsiteY13" fmla="*/ 9428 h 2558955"/>
                <a:gd name="connsiteX14" fmla="*/ 47523 w 2120277"/>
                <a:gd name="connsiteY14" fmla="*/ 480276 h 2558955"/>
                <a:gd name="connsiteX15" fmla="*/ 0 w 2120277"/>
                <a:gd name="connsiteY15" fmla="*/ 662327 h 2558955"/>
                <a:gd name="connsiteX16" fmla="*/ 0 w 2120277"/>
                <a:gd name="connsiteY16" fmla="*/ 1927182 h 2558955"/>
                <a:gd name="connsiteX17" fmla="*/ 18278 w 2120277"/>
                <a:gd name="connsiteY17" fmla="*/ 2030272 h 2558955"/>
                <a:gd name="connsiteX18" fmla="*/ 200330 w 2120277"/>
                <a:gd name="connsiteY18" fmla="*/ 2346851 h 2558955"/>
                <a:gd name="connsiteX19" fmla="*/ 300494 w 2120277"/>
                <a:gd name="connsiteY19" fmla="*/ 2422889 h 2558955"/>
                <a:gd name="connsiteX20" fmla="*/ 362641 w 2120277"/>
                <a:gd name="connsiteY20" fmla="*/ 2472606 h 2558955"/>
                <a:gd name="connsiteX21" fmla="*/ 658748 w 2120277"/>
                <a:gd name="connsiteY21" fmla="*/ 2563266 h 2558955"/>
                <a:gd name="connsiteX22" fmla="*/ 1448369 w 2120277"/>
                <a:gd name="connsiteY22" fmla="*/ 2563266 h 2558955"/>
                <a:gd name="connsiteX23" fmla="*/ 1457873 w 2120277"/>
                <a:gd name="connsiteY23" fmla="*/ 2558148 h 2558955"/>
                <a:gd name="connsiteX24" fmla="*/ 2093225 w 2120277"/>
                <a:gd name="connsiteY24" fmla="*/ 1974706 h 2558955"/>
                <a:gd name="connsiteX25" fmla="*/ 2113697 w 2120277"/>
                <a:gd name="connsiteY25" fmla="*/ 1955697 h 2558955"/>
                <a:gd name="connsiteX26" fmla="*/ 2099075 w 2120277"/>
                <a:gd name="connsiteY26" fmla="*/ 1937418 h 2558955"/>
                <a:gd name="connsiteX27" fmla="*/ 516178 w 2120277"/>
                <a:gd name="connsiteY27" fmla="*/ 1979824 h 2558955"/>
                <a:gd name="connsiteX28" fmla="*/ 336320 w 2120277"/>
                <a:gd name="connsiteY28" fmla="*/ 1802890 h 2558955"/>
                <a:gd name="connsiteX29" fmla="*/ 516178 w 2120277"/>
                <a:gd name="connsiteY29" fmla="*/ 1622302 h 2558955"/>
                <a:gd name="connsiteX30" fmla="*/ 694574 w 2120277"/>
                <a:gd name="connsiteY30" fmla="*/ 1801428 h 2558955"/>
                <a:gd name="connsiteX31" fmla="*/ 516178 w 2120277"/>
                <a:gd name="connsiteY31" fmla="*/ 1979824 h 2558955"/>
                <a:gd name="connsiteX32" fmla="*/ 1332850 w 2120277"/>
                <a:gd name="connsiteY32" fmla="*/ 2199163 h 2558955"/>
                <a:gd name="connsiteX33" fmla="*/ 1299949 w 2120277"/>
                <a:gd name="connsiteY33" fmla="*/ 2199894 h 2558955"/>
                <a:gd name="connsiteX34" fmla="*/ 715776 w 2120277"/>
                <a:gd name="connsiteY34" fmla="*/ 2200625 h 2558955"/>
                <a:gd name="connsiteX35" fmla="*/ 715776 w 2120277"/>
                <a:gd name="connsiteY35" fmla="*/ 2145791 h 2558955"/>
                <a:gd name="connsiteX36" fmla="*/ 1285327 w 2120277"/>
                <a:gd name="connsiteY36" fmla="*/ 2146522 h 2558955"/>
                <a:gd name="connsiteX37" fmla="*/ 1332850 w 2120277"/>
                <a:gd name="connsiteY37" fmla="*/ 2147253 h 2558955"/>
                <a:gd name="connsiteX38" fmla="*/ 1355515 w 2120277"/>
                <a:gd name="connsiteY38" fmla="*/ 2175036 h 2558955"/>
                <a:gd name="connsiteX39" fmla="*/ 1332850 w 2120277"/>
                <a:gd name="connsiteY39" fmla="*/ 2199163 h 2558955"/>
                <a:gd name="connsiteX40" fmla="*/ 1655279 w 2120277"/>
                <a:gd name="connsiteY40" fmla="*/ 1897937 h 2558955"/>
                <a:gd name="connsiteX41" fmla="*/ 1637731 w 2120277"/>
                <a:gd name="connsiteY41" fmla="*/ 1935225 h 2558955"/>
                <a:gd name="connsiteX42" fmla="*/ 1634807 w 2120277"/>
                <a:gd name="connsiteY42" fmla="*/ 1935225 h 2558955"/>
                <a:gd name="connsiteX43" fmla="*/ 1585090 w 2120277"/>
                <a:gd name="connsiteY43" fmla="*/ 1960083 h 2558955"/>
                <a:gd name="connsiteX44" fmla="*/ 1551458 w 2120277"/>
                <a:gd name="connsiteY44" fmla="*/ 1960083 h 2558955"/>
                <a:gd name="connsiteX45" fmla="*/ 1443251 w 2120277"/>
                <a:gd name="connsiteY45" fmla="*/ 1937418 h 2558955"/>
                <a:gd name="connsiteX46" fmla="*/ 1378180 w 2120277"/>
                <a:gd name="connsiteY46" fmla="*/ 1739282 h 2558955"/>
                <a:gd name="connsiteX47" fmla="*/ 1563156 w 2120277"/>
                <a:gd name="connsiteY47" fmla="*/ 1645697 h 2558955"/>
                <a:gd name="connsiteX48" fmla="*/ 1655279 w 2120277"/>
                <a:gd name="connsiteY48" fmla="*/ 1897937 h 2558955"/>
                <a:gd name="connsiteX49" fmla="*/ 1786882 w 2120277"/>
                <a:gd name="connsiteY49" fmla="*/ 1405887 h 2558955"/>
                <a:gd name="connsiteX50" fmla="*/ 1027238 w 2120277"/>
                <a:gd name="connsiteY50" fmla="*/ 1405156 h 2558955"/>
                <a:gd name="connsiteX51" fmla="*/ 278561 w 2120277"/>
                <a:gd name="connsiteY51" fmla="*/ 1405887 h 2558955"/>
                <a:gd name="connsiteX52" fmla="*/ 239811 w 2120277"/>
                <a:gd name="connsiteY52" fmla="*/ 1365675 h 2558955"/>
                <a:gd name="connsiteX53" fmla="*/ 239811 w 2120277"/>
                <a:gd name="connsiteY53" fmla="*/ 668177 h 2558955"/>
                <a:gd name="connsiteX54" fmla="*/ 274905 w 2120277"/>
                <a:gd name="connsiteY54" fmla="*/ 632351 h 2558955"/>
                <a:gd name="connsiteX55" fmla="*/ 1786882 w 2120277"/>
                <a:gd name="connsiteY55" fmla="*/ 632351 h 2558955"/>
                <a:gd name="connsiteX56" fmla="*/ 1821976 w 2120277"/>
                <a:gd name="connsiteY56" fmla="*/ 668908 h 2558955"/>
                <a:gd name="connsiteX57" fmla="*/ 1821976 w 2120277"/>
                <a:gd name="connsiteY57" fmla="*/ 1370062 h 2558955"/>
                <a:gd name="connsiteX58" fmla="*/ 1786882 w 2120277"/>
                <a:gd name="connsiteY58" fmla="*/ 1405887 h 255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120277" h="2558955">
                  <a:moveTo>
                    <a:pt x="2099075" y="1937418"/>
                  </a:moveTo>
                  <a:cubicBezTo>
                    <a:pt x="2106386" y="1910367"/>
                    <a:pt x="2104192" y="1883315"/>
                    <a:pt x="2107117" y="1856263"/>
                  </a:cubicBezTo>
                  <a:cubicBezTo>
                    <a:pt x="2107848" y="1852608"/>
                    <a:pt x="2115891" y="1850414"/>
                    <a:pt x="2121009" y="1846758"/>
                  </a:cubicBezTo>
                  <a:cubicBezTo>
                    <a:pt x="2101999" y="1838716"/>
                    <a:pt x="2106386" y="1821169"/>
                    <a:pt x="2106386" y="1806546"/>
                  </a:cubicBezTo>
                  <a:cubicBezTo>
                    <a:pt x="2106386" y="1536028"/>
                    <a:pt x="2107117" y="1265510"/>
                    <a:pt x="2105655" y="994992"/>
                  </a:cubicBezTo>
                  <a:cubicBezTo>
                    <a:pt x="2104924" y="834874"/>
                    <a:pt x="2119546" y="673294"/>
                    <a:pt x="2075678" y="516101"/>
                  </a:cubicBezTo>
                  <a:cubicBezTo>
                    <a:pt x="2080796" y="497092"/>
                    <a:pt x="2069098" y="481739"/>
                    <a:pt x="2063249" y="464922"/>
                  </a:cubicBezTo>
                  <a:cubicBezTo>
                    <a:pt x="2049358" y="426904"/>
                    <a:pt x="2028155" y="391809"/>
                    <a:pt x="2012070" y="354522"/>
                  </a:cubicBezTo>
                  <a:cubicBezTo>
                    <a:pt x="1992330" y="342093"/>
                    <a:pt x="1977707" y="325277"/>
                    <a:pt x="1964547" y="306267"/>
                  </a:cubicBezTo>
                  <a:cubicBezTo>
                    <a:pt x="1931646" y="261668"/>
                    <a:pt x="1896551" y="218532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850490" y="185631"/>
                    <a:pt x="1850490" y="185631"/>
                    <a:pt x="1850490" y="185631"/>
                  </a:cubicBezTo>
                  <a:cubicBezTo>
                    <a:pt x="1738627" y="84004"/>
                    <a:pt x="1606293" y="23320"/>
                    <a:pt x="1457142" y="13084"/>
                  </a:cubicBezTo>
                  <a:cubicBezTo>
                    <a:pt x="1204171" y="-4463"/>
                    <a:pt x="950469" y="-3001"/>
                    <a:pt x="697498" y="9428"/>
                  </a:cubicBezTo>
                  <a:cubicBezTo>
                    <a:pt x="385306" y="25513"/>
                    <a:pt x="168891" y="192211"/>
                    <a:pt x="47523" y="480276"/>
                  </a:cubicBezTo>
                  <a:cubicBezTo>
                    <a:pt x="22665" y="538767"/>
                    <a:pt x="15354" y="601644"/>
                    <a:pt x="0" y="662327"/>
                  </a:cubicBezTo>
                  <a:cubicBezTo>
                    <a:pt x="0" y="1084190"/>
                    <a:pt x="0" y="1505321"/>
                    <a:pt x="0" y="1927182"/>
                  </a:cubicBezTo>
                  <a:cubicBezTo>
                    <a:pt x="9505" y="1960815"/>
                    <a:pt x="8042" y="1996640"/>
                    <a:pt x="18278" y="2030272"/>
                  </a:cubicBezTo>
                  <a:cubicBezTo>
                    <a:pt x="52641" y="2150909"/>
                    <a:pt x="114787" y="2256191"/>
                    <a:pt x="200330" y="2346851"/>
                  </a:cubicBezTo>
                  <a:cubicBezTo>
                    <a:pt x="228844" y="2377559"/>
                    <a:pt x="257358" y="2410460"/>
                    <a:pt x="300494" y="2422889"/>
                  </a:cubicBezTo>
                  <a:cubicBezTo>
                    <a:pt x="310730" y="2451403"/>
                    <a:pt x="339976" y="2459446"/>
                    <a:pt x="362641" y="2472606"/>
                  </a:cubicBezTo>
                  <a:cubicBezTo>
                    <a:pt x="454032" y="2525978"/>
                    <a:pt x="552003" y="2559610"/>
                    <a:pt x="658748" y="2563266"/>
                  </a:cubicBezTo>
                  <a:cubicBezTo>
                    <a:pt x="921955" y="2563266"/>
                    <a:pt x="1185162" y="2563266"/>
                    <a:pt x="1448369" y="2563266"/>
                  </a:cubicBezTo>
                  <a:cubicBezTo>
                    <a:pt x="1451293" y="2561804"/>
                    <a:pt x="1454218" y="2558879"/>
                    <a:pt x="1457873" y="2558148"/>
                  </a:cubicBezTo>
                  <a:cubicBezTo>
                    <a:pt x="1797849" y="2503313"/>
                    <a:pt x="2009877" y="2308833"/>
                    <a:pt x="2093225" y="1974706"/>
                  </a:cubicBezTo>
                  <a:cubicBezTo>
                    <a:pt x="2096150" y="1963008"/>
                    <a:pt x="2099075" y="1953503"/>
                    <a:pt x="2113697" y="1955697"/>
                  </a:cubicBezTo>
                  <a:cubicBezTo>
                    <a:pt x="2109310" y="1949848"/>
                    <a:pt x="2096881" y="1947654"/>
                    <a:pt x="2099075" y="1937418"/>
                  </a:cubicBezTo>
                  <a:close/>
                  <a:moveTo>
                    <a:pt x="516178" y="1979824"/>
                  </a:moveTo>
                  <a:cubicBezTo>
                    <a:pt x="416744" y="1979824"/>
                    <a:pt x="337051" y="1901593"/>
                    <a:pt x="336320" y="1802890"/>
                  </a:cubicBezTo>
                  <a:cubicBezTo>
                    <a:pt x="335589" y="1701994"/>
                    <a:pt x="416013" y="1621570"/>
                    <a:pt x="516178" y="1622302"/>
                  </a:cubicBezTo>
                  <a:cubicBezTo>
                    <a:pt x="614880" y="1623033"/>
                    <a:pt x="694574" y="1702726"/>
                    <a:pt x="694574" y="1801428"/>
                  </a:cubicBezTo>
                  <a:cubicBezTo>
                    <a:pt x="694574" y="1900131"/>
                    <a:pt x="614880" y="1979824"/>
                    <a:pt x="516178" y="1979824"/>
                  </a:cubicBezTo>
                  <a:close/>
                  <a:moveTo>
                    <a:pt x="1332850" y="2199163"/>
                  </a:moveTo>
                  <a:cubicBezTo>
                    <a:pt x="1321883" y="2199894"/>
                    <a:pt x="1310916" y="2199894"/>
                    <a:pt x="1299949" y="2199894"/>
                  </a:cubicBezTo>
                  <a:cubicBezTo>
                    <a:pt x="1105469" y="2199894"/>
                    <a:pt x="910988" y="2200625"/>
                    <a:pt x="715776" y="2200625"/>
                  </a:cubicBezTo>
                  <a:cubicBezTo>
                    <a:pt x="686531" y="2177960"/>
                    <a:pt x="686531" y="2169918"/>
                    <a:pt x="715776" y="2145791"/>
                  </a:cubicBezTo>
                  <a:cubicBezTo>
                    <a:pt x="905870" y="2145791"/>
                    <a:pt x="1095233" y="2146522"/>
                    <a:pt x="1285327" y="2146522"/>
                  </a:cubicBezTo>
                  <a:cubicBezTo>
                    <a:pt x="1301412" y="2146522"/>
                    <a:pt x="1316765" y="2145791"/>
                    <a:pt x="1332850" y="2147253"/>
                  </a:cubicBezTo>
                  <a:cubicBezTo>
                    <a:pt x="1348935" y="2148715"/>
                    <a:pt x="1356246" y="2160413"/>
                    <a:pt x="1355515" y="2175036"/>
                  </a:cubicBezTo>
                  <a:cubicBezTo>
                    <a:pt x="1354784" y="2188196"/>
                    <a:pt x="1347473" y="2198432"/>
                    <a:pt x="1332850" y="2199163"/>
                  </a:cubicBezTo>
                  <a:close/>
                  <a:moveTo>
                    <a:pt x="1655279" y="1897937"/>
                  </a:moveTo>
                  <a:cubicBezTo>
                    <a:pt x="1647967" y="1908904"/>
                    <a:pt x="1631882" y="1918409"/>
                    <a:pt x="1637731" y="1935225"/>
                  </a:cubicBezTo>
                  <a:cubicBezTo>
                    <a:pt x="1637000" y="1935225"/>
                    <a:pt x="1635538" y="1935225"/>
                    <a:pt x="1634807" y="1935225"/>
                  </a:cubicBezTo>
                  <a:cubicBezTo>
                    <a:pt x="1612142" y="1932300"/>
                    <a:pt x="1596788" y="1943267"/>
                    <a:pt x="1585090" y="1960083"/>
                  </a:cubicBezTo>
                  <a:cubicBezTo>
                    <a:pt x="1574123" y="1955697"/>
                    <a:pt x="1563156" y="1957890"/>
                    <a:pt x="1551458" y="1960083"/>
                  </a:cubicBezTo>
                  <a:cubicBezTo>
                    <a:pt x="1511977" y="1967395"/>
                    <a:pt x="1476152" y="1956428"/>
                    <a:pt x="1443251" y="1937418"/>
                  </a:cubicBezTo>
                  <a:cubicBezTo>
                    <a:pt x="1377449" y="1899400"/>
                    <a:pt x="1348935" y="1810933"/>
                    <a:pt x="1378180" y="1739282"/>
                  </a:cubicBezTo>
                  <a:cubicBezTo>
                    <a:pt x="1407425" y="1667631"/>
                    <a:pt x="1489312" y="1626688"/>
                    <a:pt x="1563156" y="1645697"/>
                  </a:cubicBezTo>
                  <a:cubicBezTo>
                    <a:pt x="1677944" y="1675674"/>
                    <a:pt x="1721811" y="1796310"/>
                    <a:pt x="1655279" y="1897937"/>
                  </a:cubicBezTo>
                  <a:close/>
                  <a:moveTo>
                    <a:pt x="1786882" y="1405887"/>
                  </a:moveTo>
                  <a:cubicBezTo>
                    <a:pt x="1533911" y="1404424"/>
                    <a:pt x="1280209" y="1405156"/>
                    <a:pt x="1027238" y="1405156"/>
                  </a:cubicBezTo>
                  <a:cubicBezTo>
                    <a:pt x="777922" y="1405156"/>
                    <a:pt x="527876" y="1404424"/>
                    <a:pt x="278561" y="1405887"/>
                  </a:cubicBezTo>
                  <a:cubicBezTo>
                    <a:pt x="244929" y="1405887"/>
                    <a:pt x="239811" y="1396382"/>
                    <a:pt x="239811" y="1365675"/>
                  </a:cubicBezTo>
                  <a:cubicBezTo>
                    <a:pt x="241273" y="1133175"/>
                    <a:pt x="241273" y="900676"/>
                    <a:pt x="239811" y="668177"/>
                  </a:cubicBezTo>
                  <a:cubicBezTo>
                    <a:pt x="239811" y="639663"/>
                    <a:pt x="246391" y="632351"/>
                    <a:pt x="274905" y="632351"/>
                  </a:cubicBezTo>
                  <a:cubicBezTo>
                    <a:pt x="778654" y="633082"/>
                    <a:pt x="1283133" y="633082"/>
                    <a:pt x="1786882" y="632351"/>
                  </a:cubicBezTo>
                  <a:cubicBezTo>
                    <a:pt x="1816858" y="632351"/>
                    <a:pt x="1821976" y="641125"/>
                    <a:pt x="1821976" y="668908"/>
                  </a:cubicBezTo>
                  <a:cubicBezTo>
                    <a:pt x="1821245" y="902869"/>
                    <a:pt x="1820514" y="1136831"/>
                    <a:pt x="1821976" y="1370062"/>
                  </a:cubicBezTo>
                  <a:cubicBezTo>
                    <a:pt x="1821976" y="1398576"/>
                    <a:pt x="1815396" y="1406618"/>
                    <a:pt x="1786882" y="1405887"/>
                  </a:cubicBezTo>
                  <a:close/>
                </a:path>
              </a:pathLst>
            </a:custGeom>
            <a:solidFill>
              <a:schemeClr val="tx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63AADAF-B86B-482E-B89E-0E0C7DD08D9B}"/>
                </a:ext>
              </a:extLst>
            </p:cNvPr>
            <p:cNvSpPr/>
            <p:nvPr/>
          </p:nvSpPr>
          <p:spPr>
            <a:xfrm>
              <a:off x="1812247" y="5067462"/>
              <a:ext cx="723819" cy="95047"/>
            </a:xfrm>
            <a:custGeom>
              <a:avLst/>
              <a:gdLst>
                <a:gd name="connsiteX0" fmla="*/ 662465 w 723818"/>
                <a:gd name="connsiteY0" fmla="*/ 0 h 95046"/>
                <a:gd name="connsiteX1" fmla="*/ 363433 w 723818"/>
                <a:gd name="connsiteY1" fmla="*/ 0 h 95046"/>
                <a:gd name="connsiteX2" fmla="*/ 64401 w 723818"/>
                <a:gd name="connsiteY2" fmla="*/ 0 h 95046"/>
                <a:gd name="connsiteX3" fmla="*/ 61 w 723818"/>
                <a:gd name="connsiteY3" fmla="*/ 48986 h 95046"/>
                <a:gd name="connsiteX4" fmla="*/ 62207 w 723818"/>
                <a:gd name="connsiteY4" fmla="*/ 101627 h 95046"/>
                <a:gd name="connsiteX5" fmla="*/ 664658 w 723818"/>
                <a:gd name="connsiteY5" fmla="*/ 101627 h 95046"/>
                <a:gd name="connsiteX6" fmla="*/ 726073 w 723818"/>
                <a:gd name="connsiteY6" fmla="*/ 49717 h 95046"/>
                <a:gd name="connsiteX7" fmla="*/ 662465 w 723818"/>
                <a:gd name="connsiteY7" fmla="*/ 0 h 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3818" h="95046">
                  <a:moveTo>
                    <a:pt x="662465" y="0"/>
                  </a:moveTo>
                  <a:cubicBezTo>
                    <a:pt x="563031" y="0"/>
                    <a:pt x="462867" y="0"/>
                    <a:pt x="363433" y="0"/>
                  </a:cubicBezTo>
                  <a:cubicBezTo>
                    <a:pt x="263999" y="0"/>
                    <a:pt x="163834" y="0"/>
                    <a:pt x="64401" y="0"/>
                  </a:cubicBezTo>
                  <a:cubicBezTo>
                    <a:pt x="22726" y="0"/>
                    <a:pt x="1523" y="16816"/>
                    <a:pt x="61" y="48986"/>
                  </a:cubicBezTo>
                  <a:cubicBezTo>
                    <a:pt x="-1401" y="78962"/>
                    <a:pt x="23457" y="101627"/>
                    <a:pt x="62207" y="101627"/>
                  </a:cubicBezTo>
                  <a:cubicBezTo>
                    <a:pt x="263268" y="102358"/>
                    <a:pt x="463598" y="102358"/>
                    <a:pt x="664658" y="101627"/>
                  </a:cubicBezTo>
                  <a:cubicBezTo>
                    <a:pt x="706333" y="101627"/>
                    <a:pt x="726073" y="81887"/>
                    <a:pt x="726073" y="49717"/>
                  </a:cubicBezTo>
                  <a:cubicBezTo>
                    <a:pt x="724611" y="16085"/>
                    <a:pt x="705602" y="0"/>
                    <a:pt x="662465" y="0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CEB36F2-3C51-4C1A-B9EB-B2ED516FFAA5}"/>
                </a:ext>
              </a:extLst>
            </p:cNvPr>
            <p:cNvSpPr/>
            <p:nvPr/>
          </p:nvSpPr>
          <p:spPr>
            <a:xfrm>
              <a:off x="1934389" y="5315722"/>
              <a:ext cx="519102" cy="109670"/>
            </a:xfrm>
            <a:custGeom>
              <a:avLst/>
              <a:gdLst>
                <a:gd name="connsiteX0" fmla="*/ 457705 w 519102"/>
                <a:gd name="connsiteY0" fmla="*/ 325 h 109669"/>
                <a:gd name="connsiteX1" fmla="*/ 261031 w 519102"/>
                <a:gd name="connsiteY1" fmla="*/ 325 h 109669"/>
                <a:gd name="connsiteX2" fmla="*/ 60701 w 519102"/>
                <a:gd name="connsiteY2" fmla="*/ 325 h 109669"/>
                <a:gd name="connsiteX3" fmla="*/ 18 w 519102"/>
                <a:gd name="connsiteY3" fmla="*/ 52235 h 109669"/>
                <a:gd name="connsiteX4" fmla="*/ 60701 w 519102"/>
                <a:gd name="connsiteY4" fmla="*/ 109263 h 109669"/>
                <a:gd name="connsiteX5" fmla="*/ 458436 w 519102"/>
                <a:gd name="connsiteY5" fmla="*/ 109263 h 109669"/>
                <a:gd name="connsiteX6" fmla="*/ 521313 w 519102"/>
                <a:gd name="connsiteY6" fmla="*/ 53698 h 109669"/>
                <a:gd name="connsiteX7" fmla="*/ 457705 w 519102"/>
                <a:gd name="connsiteY7" fmla="*/ 325 h 10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102" h="109669">
                  <a:moveTo>
                    <a:pt x="457705" y="325"/>
                  </a:moveTo>
                  <a:cubicBezTo>
                    <a:pt x="391903" y="-406"/>
                    <a:pt x="326102" y="325"/>
                    <a:pt x="261031" y="325"/>
                  </a:cubicBezTo>
                  <a:cubicBezTo>
                    <a:pt x="194498" y="325"/>
                    <a:pt x="127234" y="-406"/>
                    <a:pt x="60701" y="325"/>
                  </a:cubicBezTo>
                  <a:cubicBezTo>
                    <a:pt x="20489" y="1056"/>
                    <a:pt x="749" y="18603"/>
                    <a:pt x="18" y="52235"/>
                  </a:cubicBezTo>
                  <a:cubicBezTo>
                    <a:pt x="-713" y="87330"/>
                    <a:pt x="21220" y="109263"/>
                    <a:pt x="60701" y="109263"/>
                  </a:cubicBezTo>
                  <a:cubicBezTo>
                    <a:pt x="193036" y="109994"/>
                    <a:pt x="326102" y="109994"/>
                    <a:pt x="458436" y="109263"/>
                  </a:cubicBezTo>
                  <a:cubicBezTo>
                    <a:pt x="498648" y="109263"/>
                    <a:pt x="521313" y="87330"/>
                    <a:pt x="521313" y="53698"/>
                  </a:cubicBezTo>
                  <a:cubicBezTo>
                    <a:pt x="521313" y="19335"/>
                    <a:pt x="500111" y="1056"/>
                    <a:pt x="457705" y="325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E6CFFC-4943-429F-B1AC-D52FBAFE7DF9}"/>
                </a:ext>
              </a:extLst>
            </p:cNvPr>
            <p:cNvSpPr/>
            <p:nvPr/>
          </p:nvSpPr>
          <p:spPr>
            <a:xfrm>
              <a:off x="2680885" y="5005787"/>
              <a:ext cx="146226" cy="248584"/>
            </a:xfrm>
            <a:custGeom>
              <a:avLst/>
              <a:gdLst>
                <a:gd name="connsiteX0" fmla="*/ 152812 w 146226"/>
                <a:gd name="connsiteY0" fmla="*/ 240802 h 248584"/>
                <a:gd name="connsiteX1" fmla="*/ 135265 w 146226"/>
                <a:gd name="connsiteY1" fmla="*/ 224717 h 248584"/>
                <a:gd name="connsiteX2" fmla="*/ 95053 w 146226"/>
                <a:gd name="connsiteY2" fmla="*/ 180118 h 248584"/>
                <a:gd name="connsiteX3" fmla="*/ 95784 w 146226"/>
                <a:gd name="connsiteY3" fmla="*/ 114316 h 248584"/>
                <a:gd name="connsiteX4" fmla="*/ 95784 w 146226"/>
                <a:gd name="connsiteY4" fmla="*/ 55826 h 248584"/>
                <a:gd name="connsiteX5" fmla="*/ 32907 w 146226"/>
                <a:gd name="connsiteY5" fmla="*/ 6840 h 248584"/>
                <a:gd name="connsiteX6" fmla="*/ 25595 w 146226"/>
                <a:gd name="connsiteY6" fmla="*/ 9034 h 248584"/>
                <a:gd name="connsiteX7" fmla="*/ 737 w 146226"/>
                <a:gd name="connsiteY7" fmla="*/ 30968 h 248584"/>
                <a:gd name="connsiteX8" fmla="*/ 32175 w 146226"/>
                <a:gd name="connsiteY8" fmla="*/ 37548 h 248584"/>
                <a:gd name="connsiteX9" fmla="*/ 61421 w 146226"/>
                <a:gd name="connsiteY9" fmla="*/ 62406 h 248584"/>
                <a:gd name="connsiteX10" fmla="*/ 61421 w 146226"/>
                <a:gd name="connsiteY10" fmla="*/ 182311 h 248584"/>
                <a:gd name="connsiteX11" fmla="*/ 24864 w 146226"/>
                <a:gd name="connsiteY11" fmla="*/ 223255 h 248584"/>
                <a:gd name="connsiteX12" fmla="*/ 6586 w 146226"/>
                <a:gd name="connsiteY12" fmla="*/ 237878 h 248584"/>
                <a:gd name="connsiteX13" fmla="*/ 25595 w 146226"/>
                <a:gd name="connsiteY13" fmla="*/ 251769 h 248584"/>
                <a:gd name="connsiteX14" fmla="*/ 135265 w 146226"/>
                <a:gd name="connsiteY14" fmla="*/ 251769 h 248584"/>
                <a:gd name="connsiteX15" fmla="*/ 152812 w 146226"/>
                <a:gd name="connsiteY15" fmla="*/ 240802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152812" y="240802"/>
                  </a:moveTo>
                  <a:cubicBezTo>
                    <a:pt x="152812" y="227642"/>
                    <a:pt x="146963" y="221793"/>
                    <a:pt x="135265" y="224717"/>
                  </a:cubicBezTo>
                  <a:cubicBezTo>
                    <a:pt x="96515" y="232029"/>
                    <a:pt x="92128" y="211557"/>
                    <a:pt x="95053" y="180118"/>
                  </a:cubicBezTo>
                  <a:cubicBezTo>
                    <a:pt x="97246" y="158184"/>
                    <a:pt x="95784" y="136250"/>
                    <a:pt x="95784" y="114316"/>
                  </a:cubicBezTo>
                  <a:cubicBezTo>
                    <a:pt x="95784" y="94576"/>
                    <a:pt x="95784" y="75567"/>
                    <a:pt x="95784" y="55826"/>
                  </a:cubicBezTo>
                  <a:cubicBezTo>
                    <a:pt x="95784" y="-5589"/>
                    <a:pt x="94322" y="-6320"/>
                    <a:pt x="32907" y="6840"/>
                  </a:cubicBezTo>
                  <a:cubicBezTo>
                    <a:pt x="30713" y="7572"/>
                    <a:pt x="28520" y="8303"/>
                    <a:pt x="25595" y="9034"/>
                  </a:cubicBezTo>
                  <a:cubicBezTo>
                    <a:pt x="12435" y="11227"/>
                    <a:pt x="-3650" y="11227"/>
                    <a:pt x="737" y="30968"/>
                  </a:cubicBezTo>
                  <a:cubicBezTo>
                    <a:pt x="5855" y="53633"/>
                    <a:pt x="23402" y="40472"/>
                    <a:pt x="32175" y="37548"/>
                  </a:cubicBezTo>
                  <a:cubicBezTo>
                    <a:pt x="59227" y="28774"/>
                    <a:pt x="62883" y="39741"/>
                    <a:pt x="61421" y="62406"/>
                  </a:cubicBezTo>
                  <a:cubicBezTo>
                    <a:pt x="59958" y="102618"/>
                    <a:pt x="59958" y="142831"/>
                    <a:pt x="61421" y="182311"/>
                  </a:cubicBezTo>
                  <a:cubicBezTo>
                    <a:pt x="62883" y="210095"/>
                    <a:pt x="61421" y="231297"/>
                    <a:pt x="24864" y="223255"/>
                  </a:cubicBezTo>
                  <a:cubicBezTo>
                    <a:pt x="13897" y="221062"/>
                    <a:pt x="6586" y="223986"/>
                    <a:pt x="6586" y="237878"/>
                  </a:cubicBezTo>
                  <a:cubicBezTo>
                    <a:pt x="6586" y="253231"/>
                    <a:pt x="16091" y="251769"/>
                    <a:pt x="25595" y="251769"/>
                  </a:cubicBezTo>
                  <a:cubicBezTo>
                    <a:pt x="62152" y="251769"/>
                    <a:pt x="98708" y="251769"/>
                    <a:pt x="135265" y="251769"/>
                  </a:cubicBezTo>
                  <a:cubicBezTo>
                    <a:pt x="144038" y="253231"/>
                    <a:pt x="152812" y="253962"/>
                    <a:pt x="152812" y="240802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76E571E-ED52-4DC5-9AF8-8EFD6D013E4E}"/>
                </a:ext>
              </a:extLst>
            </p:cNvPr>
            <p:cNvSpPr/>
            <p:nvPr/>
          </p:nvSpPr>
          <p:spPr>
            <a:xfrm>
              <a:off x="2859161" y="5006817"/>
              <a:ext cx="146226" cy="248584"/>
            </a:xfrm>
            <a:custGeom>
              <a:avLst/>
              <a:gdLst>
                <a:gd name="connsiteX0" fmla="*/ 35951 w 146226"/>
                <a:gd name="connsiteY0" fmla="*/ 36518 h 248584"/>
                <a:gd name="connsiteX1" fmla="*/ 62272 w 146226"/>
                <a:gd name="connsiteY1" fmla="*/ 58452 h 248584"/>
                <a:gd name="connsiteX2" fmla="*/ 62272 w 146226"/>
                <a:gd name="connsiteY2" fmla="*/ 179088 h 248584"/>
                <a:gd name="connsiteX3" fmla="*/ 21329 w 146226"/>
                <a:gd name="connsiteY3" fmla="*/ 223687 h 248584"/>
                <a:gd name="connsiteX4" fmla="*/ 4513 w 146226"/>
                <a:gd name="connsiteY4" fmla="*/ 240503 h 248584"/>
                <a:gd name="connsiteX5" fmla="*/ 22060 w 146226"/>
                <a:gd name="connsiteY5" fmla="*/ 252201 h 248584"/>
                <a:gd name="connsiteX6" fmla="*/ 124418 w 146226"/>
                <a:gd name="connsiteY6" fmla="*/ 252201 h 248584"/>
                <a:gd name="connsiteX7" fmla="*/ 150739 w 146226"/>
                <a:gd name="connsiteY7" fmla="*/ 239041 h 248584"/>
                <a:gd name="connsiteX8" fmla="*/ 125149 w 146226"/>
                <a:gd name="connsiteY8" fmla="*/ 224418 h 248584"/>
                <a:gd name="connsiteX9" fmla="*/ 93710 w 146226"/>
                <a:gd name="connsiteY9" fmla="*/ 192249 h 248584"/>
                <a:gd name="connsiteX10" fmla="*/ 94442 w 146226"/>
                <a:gd name="connsiteY10" fmla="*/ 115480 h 248584"/>
                <a:gd name="connsiteX11" fmla="*/ 94442 w 146226"/>
                <a:gd name="connsiteY11" fmla="*/ 53334 h 248584"/>
                <a:gd name="connsiteX12" fmla="*/ 35951 w 146226"/>
                <a:gd name="connsiteY12" fmla="*/ 5810 h 248584"/>
                <a:gd name="connsiteX13" fmla="*/ 32295 w 146226"/>
                <a:gd name="connsiteY13" fmla="*/ 6542 h 248584"/>
                <a:gd name="connsiteX14" fmla="*/ 857 w 146226"/>
                <a:gd name="connsiteY14" fmla="*/ 30669 h 248584"/>
                <a:gd name="connsiteX15" fmla="*/ 35951 w 146226"/>
                <a:gd name="connsiteY15" fmla="*/ 36518 h 24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226" h="248584">
                  <a:moveTo>
                    <a:pt x="35951" y="36518"/>
                  </a:moveTo>
                  <a:cubicBezTo>
                    <a:pt x="57885" y="31400"/>
                    <a:pt x="63003" y="36518"/>
                    <a:pt x="62272" y="58452"/>
                  </a:cubicBezTo>
                  <a:cubicBezTo>
                    <a:pt x="60810" y="98664"/>
                    <a:pt x="60078" y="138876"/>
                    <a:pt x="62272" y="179088"/>
                  </a:cubicBezTo>
                  <a:cubicBezTo>
                    <a:pt x="64465" y="211258"/>
                    <a:pt x="60078" y="230999"/>
                    <a:pt x="21329" y="223687"/>
                  </a:cubicBezTo>
                  <a:cubicBezTo>
                    <a:pt x="8899" y="221494"/>
                    <a:pt x="4513" y="228074"/>
                    <a:pt x="4513" y="240503"/>
                  </a:cubicBezTo>
                  <a:cubicBezTo>
                    <a:pt x="4513" y="254395"/>
                    <a:pt x="14017" y="252201"/>
                    <a:pt x="22060" y="252201"/>
                  </a:cubicBezTo>
                  <a:cubicBezTo>
                    <a:pt x="56423" y="252201"/>
                    <a:pt x="90055" y="252933"/>
                    <a:pt x="124418" y="252201"/>
                  </a:cubicBezTo>
                  <a:cubicBezTo>
                    <a:pt x="133923" y="252201"/>
                    <a:pt x="150739" y="260975"/>
                    <a:pt x="150739" y="239041"/>
                  </a:cubicBezTo>
                  <a:cubicBezTo>
                    <a:pt x="151470" y="217838"/>
                    <a:pt x="135385" y="222956"/>
                    <a:pt x="125149" y="224418"/>
                  </a:cubicBezTo>
                  <a:cubicBezTo>
                    <a:pt x="98828" y="228074"/>
                    <a:pt x="91517" y="217107"/>
                    <a:pt x="93710" y="192249"/>
                  </a:cubicBezTo>
                  <a:cubicBezTo>
                    <a:pt x="95904" y="166659"/>
                    <a:pt x="94442" y="141069"/>
                    <a:pt x="94442" y="115480"/>
                  </a:cubicBezTo>
                  <a:cubicBezTo>
                    <a:pt x="94442" y="95008"/>
                    <a:pt x="94442" y="73806"/>
                    <a:pt x="94442" y="53334"/>
                  </a:cubicBezTo>
                  <a:cubicBezTo>
                    <a:pt x="94442" y="-4425"/>
                    <a:pt x="92979" y="-5888"/>
                    <a:pt x="35951" y="5810"/>
                  </a:cubicBezTo>
                  <a:cubicBezTo>
                    <a:pt x="34489" y="5810"/>
                    <a:pt x="33758" y="6542"/>
                    <a:pt x="32295" y="6542"/>
                  </a:cubicBezTo>
                  <a:cubicBezTo>
                    <a:pt x="20597" y="13122"/>
                    <a:pt x="-4992" y="4348"/>
                    <a:pt x="857" y="30669"/>
                  </a:cubicBezTo>
                  <a:cubicBezTo>
                    <a:pt x="5975" y="54796"/>
                    <a:pt x="25715" y="38711"/>
                    <a:pt x="35951" y="36518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8621C5A-F63D-403B-A1A9-E4D196CCFA01}"/>
                </a:ext>
              </a:extLst>
            </p:cNvPr>
            <p:cNvSpPr/>
            <p:nvPr/>
          </p:nvSpPr>
          <p:spPr>
            <a:xfrm>
              <a:off x="2792384" y="5372049"/>
              <a:ext cx="168160" cy="255896"/>
            </a:xfrm>
            <a:custGeom>
              <a:avLst/>
              <a:gdLst>
                <a:gd name="connsiteX0" fmla="*/ 131242 w 168159"/>
                <a:gd name="connsiteY0" fmla="*/ 123124 h 255895"/>
                <a:gd name="connsiteX1" fmla="*/ 150983 w 168159"/>
                <a:gd name="connsiteY1" fmla="*/ 22228 h 255895"/>
                <a:gd name="connsiteX2" fmla="*/ 20842 w 168159"/>
                <a:gd name="connsiteY2" fmla="*/ 24422 h 255895"/>
                <a:gd name="connsiteX3" fmla="*/ 42775 w 168159"/>
                <a:gd name="connsiteY3" fmla="*/ 122393 h 255895"/>
                <a:gd name="connsiteX4" fmla="*/ 4026 w 168159"/>
                <a:gd name="connsiteY4" fmla="*/ 208666 h 255895"/>
                <a:gd name="connsiteX5" fmla="*/ 89568 w 168159"/>
                <a:gd name="connsiteY5" fmla="*/ 259846 h 255895"/>
                <a:gd name="connsiteX6" fmla="*/ 166336 w 168159"/>
                <a:gd name="connsiteY6" fmla="*/ 217440 h 255895"/>
                <a:gd name="connsiteX7" fmla="*/ 131242 w 168159"/>
                <a:gd name="connsiteY7" fmla="*/ 123124 h 255895"/>
                <a:gd name="connsiteX8" fmla="*/ 41313 w 168159"/>
                <a:gd name="connsiteY8" fmla="*/ 69021 h 255895"/>
                <a:gd name="connsiteX9" fmla="*/ 88105 w 168159"/>
                <a:gd name="connsiteY9" fmla="*/ 25884 h 255895"/>
                <a:gd name="connsiteX10" fmla="*/ 132704 w 168159"/>
                <a:gd name="connsiteY10" fmla="*/ 68289 h 255895"/>
                <a:gd name="connsiteX11" fmla="*/ 87374 w 168159"/>
                <a:gd name="connsiteY11" fmla="*/ 108502 h 255895"/>
                <a:gd name="connsiteX12" fmla="*/ 41313 w 168159"/>
                <a:gd name="connsiteY12" fmla="*/ 69021 h 255895"/>
                <a:gd name="connsiteX13" fmla="*/ 87374 w 168159"/>
                <a:gd name="connsiteY13" fmla="*/ 232063 h 255895"/>
                <a:gd name="connsiteX14" fmla="*/ 35464 w 168159"/>
                <a:gd name="connsiteY14" fmla="*/ 184539 h 255895"/>
                <a:gd name="connsiteX15" fmla="*/ 86643 w 168159"/>
                <a:gd name="connsiteY15" fmla="*/ 135553 h 255895"/>
                <a:gd name="connsiteX16" fmla="*/ 138554 w 168159"/>
                <a:gd name="connsiteY16" fmla="*/ 183808 h 255895"/>
                <a:gd name="connsiteX17" fmla="*/ 87374 w 168159"/>
                <a:gd name="connsiteY17" fmla="*/ 232063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8159" h="255895">
                  <a:moveTo>
                    <a:pt x="131242" y="123124"/>
                  </a:moveTo>
                  <a:cubicBezTo>
                    <a:pt x="171454" y="88030"/>
                    <a:pt x="178766" y="50743"/>
                    <a:pt x="150983" y="22228"/>
                  </a:cubicBezTo>
                  <a:cubicBezTo>
                    <a:pt x="121737" y="-8479"/>
                    <a:pt x="48624" y="-7017"/>
                    <a:pt x="20842" y="24422"/>
                  </a:cubicBezTo>
                  <a:cubicBezTo>
                    <a:pt x="-4748" y="53667"/>
                    <a:pt x="3294" y="90223"/>
                    <a:pt x="42775" y="122393"/>
                  </a:cubicBezTo>
                  <a:cubicBezTo>
                    <a:pt x="4026" y="147252"/>
                    <a:pt x="-6941" y="171379"/>
                    <a:pt x="4026" y="208666"/>
                  </a:cubicBezTo>
                  <a:cubicBezTo>
                    <a:pt x="14261" y="244492"/>
                    <a:pt x="40582" y="260577"/>
                    <a:pt x="89568" y="259846"/>
                  </a:cubicBezTo>
                  <a:cubicBezTo>
                    <a:pt x="123200" y="259846"/>
                    <a:pt x="153907" y="251803"/>
                    <a:pt x="166336" y="217440"/>
                  </a:cubicBezTo>
                  <a:cubicBezTo>
                    <a:pt x="180959" y="176497"/>
                    <a:pt x="167799" y="145789"/>
                    <a:pt x="131242" y="123124"/>
                  </a:cubicBezTo>
                  <a:close/>
                  <a:moveTo>
                    <a:pt x="41313" y="69021"/>
                  </a:moveTo>
                  <a:cubicBezTo>
                    <a:pt x="40582" y="41969"/>
                    <a:pt x="58860" y="24422"/>
                    <a:pt x="88105" y="25884"/>
                  </a:cubicBezTo>
                  <a:cubicBezTo>
                    <a:pt x="114426" y="27346"/>
                    <a:pt x="132704" y="39044"/>
                    <a:pt x="132704" y="68289"/>
                  </a:cubicBezTo>
                  <a:cubicBezTo>
                    <a:pt x="132704" y="98266"/>
                    <a:pt x="114426" y="107771"/>
                    <a:pt x="87374" y="108502"/>
                  </a:cubicBezTo>
                  <a:cubicBezTo>
                    <a:pt x="61054" y="107771"/>
                    <a:pt x="42044" y="99728"/>
                    <a:pt x="41313" y="69021"/>
                  </a:cubicBezTo>
                  <a:close/>
                  <a:moveTo>
                    <a:pt x="87374" y="232063"/>
                  </a:moveTo>
                  <a:cubicBezTo>
                    <a:pt x="54474" y="232063"/>
                    <a:pt x="35464" y="214515"/>
                    <a:pt x="35464" y="184539"/>
                  </a:cubicBezTo>
                  <a:cubicBezTo>
                    <a:pt x="35464" y="154563"/>
                    <a:pt x="55205" y="135553"/>
                    <a:pt x="86643" y="135553"/>
                  </a:cubicBezTo>
                  <a:cubicBezTo>
                    <a:pt x="118082" y="135553"/>
                    <a:pt x="138554" y="153832"/>
                    <a:pt x="138554" y="183808"/>
                  </a:cubicBezTo>
                  <a:cubicBezTo>
                    <a:pt x="138554" y="214515"/>
                    <a:pt x="119544" y="232063"/>
                    <a:pt x="87374" y="232063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1AF8EE7-F006-40F6-9206-D95B22058817}"/>
                </a:ext>
              </a:extLst>
            </p:cNvPr>
            <p:cNvSpPr/>
            <p:nvPr/>
          </p:nvSpPr>
          <p:spPr>
            <a:xfrm>
              <a:off x="2967392" y="5371590"/>
              <a:ext cx="168160" cy="255896"/>
            </a:xfrm>
            <a:custGeom>
              <a:avLst/>
              <a:gdLst>
                <a:gd name="connsiteX0" fmla="*/ 162413 w 168159"/>
                <a:gd name="connsiteY0" fmla="*/ 51933 h 255895"/>
                <a:gd name="connsiteX1" fmla="*/ 90031 w 168159"/>
                <a:gd name="connsiteY1" fmla="*/ 23 h 255895"/>
                <a:gd name="connsiteX2" fmla="*/ 15456 w 168159"/>
                <a:gd name="connsiteY2" fmla="*/ 48277 h 255895"/>
                <a:gd name="connsiteX3" fmla="*/ 16918 w 168159"/>
                <a:gd name="connsiteY3" fmla="*/ 215706 h 255895"/>
                <a:gd name="connsiteX4" fmla="*/ 85644 w 168159"/>
                <a:gd name="connsiteY4" fmla="*/ 261036 h 255895"/>
                <a:gd name="connsiteX5" fmla="*/ 158757 w 168159"/>
                <a:gd name="connsiteY5" fmla="*/ 216437 h 255895"/>
                <a:gd name="connsiteX6" fmla="*/ 174111 w 168159"/>
                <a:gd name="connsiteY6" fmla="*/ 130895 h 255895"/>
                <a:gd name="connsiteX7" fmla="*/ 162413 w 168159"/>
                <a:gd name="connsiteY7" fmla="*/ 51933 h 255895"/>
                <a:gd name="connsiteX8" fmla="*/ 130974 w 168159"/>
                <a:gd name="connsiteY8" fmla="*/ 202546 h 255895"/>
                <a:gd name="connsiteX9" fmla="*/ 90031 w 168159"/>
                <a:gd name="connsiteY9" fmla="*/ 232522 h 255895"/>
                <a:gd name="connsiteX10" fmla="*/ 48356 w 168159"/>
                <a:gd name="connsiteY10" fmla="*/ 203277 h 255895"/>
                <a:gd name="connsiteX11" fmla="*/ 47625 w 168159"/>
                <a:gd name="connsiteY11" fmla="*/ 57782 h 255895"/>
                <a:gd name="connsiteX12" fmla="*/ 87838 w 168159"/>
                <a:gd name="connsiteY12" fmla="*/ 26343 h 255895"/>
                <a:gd name="connsiteX13" fmla="*/ 130974 w 168159"/>
                <a:gd name="connsiteY13" fmla="*/ 59244 h 255895"/>
                <a:gd name="connsiteX14" fmla="*/ 140479 w 168159"/>
                <a:gd name="connsiteY14" fmla="*/ 130895 h 255895"/>
                <a:gd name="connsiteX15" fmla="*/ 130974 w 168159"/>
                <a:gd name="connsiteY15" fmla="*/ 202546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2413" y="51933"/>
                  </a:moveTo>
                  <a:cubicBezTo>
                    <a:pt x="149252" y="19032"/>
                    <a:pt x="125856" y="754"/>
                    <a:pt x="90031" y="23"/>
                  </a:cubicBezTo>
                  <a:cubicBezTo>
                    <a:pt x="54937" y="-709"/>
                    <a:pt x="27885" y="16108"/>
                    <a:pt x="15456" y="48277"/>
                  </a:cubicBezTo>
                  <a:cubicBezTo>
                    <a:pt x="-5747" y="103843"/>
                    <a:pt x="-5016" y="160872"/>
                    <a:pt x="16918" y="215706"/>
                  </a:cubicBezTo>
                  <a:cubicBezTo>
                    <a:pt x="28616" y="244951"/>
                    <a:pt x="52743" y="260305"/>
                    <a:pt x="85644" y="261036"/>
                  </a:cubicBezTo>
                  <a:cubicBezTo>
                    <a:pt x="120007" y="261767"/>
                    <a:pt x="144135" y="245682"/>
                    <a:pt x="158757" y="216437"/>
                  </a:cubicBezTo>
                  <a:cubicBezTo>
                    <a:pt x="171917" y="189385"/>
                    <a:pt x="175573" y="160872"/>
                    <a:pt x="174111" y="130895"/>
                  </a:cubicBezTo>
                  <a:cubicBezTo>
                    <a:pt x="176304" y="103843"/>
                    <a:pt x="172649" y="77522"/>
                    <a:pt x="162413" y="51933"/>
                  </a:cubicBezTo>
                  <a:close/>
                  <a:moveTo>
                    <a:pt x="130974" y="202546"/>
                  </a:moveTo>
                  <a:cubicBezTo>
                    <a:pt x="122932" y="220093"/>
                    <a:pt x="111234" y="232522"/>
                    <a:pt x="90031" y="232522"/>
                  </a:cubicBezTo>
                  <a:cubicBezTo>
                    <a:pt x="69559" y="232522"/>
                    <a:pt x="55668" y="223018"/>
                    <a:pt x="48356" y="203277"/>
                  </a:cubicBezTo>
                  <a:cubicBezTo>
                    <a:pt x="30809" y="155023"/>
                    <a:pt x="30809" y="106037"/>
                    <a:pt x="47625" y="57782"/>
                  </a:cubicBezTo>
                  <a:cubicBezTo>
                    <a:pt x="54205" y="39504"/>
                    <a:pt x="67366" y="26343"/>
                    <a:pt x="87838" y="26343"/>
                  </a:cubicBezTo>
                  <a:cubicBezTo>
                    <a:pt x="109771" y="25612"/>
                    <a:pt x="122932" y="39504"/>
                    <a:pt x="130974" y="59244"/>
                  </a:cubicBezTo>
                  <a:cubicBezTo>
                    <a:pt x="141210" y="82640"/>
                    <a:pt x="139017" y="106768"/>
                    <a:pt x="140479" y="130895"/>
                  </a:cubicBezTo>
                  <a:cubicBezTo>
                    <a:pt x="139017" y="155023"/>
                    <a:pt x="140479" y="179881"/>
                    <a:pt x="130974" y="202546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9A87774-8990-41AE-975B-C90C78DAF993}"/>
                </a:ext>
              </a:extLst>
            </p:cNvPr>
            <p:cNvSpPr/>
            <p:nvPr/>
          </p:nvSpPr>
          <p:spPr>
            <a:xfrm>
              <a:off x="3021322" y="5003123"/>
              <a:ext cx="168160" cy="255896"/>
            </a:xfrm>
            <a:custGeom>
              <a:avLst/>
              <a:gdLst>
                <a:gd name="connsiteX0" fmla="*/ 160393 w 168159"/>
                <a:gd name="connsiteY0" fmla="*/ 49717 h 255895"/>
                <a:gd name="connsiteX1" fmla="*/ 86549 w 168159"/>
                <a:gd name="connsiteY1" fmla="*/ 0 h 255895"/>
                <a:gd name="connsiteX2" fmla="*/ 14167 w 168159"/>
                <a:gd name="connsiteY2" fmla="*/ 51179 h 255895"/>
                <a:gd name="connsiteX3" fmla="*/ 14898 w 168159"/>
                <a:gd name="connsiteY3" fmla="*/ 212028 h 255895"/>
                <a:gd name="connsiteX4" fmla="*/ 88742 w 168159"/>
                <a:gd name="connsiteY4" fmla="*/ 261744 h 255895"/>
                <a:gd name="connsiteX5" fmla="*/ 160393 w 168159"/>
                <a:gd name="connsiteY5" fmla="*/ 214221 h 255895"/>
                <a:gd name="connsiteX6" fmla="*/ 173553 w 168159"/>
                <a:gd name="connsiteY6" fmla="*/ 132335 h 255895"/>
                <a:gd name="connsiteX7" fmla="*/ 160393 w 168159"/>
                <a:gd name="connsiteY7" fmla="*/ 49717 h 255895"/>
                <a:gd name="connsiteX8" fmla="*/ 127492 w 168159"/>
                <a:gd name="connsiteY8" fmla="*/ 207641 h 255895"/>
                <a:gd name="connsiteX9" fmla="*/ 88011 w 168159"/>
                <a:gd name="connsiteY9" fmla="*/ 233962 h 255895"/>
                <a:gd name="connsiteX10" fmla="*/ 48530 w 168159"/>
                <a:gd name="connsiteY10" fmla="*/ 206910 h 255895"/>
                <a:gd name="connsiteX11" fmla="*/ 34639 w 168159"/>
                <a:gd name="connsiteY11" fmla="*/ 127948 h 255895"/>
                <a:gd name="connsiteX12" fmla="*/ 48530 w 168159"/>
                <a:gd name="connsiteY12" fmla="*/ 54104 h 255895"/>
                <a:gd name="connsiteX13" fmla="*/ 88011 w 168159"/>
                <a:gd name="connsiteY13" fmla="*/ 27783 h 255895"/>
                <a:gd name="connsiteX14" fmla="*/ 127492 w 168159"/>
                <a:gd name="connsiteY14" fmla="*/ 54835 h 255895"/>
                <a:gd name="connsiteX15" fmla="*/ 127492 w 168159"/>
                <a:gd name="connsiteY15" fmla="*/ 207641 h 25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8159" h="255895">
                  <a:moveTo>
                    <a:pt x="160393" y="49717"/>
                  </a:moveTo>
                  <a:cubicBezTo>
                    <a:pt x="145770" y="17547"/>
                    <a:pt x="121643" y="0"/>
                    <a:pt x="86549" y="0"/>
                  </a:cubicBezTo>
                  <a:cubicBezTo>
                    <a:pt x="50723" y="0"/>
                    <a:pt x="25134" y="19010"/>
                    <a:pt x="14167" y="51179"/>
                  </a:cubicBezTo>
                  <a:cubicBezTo>
                    <a:pt x="-4842" y="104552"/>
                    <a:pt x="-4842" y="158655"/>
                    <a:pt x="14898" y="212028"/>
                  </a:cubicBezTo>
                  <a:cubicBezTo>
                    <a:pt x="27327" y="244929"/>
                    <a:pt x="53648" y="261744"/>
                    <a:pt x="88742" y="261744"/>
                  </a:cubicBezTo>
                  <a:cubicBezTo>
                    <a:pt x="122374" y="261014"/>
                    <a:pt x="145770" y="244929"/>
                    <a:pt x="160393" y="214221"/>
                  </a:cubicBezTo>
                  <a:cubicBezTo>
                    <a:pt x="172822" y="187901"/>
                    <a:pt x="174284" y="160118"/>
                    <a:pt x="173553" y="132335"/>
                  </a:cubicBezTo>
                  <a:cubicBezTo>
                    <a:pt x="173553" y="103821"/>
                    <a:pt x="172091" y="76038"/>
                    <a:pt x="160393" y="49717"/>
                  </a:cubicBezTo>
                  <a:close/>
                  <a:moveTo>
                    <a:pt x="127492" y="207641"/>
                  </a:moveTo>
                  <a:cubicBezTo>
                    <a:pt x="120912" y="224457"/>
                    <a:pt x="107752" y="234693"/>
                    <a:pt x="88011" y="233962"/>
                  </a:cubicBezTo>
                  <a:cubicBezTo>
                    <a:pt x="68271" y="233962"/>
                    <a:pt x="55841" y="223726"/>
                    <a:pt x="48530" y="206910"/>
                  </a:cubicBezTo>
                  <a:cubicBezTo>
                    <a:pt x="37563" y="182052"/>
                    <a:pt x="36101" y="155731"/>
                    <a:pt x="34639" y="127948"/>
                  </a:cubicBezTo>
                  <a:cubicBezTo>
                    <a:pt x="36832" y="103090"/>
                    <a:pt x="37563" y="77500"/>
                    <a:pt x="48530" y="54104"/>
                  </a:cubicBezTo>
                  <a:cubicBezTo>
                    <a:pt x="56572" y="37288"/>
                    <a:pt x="69002" y="27783"/>
                    <a:pt x="88011" y="27783"/>
                  </a:cubicBezTo>
                  <a:cubicBezTo>
                    <a:pt x="107752" y="27783"/>
                    <a:pt x="120912" y="37288"/>
                    <a:pt x="127492" y="54835"/>
                  </a:cubicBezTo>
                  <a:cubicBezTo>
                    <a:pt x="146501" y="105283"/>
                    <a:pt x="146501" y="156462"/>
                    <a:pt x="127492" y="207641"/>
                  </a:cubicBezTo>
                  <a:close/>
                </a:path>
              </a:pathLst>
            </a:custGeom>
            <a:solidFill>
              <a:srgbClr val="030303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3689DAF-4370-4DEC-B50E-950211446872}"/>
              </a:ext>
            </a:extLst>
          </p:cNvPr>
          <p:cNvSpPr txBox="1"/>
          <p:nvPr/>
        </p:nvSpPr>
        <p:spPr>
          <a:xfrm>
            <a:off x="7956732" y="239650"/>
            <a:ext cx="3627932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WHY</a:t>
            </a:r>
          </a:p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E-CHECKUP</a:t>
            </a:r>
          </a:p>
          <a:p>
            <a:endParaRPr lang="en-US" altLang="ko-KR" sz="44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0043" y="1826492"/>
            <a:ext cx="68720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Usually doctors check some selected parameters for regular checkup. </a:t>
            </a:r>
            <a:r>
              <a:rPr lang="en-US" sz="2400" dirty="0"/>
              <a:t>O</a:t>
            </a:r>
            <a:r>
              <a:rPr lang="en-US" sz="2400" dirty="0" smtClean="0"/>
              <a:t>ur embedded device too can check these parameters.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can reduce the difficulties of patients and work load of a doctor.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Doctors can view patient old records to take decisions.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189113"/>
            <a:ext cx="2180148" cy="26771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12324" r="5927" b="9899"/>
          <a:stretch/>
        </p:blipFill>
        <p:spPr>
          <a:xfrm rot="170531">
            <a:off x="979695" y="4376446"/>
            <a:ext cx="934057" cy="1631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086" y="479745"/>
            <a:ext cx="3206774" cy="5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6F30BD-4E36-41BE-B367-FA041B032EEC}"/>
              </a:ext>
            </a:extLst>
          </p:cNvPr>
          <p:cNvSpPr/>
          <p:nvPr/>
        </p:nvSpPr>
        <p:spPr>
          <a:xfrm>
            <a:off x="11007634" y="0"/>
            <a:ext cx="11843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A0707D1-7117-47CE-81A4-E47CE5386087}"/>
              </a:ext>
            </a:extLst>
          </p:cNvPr>
          <p:cNvSpPr txBox="1">
            <a:spLocks/>
          </p:cNvSpPr>
          <p:nvPr/>
        </p:nvSpPr>
        <p:spPr>
          <a:xfrm>
            <a:off x="6203138" y="-9939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System Overview</a:t>
            </a:r>
            <a:endParaRPr lang="en-US" altLang="ko-KR" sz="40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DCA85-774B-4BDF-A4C7-C297DCF6667D}"/>
              </a:ext>
            </a:extLst>
          </p:cNvPr>
          <p:cNvSpPr txBox="1"/>
          <p:nvPr/>
        </p:nvSpPr>
        <p:spPr>
          <a:xfrm>
            <a:off x="726705" y="236529"/>
            <a:ext cx="2496123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</a:t>
            </a:r>
            <a:r>
              <a:rPr lang="en-GB" altLang="ko-KR" sz="3200" u="sng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u="sng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26527" y="1395420"/>
            <a:ext cx="79525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is generated by sensors </a:t>
            </a:r>
            <a:r>
              <a:rPr lang="en-US" sz="2400" dirty="0" smtClean="0"/>
              <a:t>these data is </a:t>
            </a:r>
            <a:r>
              <a:rPr lang="en-US" sz="2400" dirty="0"/>
              <a:t>processed and </a:t>
            </a:r>
            <a:r>
              <a:rPr lang="en-US" sz="2400" dirty="0" smtClean="0"/>
              <a:t>digitalized by the embedded system and it will </a:t>
            </a:r>
            <a:r>
              <a:rPr lang="en-US" sz="2400" dirty="0"/>
              <a:t>sent </a:t>
            </a:r>
            <a:r>
              <a:rPr lang="en-US" sz="2400" dirty="0" smtClean="0"/>
              <a:t>the data to </a:t>
            </a:r>
            <a:r>
              <a:rPr lang="en-US" sz="2400" dirty="0"/>
              <a:t>the mobile applications via </a:t>
            </a:r>
            <a:r>
              <a:rPr lang="en-US" sz="2400" dirty="0" err="1" smtClean="0"/>
              <a:t>wi</a:t>
            </a:r>
            <a:r>
              <a:rPr lang="en-US" sz="2400" dirty="0" smtClean="0"/>
              <a:t> fi </a:t>
            </a:r>
            <a:r>
              <a:rPr lang="en-US" sz="2400" dirty="0"/>
              <a:t>module.</a:t>
            </a:r>
          </a:p>
          <a:p>
            <a:endParaRPr lang="en-US" sz="2400" dirty="0" smtClean="0"/>
          </a:p>
          <a:p>
            <a:r>
              <a:rPr lang="en-US" sz="2400" dirty="0" smtClean="0"/>
              <a:t>Data </a:t>
            </a:r>
            <a:r>
              <a:rPr lang="en-US" sz="2400" dirty="0"/>
              <a:t>is stored on the mobile app and the patient will upload it with his personal comments.</a:t>
            </a:r>
          </a:p>
          <a:p>
            <a:endParaRPr lang="en-US" sz="2400" dirty="0"/>
          </a:p>
          <a:p>
            <a:r>
              <a:rPr lang="en-US" sz="2400" dirty="0"/>
              <a:t>In the mobile app patient can view the history of checkup details and the doctor’s feedback.</a:t>
            </a:r>
          </a:p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45A490-3A57-4227-B62A-C1EB7388662D}"/>
              </a:ext>
            </a:extLst>
          </p:cNvPr>
          <p:cNvSpPr/>
          <p:nvPr/>
        </p:nvSpPr>
        <p:spPr>
          <a:xfrm>
            <a:off x="2119422" y="1612135"/>
            <a:ext cx="819752" cy="89033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090960-F4E3-466D-B9BB-5DEB0C5A8F2D}"/>
              </a:ext>
            </a:extLst>
          </p:cNvPr>
          <p:cNvSpPr/>
          <p:nvPr/>
        </p:nvSpPr>
        <p:spPr>
          <a:xfrm>
            <a:off x="2119422" y="2706339"/>
            <a:ext cx="819752" cy="89033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>
                <a:lumMod val="75000"/>
              </a:schemeClr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FEC10-5A98-4486-8FC0-BFADF164FC30}"/>
              </a:ext>
            </a:extLst>
          </p:cNvPr>
          <p:cNvSpPr/>
          <p:nvPr/>
        </p:nvSpPr>
        <p:spPr>
          <a:xfrm>
            <a:off x="2119422" y="3863041"/>
            <a:ext cx="819752" cy="89033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8B68762E-AD33-49F4-BA83-D3DF2C139D65}"/>
              </a:ext>
            </a:extLst>
          </p:cNvPr>
          <p:cNvSpPr/>
          <p:nvPr/>
        </p:nvSpPr>
        <p:spPr>
          <a:xfrm>
            <a:off x="174474" y="1574661"/>
            <a:ext cx="1815369" cy="10309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Freeform 59">
            <a:extLst>
              <a:ext uri="{FF2B5EF4-FFF2-40B4-BE49-F238E27FC236}">
                <a16:creationId xmlns:a16="http://schemas.microsoft.com/office/drawing/2014/main" id="{A01939B5-50A6-48E7-AD7B-77D5F039497F}"/>
              </a:ext>
            </a:extLst>
          </p:cNvPr>
          <p:cNvSpPr/>
          <p:nvPr/>
        </p:nvSpPr>
        <p:spPr>
          <a:xfrm flipV="1">
            <a:off x="180693" y="2603259"/>
            <a:ext cx="1807255" cy="1028382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Freeform 60">
            <a:extLst>
              <a:ext uri="{FF2B5EF4-FFF2-40B4-BE49-F238E27FC236}">
                <a16:creationId xmlns:a16="http://schemas.microsoft.com/office/drawing/2014/main" id="{5365E01F-3C03-429C-AA49-94AB95B2A98B}"/>
              </a:ext>
            </a:extLst>
          </p:cNvPr>
          <p:cNvSpPr/>
          <p:nvPr/>
        </p:nvSpPr>
        <p:spPr>
          <a:xfrm flipV="1">
            <a:off x="180106" y="2604649"/>
            <a:ext cx="1817053" cy="2129424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067A10C1-B3D5-477F-B439-76332F6B051E}"/>
              </a:ext>
            </a:extLst>
          </p:cNvPr>
          <p:cNvSpPr/>
          <p:nvPr/>
        </p:nvSpPr>
        <p:spPr>
          <a:xfrm>
            <a:off x="2406562" y="2916788"/>
            <a:ext cx="239520" cy="468904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159" y="1733877"/>
            <a:ext cx="761150" cy="63128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C1E72C1-16EF-452A-8AB4-4AFBB0FE4C4B}"/>
              </a:ext>
            </a:extLst>
          </p:cNvPr>
          <p:cNvGrpSpPr/>
          <p:nvPr/>
        </p:nvGrpSpPr>
        <p:grpSpPr>
          <a:xfrm>
            <a:off x="2254831" y="3911383"/>
            <a:ext cx="571497" cy="770924"/>
            <a:chOff x="3941816" y="1814078"/>
            <a:chExt cx="1781788" cy="25939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0E5EB1-7374-42EA-BF8D-226D4D2AB5D0}"/>
                </a:ext>
              </a:extLst>
            </p:cNvPr>
            <p:cNvGrpSpPr/>
            <p:nvPr/>
          </p:nvGrpSpPr>
          <p:grpSpPr>
            <a:xfrm>
              <a:off x="3941816" y="1814078"/>
              <a:ext cx="1781788" cy="2593958"/>
              <a:chOff x="2371069" y="2877253"/>
              <a:chExt cx="416267" cy="606009"/>
            </a:xfrm>
          </p:grpSpPr>
          <p:sp>
            <p:nvSpPr>
              <p:cNvPr id="29" name="Freeform 21">
                <a:extLst>
                  <a:ext uri="{FF2B5EF4-FFF2-40B4-BE49-F238E27FC236}">
                    <a16:creationId xmlns:a16="http://schemas.microsoft.com/office/drawing/2014/main" id="{8EE74618-A923-4174-B049-E1EBA819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1069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CBAF9E-DF73-4C1F-8A4F-21F4D1D3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4866E537-611A-40EB-B710-8C4A3729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: Shape 161">
                <a:extLst>
                  <a:ext uri="{FF2B5EF4-FFF2-40B4-BE49-F238E27FC236}">
                    <a16:creationId xmlns:a16="http://schemas.microsoft.com/office/drawing/2014/main" id="{CE6E48A7-63B7-425B-BB8D-E1D6F0E53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: Shape 162">
                <a:extLst>
                  <a:ext uri="{FF2B5EF4-FFF2-40B4-BE49-F238E27FC236}">
                    <a16:creationId xmlns:a16="http://schemas.microsoft.com/office/drawing/2014/main" id="{603A2EBD-8575-4202-9BB7-8B99607ABC80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Chevron 2">
              <a:extLst>
                <a:ext uri="{FF2B5EF4-FFF2-40B4-BE49-F238E27FC236}">
                  <a16:creationId xmlns:a16="http://schemas.microsoft.com/office/drawing/2014/main" id="{110EABA1-6608-4A32-9EFB-A2E55B90E316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Chevron 2">
              <a:extLst>
                <a:ext uri="{FF2B5EF4-FFF2-40B4-BE49-F238E27FC236}">
                  <a16:creationId xmlns:a16="http://schemas.microsoft.com/office/drawing/2014/main" id="{69F537CD-8431-400B-B41B-3F76224E1997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Chevron 2">
              <a:extLst>
                <a:ext uri="{FF2B5EF4-FFF2-40B4-BE49-F238E27FC236}">
                  <a16:creationId xmlns:a16="http://schemas.microsoft.com/office/drawing/2014/main" id="{6B55EB01-32D0-430E-B984-057C3328703F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8" name="Chevron 2">
              <a:extLst>
                <a:ext uri="{FF2B5EF4-FFF2-40B4-BE49-F238E27FC236}">
                  <a16:creationId xmlns:a16="http://schemas.microsoft.com/office/drawing/2014/main" id="{B4D2A80E-F07F-4CA0-A37F-3240663CC080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2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559" y="2013625"/>
            <a:ext cx="76633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Doctors examine many patients history and provide feedback for those.</a:t>
            </a:r>
          </a:p>
          <a:p>
            <a:endParaRPr lang="en-US" sz="2400" dirty="0"/>
          </a:p>
          <a:p>
            <a:r>
              <a:rPr lang="en-US" sz="2400" dirty="0" smtClean="0"/>
              <a:t>If any measurements are extremely high the red alert will be given to the doctors and they will give priority to these notifications.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90960-F4E3-466D-B9BB-5DEB0C5A8F2D}"/>
              </a:ext>
            </a:extLst>
          </p:cNvPr>
          <p:cNvSpPr/>
          <p:nvPr/>
        </p:nvSpPr>
        <p:spPr>
          <a:xfrm>
            <a:off x="2119422" y="2013625"/>
            <a:ext cx="819752" cy="89033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>
                <a:lumMod val="75000"/>
              </a:schemeClr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EC10-5A98-4486-8FC0-BFADF164FC30}"/>
              </a:ext>
            </a:extLst>
          </p:cNvPr>
          <p:cNvSpPr/>
          <p:nvPr/>
        </p:nvSpPr>
        <p:spPr>
          <a:xfrm>
            <a:off x="2119422" y="3184173"/>
            <a:ext cx="819752" cy="890336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Freeform 59">
            <a:extLst>
              <a:ext uri="{FF2B5EF4-FFF2-40B4-BE49-F238E27FC236}">
                <a16:creationId xmlns:a16="http://schemas.microsoft.com/office/drawing/2014/main" id="{A01939B5-50A6-48E7-AD7B-77D5F039497F}"/>
              </a:ext>
            </a:extLst>
          </p:cNvPr>
          <p:cNvSpPr/>
          <p:nvPr/>
        </p:nvSpPr>
        <p:spPr>
          <a:xfrm flipV="1">
            <a:off x="180693" y="1924391"/>
            <a:ext cx="1807255" cy="1028382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60">
            <a:extLst>
              <a:ext uri="{FF2B5EF4-FFF2-40B4-BE49-F238E27FC236}">
                <a16:creationId xmlns:a16="http://schemas.microsoft.com/office/drawing/2014/main" id="{5365E01F-3C03-429C-AA49-94AB95B2A98B}"/>
              </a:ext>
            </a:extLst>
          </p:cNvPr>
          <p:cNvSpPr/>
          <p:nvPr/>
        </p:nvSpPr>
        <p:spPr>
          <a:xfrm flipV="1">
            <a:off x="180106" y="1925781"/>
            <a:ext cx="1817053" cy="2129424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1E72C1-16EF-452A-8AB4-4AFBB0FE4C4B}"/>
              </a:ext>
            </a:extLst>
          </p:cNvPr>
          <p:cNvGrpSpPr/>
          <p:nvPr/>
        </p:nvGrpSpPr>
        <p:grpSpPr>
          <a:xfrm>
            <a:off x="2240976" y="2068734"/>
            <a:ext cx="571497" cy="770924"/>
            <a:chOff x="3898618" y="1814078"/>
            <a:chExt cx="1781788" cy="259395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0E5EB1-7374-42EA-BF8D-226D4D2AB5D0}"/>
                </a:ext>
              </a:extLst>
            </p:cNvPr>
            <p:cNvGrpSpPr/>
            <p:nvPr/>
          </p:nvGrpSpPr>
          <p:grpSpPr>
            <a:xfrm>
              <a:off x="3898618" y="1814078"/>
              <a:ext cx="1781788" cy="2593958"/>
              <a:chOff x="2360977" y="2877253"/>
              <a:chExt cx="416267" cy="606009"/>
            </a:xfrm>
          </p:grpSpPr>
          <p:sp>
            <p:nvSpPr>
              <p:cNvPr id="17" name="Freeform 21">
                <a:extLst>
                  <a:ext uri="{FF2B5EF4-FFF2-40B4-BE49-F238E27FC236}">
                    <a16:creationId xmlns:a16="http://schemas.microsoft.com/office/drawing/2014/main" id="{8EE74618-A923-4174-B049-E1EBA8197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0977" y="2912822"/>
                <a:ext cx="416267" cy="570440"/>
              </a:xfrm>
              <a:custGeom>
                <a:avLst/>
                <a:gdLst>
                  <a:gd name="T0" fmla="*/ 353 w 353"/>
                  <a:gd name="T1" fmla="*/ 461 h 485"/>
                  <a:gd name="T2" fmla="*/ 329 w 353"/>
                  <a:gd name="T3" fmla="*/ 485 h 485"/>
                  <a:gd name="T4" fmla="*/ 24 w 353"/>
                  <a:gd name="T5" fmla="*/ 485 h 485"/>
                  <a:gd name="T6" fmla="*/ 0 w 353"/>
                  <a:gd name="T7" fmla="*/ 461 h 485"/>
                  <a:gd name="T8" fmla="*/ 0 w 353"/>
                  <a:gd name="T9" fmla="*/ 24 h 485"/>
                  <a:gd name="T10" fmla="*/ 24 w 353"/>
                  <a:gd name="T11" fmla="*/ 0 h 485"/>
                  <a:gd name="T12" fmla="*/ 329 w 353"/>
                  <a:gd name="T13" fmla="*/ 0 h 485"/>
                  <a:gd name="T14" fmla="*/ 353 w 353"/>
                  <a:gd name="T15" fmla="*/ 24 h 485"/>
                  <a:gd name="T16" fmla="*/ 353 w 353"/>
                  <a:gd name="T17" fmla="*/ 461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3" h="485">
                    <a:moveTo>
                      <a:pt x="353" y="461"/>
                    </a:moveTo>
                    <a:cubicBezTo>
                      <a:pt x="353" y="475"/>
                      <a:pt x="343" y="485"/>
                      <a:pt x="329" y="485"/>
                    </a:cubicBezTo>
                    <a:cubicBezTo>
                      <a:pt x="24" y="485"/>
                      <a:pt x="24" y="485"/>
                      <a:pt x="24" y="485"/>
                    </a:cubicBezTo>
                    <a:cubicBezTo>
                      <a:pt x="11" y="485"/>
                      <a:pt x="0" y="475"/>
                      <a:pt x="0" y="46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43" y="0"/>
                      <a:pt x="353" y="11"/>
                      <a:pt x="353" y="24"/>
                    </a:cubicBezTo>
                    <a:lnTo>
                      <a:pt x="353" y="461"/>
                    </a:lnTo>
                    <a:close/>
                  </a:path>
                </a:pathLst>
              </a:cu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FCBAF9E-DF73-4C1F-8A4F-21F4D1D34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866" y="2956587"/>
                <a:ext cx="340673" cy="47147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4866E537-611A-40EB-B710-8C4A3729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6877" y="2954100"/>
                <a:ext cx="345148" cy="476444"/>
              </a:xfrm>
              <a:custGeom>
                <a:avLst/>
                <a:gdLst>
                  <a:gd name="T0" fmla="*/ 689 w 694"/>
                  <a:gd name="T1" fmla="*/ 953 h 958"/>
                  <a:gd name="T2" fmla="*/ 689 w 694"/>
                  <a:gd name="T3" fmla="*/ 948 h 958"/>
                  <a:gd name="T4" fmla="*/ 9 w 694"/>
                  <a:gd name="T5" fmla="*/ 948 h 958"/>
                  <a:gd name="T6" fmla="*/ 9 w 694"/>
                  <a:gd name="T7" fmla="*/ 9 h 958"/>
                  <a:gd name="T8" fmla="*/ 684 w 694"/>
                  <a:gd name="T9" fmla="*/ 9 h 958"/>
                  <a:gd name="T10" fmla="*/ 684 w 694"/>
                  <a:gd name="T11" fmla="*/ 953 h 958"/>
                  <a:gd name="T12" fmla="*/ 689 w 694"/>
                  <a:gd name="T13" fmla="*/ 953 h 958"/>
                  <a:gd name="T14" fmla="*/ 689 w 694"/>
                  <a:gd name="T15" fmla="*/ 948 h 958"/>
                  <a:gd name="T16" fmla="*/ 689 w 694"/>
                  <a:gd name="T17" fmla="*/ 953 h 958"/>
                  <a:gd name="T18" fmla="*/ 694 w 694"/>
                  <a:gd name="T19" fmla="*/ 953 h 958"/>
                  <a:gd name="T20" fmla="*/ 694 w 694"/>
                  <a:gd name="T21" fmla="*/ 0 h 958"/>
                  <a:gd name="T22" fmla="*/ 0 w 694"/>
                  <a:gd name="T23" fmla="*/ 0 h 958"/>
                  <a:gd name="T24" fmla="*/ 0 w 694"/>
                  <a:gd name="T25" fmla="*/ 958 h 958"/>
                  <a:gd name="T26" fmla="*/ 694 w 694"/>
                  <a:gd name="T27" fmla="*/ 958 h 958"/>
                  <a:gd name="T28" fmla="*/ 694 w 694"/>
                  <a:gd name="T29" fmla="*/ 953 h 958"/>
                  <a:gd name="T30" fmla="*/ 689 w 694"/>
                  <a:gd name="T31" fmla="*/ 953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4" h="958">
                    <a:moveTo>
                      <a:pt x="689" y="953"/>
                    </a:moveTo>
                    <a:lnTo>
                      <a:pt x="689" y="948"/>
                    </a:lnTo>
                    <a:lnTo>
                      <a:pt x="9" y="948"/>
                    </a:lnTo>
                    <a:lnTo>
                      <a:pt x="9" y="9"/>
                    </a:lnTo>
                    <a:lnTo>
                      <a:pt x="684" y="9"/>
                    </a:lnTo>
                    <a:lnTo>
                      <a:pt x="684" y="953"/>
                    </a:lnTo>
                    <a:lnTo>
                      <a:pt x="689" y="953"/>
                    </a:lnTo>
                    <a:lnTo>
                      <a:pt x="689" y="948"/>
                    </a:lnTo>
                    <a:lnTo>
                      <a:pt x="689" y="953"/>
                    </a:lnTo>
                    <a:lnTo>
                      <a:pt x="694" y="953"/>
                    </a:lnTo>
                    <a:lnTo>
                      <a:pt x="694" y="0"/>
                    </a:lnTo>
                    <a:lnTo>
                      <a:pt x="0" y="0"/>
                    </a:lnTo>
                    <a:lnTo>
                      <a:pt x="0" y="958"/>
                    </a:lnTo>
                    <a:lnTo>
                      <a:pt x="694" y="958"/>
                    </a:lnTo>
                    <a:lnTo>
                      <a:pt x="694" y="953"/>
                    </a:lnTo>
                    <a:lnTo>
                      <a:pt x="689" y="9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: Shape 161">
                <a:extLst>
                  <a:ext uri="{FF2B5EF4-FFF2-40B4-BE49-F238E27FC236}">
                    <a16:creationId xmlns:a16="http://schemas.microsoft.com/office/drawing/2014/main" id="{CE6E48A7-63B7-425B-BB8D-E1D6F0E53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6261" y="3056183"/>
                <a:ext cx="220670" cy="301384"/>
              </a:xfrm>
              <a:custGeom>
                <a:avLst/>
                <a:gdLst>
                  <a:gd name="connsiteX0" fmla="*/ 27458 w 277014"/>
                  <a:gd name="connsiteY0" fmla="*/ 286961 h 301384"/>
                  <a:gd name="connsiteX1" fmla="*/ 250055 w 277014"/>
                  <a:gd name="connsiteY1" fmla="*/ 286961 h 301384"/>
                  <a:gd name="connsiteX2" fmla="*/ 257121 w 277014"/>
                  <a:gd name="connsiteY2" fmla="*/ 294173 h 301384"/>
                  <a:gd name="connsiteX3" fmla="*/ 250055 w 277014"/>
                  <a:gd name="connsiteY3" fmla="*/ 301384 h 301384"/>
                  <a:gd name="connsiteX4" fmla="*/ 27458 w 277014"/>
                  <a:gd name="connsiteY4" fmla="*/ 301384 h 301384"/>
                  <a:gd name="connsiteX5" fmla="*/ 20391 w 277014"/>
                  <a:gd name="connsiteY5" fmla="*/ 294173 h 301384"/>
                  <a:gd name="connsiteX6" fmla="*/ 27458 w 277014"/>
                  <a:gd name="connsiteY6" fmla="*/ 286961 h 301384"/>
                  <a:gd name="connsiteX7" fmla="*/ 7073 w 277014"/>
                  <a:gd name="connsiteY7" fmla="*/ 238720 h 301384"/>
                  <a:gd name="connsiteX8" fmla="*/ 269941 w 277014"/>
                  <a:gd name="connsiteY8" fmla="*/ 238720 h 301384"/>
                  <a:gd name="connsiteX9" fmla="*/ 277014 w 277014"/>
                  <a:gd name="connsiteY9" fmla="*/ 245932 h 301384"/>
                  <a:gd name="connsiteX10" fmla="*/ 269941 w 277014"/>
                  <a:gd name="connsiteY10" fmla="*/ 253143 h 301384"/>
                  <a:gd name="connsiteX11" fmla="*/ 7073 w 277014"/>
                  <a:gd name="connsiteY11" fmla="*/ 253143 h 301384"/>
                  <a:gd name="connsiteX12" fmla="*/ 0 w 277014"/>
                  <a:gd name="connsiteY12" fmla="*/ 245932 h 301384"/>
                  <a:gd name="connsiteX13" fmla="*/ 7073 w 277014"/>
                  <a:gd name="connsiteY13" fmla="*/ 238720 h 301384"/>
                  <a:gd name="connsiteX14" fmla="*/ 27458 w 277014"/>
                  <a:gd name="connsiteY14" fmla="*/ 191971 h 301384"/>
                  <a:gd name="connsiteX15" fmla="*/ 250055 w 277014"/>
                  <a:gd name="connsiteY15" fmla="*/ 191971 h 301384"/>
                  <a:gd name="connsiteX16" fmla="*/ 257121 w 277014"/>
                  <a:gd name="connsiteY16" fmla="*/ 198933 h 301384"/>
                  <a:gd name="connsiteX17" fmla="*/ 250055 w 277014"/>
                  <a:gd name="connsiteY17" fmla="*/ 205896 h 301384"/>
                  <a:gd name="connsiteX18" fmla="*/ 27458 w 277014"/>
                  <a:gd name="connsiteY18" fmla="*/ 205896 h 301384"/>
                  <a:gd name="connsiteX19" fmla="*/ 20391 w 277014"/>
                  <a:gd name="connsiteY19" fmla="*/ 198933 h 301384"/>
                  <a:gd name="connsiteX20" fmla="*/ 27458 w 277014"/>
                  <a:gd name="connsiteY20" fmla="*/ 191971 h 301384"/>
                  <a:gd name="connsiteX21" fmla="*/ 7073 w 277014"/>
                  <a:gd name="connsiteY21" fmla="*/ 143729 h 301384"/>
                  <a:gd name="connsiteX22" fmla="*/ 269941 w 277014"/>
                  <a:gd name="connsiteY22" fmla="*/ 143729 h 301384"/>
                  <a:gd name="connsiteX23" fmla="*/ 277014 w 277014"/>
                  <a:gd name="connsiteY23" fmla="*/ 150691 h 301384"/>
                  <a:gd name="connsiteX24" fmla="*/ 269941 w 277014"/>
                  <a:gd name="connsiteY24" fmla="*/ 157654 h 301384"/>
                  <a:gd name="connsiteX25" fmla="*/ 7073 w 277014"/>
                  <a:gd name="connsiteY25" fmla="*/ 157654 h 301384"/>
                  <a:gd name="connsiteX26" fmla="*/ 0 w 277014"/>
                  <a:gd name="connsiteY26" fmla="*/ 150691 h 301384"/>
                  <a:gd name="connsiteX27" fmla="*/ 7073 w 277014"/>
                  <a:gd name="connsiteY27" fmla="*/ 143729 h 301384"/>
                  <a:gd name="connsiteX28" fmla="*/ 27458 w 277014"/>
                  <a:gd name="connsiteY28" fmla="*/ 95488 h 301384"/>
                  <a:gd name="connsiteX29" fmla="*/ 250055 w 277014"/>
                  <a:gd name="connsiteY29" fmla="*/ 95488 h 301384"/>
                  <a:gd name="connsiteX30" fmla="*/ 257121 w 277014"/>
                  <a:gd name="connsiteY30" fmla="*/ 102450 h 301384"/>
                  <a:gd name="connsiteX31" fmla="*/ 250055 w 277014"/>
                  <a:gd name="connsiteY31" fmla="*/ 109413 h 301384"/>
                  <a:gd name="connsiteX32" fmla="*/ 27458 w 277014"/>
                  <a:gd name="connsiteY32" fmla="*/ 109413 h 301384"/>
                  <a:gd name="connsiteX33" fmla="*/ 20391 w 277014"/>
                  <a:gd name="connsiteY33" fmla="*/ 102450 h 301384"/>
                  <a:gd name="connsiteX34" fmla="*/ 27458 w 277014"/>
                  <a:gd name="connsiteY34" fmla="*/ 95488 h 301384"/>
                  <a:gd name="connsiteX35" fmla="*/ 7073 w 277014"/>
                  <a:gd name="connsiteY35" fmla="*/ 47247 h 301384"/>
                  <a:gd name="connsiteX36" fmla="*/ 269941 w 277014"/>
                  <a:gd name="connsiteY36" fmla="*/ 47247 h 301384"/>
                  <a:gd name="connsiteX37" fmla="*/ 277014 w 277014"/>
                  <a:gd name="connsiteY37" fmla="*/ 54209 h 301384"/>
                  <a:gd name="connsiteX38" fmla="*/ 269941 w 277014"/>
                  <a:gd name="connsiteY38" fmla="*/ 61172 h 301384"/>
                  <a:gd name="connsiteX39" fmla="*/ 7073 w 277014"/>
                  <a:gd name="connsiteY39" fmla="*/ 61172 h 301384"/>
                  <a:gd name="connsiteX40" fmla="*/ 0 w 277014"/>
                  <a:gd name="connsiteY40" fmla="*/ 54209 h 301384"/>
                  <a:gd name="connsiteX41" fmla="*/ 7073 w 277014"/>
                  <a:gd name="connsiteY41" fmla="*/ 47247 h 301384"/>
                  <a:gd name="connsiteX42" fmla="*/ 27458 w 277014"/>
                  <a:gd name="connsiteY42" fmla="*/ 0 h 301384"/>
                  <a:gd name="connsiteX43" fmla="*/ 250055 w 277014"/>
                  <a:gd name="connsiteY43" fmla="*/ 0 h 301384"/>
                  <a:gd name="connsiteX44" fmla="*/ 257121 w 277014"/>
                  <a:gd name="connsiteY44" fmla="*/ 7211 h 301384"/>
                  <a:gd name="connsiteX45" fmla="*/ 250055 w 277014"/>
                  <a:gd name="connsiteY45" fmla="*/ 14423 h 301384"/>
                  <a:gd name="connsiteX46" fmla="*/ 27458 w 277014"/>
                  <a:gd name="connsiteY46" fmla="*/ 14423 h 301384"/>
                  <a:gd name="connsiteX47" fmla="*/ 20391 w 277014"/>
                  <a:gd name="connsiteY47" fmla="*/ 7211 h 301384"/>
                  <a:gd name="connsiteX48" fmla="*/ 27458 w 277014"/>
                  <a:gd name="connsiteY48" fmla="*/ 0 h 30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77014" h="301384">
                    <a:moveTo>
                      <a:pt x="27458" y="286961"/>
                    </a:moveTo>
                    <a:cubicBezTo>
                      <a:pt x="27458" y="286961"/>
                      <a:pt x="27458" y="286961"/>
                      <a:pt x="250055" y="286961"/>
                    </a:cubicBezTo>
                    <a:cubicBezTo>
                      <a:pt x="254766" y="286961"/>
                      <a:pt x="257121" y="290567"/>
                      <a:pt x="257121" y="294173"/>
                    </a:cubicBezTo>
                    <a:cubicBezTo>
                      <a:pt x="257121" y="297778"/>
                      <a:pt x="254766" y="301384"/>
                      <a:pt x="250055" y="301384"/>
                    </a:cubicBezTo>
                    <a:cubicBezTo>
                      <a:pt x="250055" y="301384"/>
                      <a:pt x="250055" y="301384"/>
                      <a:pt x="27458" y="301384"/>
                    </a:cubicBezTo>
                    <a:cubicBezTo>
                      <a:pt x="23924" y="301384"/>
                      <a:pt x="20391" y="297778"/>
                      <a:pt x="20391" y="294173"/>
                    </a:cubicBezTo>
                    <a:cubicBezTo>
                      <a:pt x="20391" y="290567"/>
                      <a:pt x="23924" y="286961"/>
                      <a:pt x="27458" y="286961"/>
                    </a:cubicBezTo>
                    <a:close/>
                    <a:moveTo>
                      <a:pt x="7073" y="238720"/>
                    </a:moveTo>
                    <a:cubicBezTo>
                      <a:pt x="7073" y="238720"/>
                      <a:pt x="7073" y="238720"/>
                      <a:pt x="269941" y="238720"/>
                    </a:cubicBezTo>
                    <a:cubicBezTo>
                      <a:pt x="273478" y="238720"/>
                      <a:pt x="277014" y="242326"/>
                      <a:pt x="277014" y="245932"/>
                    </a:cubicBezTo>
                    <a:cubicBezTo>
                      <a:pt x="277014" y="250739"/>
                      <a:pt x="273478" y="253143"/>
                      <a:pt x="269941" y="253143"/>
                    </a:cubicBezTo>
                    <a:cubicBezTo>
                      <a:pt x="269941" y="253143"/>
                      <a:pt x="269941" y="253143"/>
                      <a:pt x="7073" y="253143"/>
                    </a:cubicBezTo>
                    <a:cubicBezTo>
                      <a:pt x="3536" y="253143"/>
                      <a:pt x="0" y="250739"/>
                      <a:pt x="0" y="245932"/>
                    </a:cubicBezTo>
                    <a:cubicBezTo>
                      <a:pt x="0" y="242326"/>
                      <a:pt x="3536" y="238720"/>
                      <a:pt x="7073" y="238720"/>
                    </a:cubicBezTo>
                    <a:close/>
                    <a:moveTo>
                      <a:pt x="27458" y="191971"/>
                    </a:moveTo>
                    <a:cubicBezTo>
                      <a:pt x="27458" y="191971"/>
                      <a:pt x="27458" y="191971"/>
                      <a:pt x="250055" y="191971"/>
                    </a:cubicBezTo>
                    <a:cubicBezTo>
                      <a:pt x="254766" y="191971"/>
                      <a:pt x="257121" y="194292"/>
                      <a:pt x="257121" y="198933"/>
                    </a:cubicBezTo>
                    <a:cubicBezTo>
                      <a:pt x="257121" y="202415"/>
                      <a:pt x="254766" y="205896"/>
                      <a:pt x="250055" y="205896"/>
                    </a:cubicBezTo>
                    <a:cubicBezTo>
                      <a:pt x="250055" y="205896"/>
                      <a:pt x="250055" y="205896"/>
                      <a:pt x="27458" y="205896"/>
                    </a:cubicBezTo>
                    <a:cubicBezTo>
                      <a:pt x="23924" y="205896"/>
                      <a:pt x="20391" y="202415"/>
                      <a:pt x="20391" y="198933"/>
                    </a:cubicBezTo>
                    <a:cubicBezTo>
                      <a:pt x="20391" y="194292"/>
                      <a:pt x="23924" y="191971"/>
                      <a:pt x="27458" y="191971"/>
                    </a:cubicBezTo>
                    <a:close/>
                    <a:moveTo>
                      <a:pt x="7073" y="143729"/>
                    </a:moveTo>
                    <a:cubicBezTo>
                      <a:pt x="7073" y="143729"/>
                      <a:pt x="7073" y="143729"/>
                      <a:pt x="269941" y="143729"/>
                    </a:cubicBezTo>
                    <a:cubicBezTo>
                      <a:pt x="273478" y="143729"/>
                      <a:pt x="277014" y="147210"/>
                      <a:pt x="277014" y="150691"/>
                    </a:cubicBezTo>
                    <a:cubicBezTo>
                      <a:pt x="277014" y="154173"/>
                      <a:pt x="273478" y="157654"/>
                      <a:pt x="269941" y="157654"/>
                    </a:cubicBezTo>
                    <a:cubicBezTo>
                      <a:pt x="269941" y="157654"/>
                      <a:pt x="269941" y="157654"/>
                      <a:pt x="7073" y="157654"/>
                    </a:cubicBezTo>
                    <a:cubicBezTo>
                      <a:pt x="3536" y="157654"/>
                      <a:pt x="0" y="154173"/>
                      <a:pt x="0" y="150691"/>
                    </a:cubicBezTo>
                    <a:cubicBezTo>
                      <a:pt x="0" y="147210"/>
                      <a:pt x="3536" y="143729"/>
                      <a:pt x="7073" y="143729"/>
                    </a:cubicBezTo>
                    <a:close/>
                    <a:moveTo>
                      <a:pt x="27458" y="95488"/>
                    </a:moveTo>
                    <a:cubicBezTo>
                      <a:pt x="27458" y="95488"/>
                      <a:pt x="27458" y="95488"/>
                      <a:pt x="250055" y="95488"/>
                    </a:cubicBezTo>
                    <a:cubicBezTo>
                      <a:pt x="254766" y="95488"/>
                      <a:pt x="257121" y="98969"/>
                      <a:pt x="257121" y="102450"/>
                    </a:cubicBezTo>
                    <a:cubicBezTo>
                      <a:pt x="257121" y="107092"/>
                      <a:pt x="254766" y="109413"/>
                      <a:pt x="250055" y="109413"/>
                    </a:cubicBezTo>
                    <a:cubicBezTo>
                      <a:pt x="250055" y="109413"/>
                      <a:pt x="250055" y="109413"/>
                      <a:pt x="27458" y="109413"/>
                    </a:cubicBezTo>
                    <a:cubicBezTo>
                      <a:pt x="23924" y="109413"/>
                      <a:pt x="20391" y="107092"/>
                      <a:pt x="20391" y="102450"/>
                    </a:cubicBezTo>
                    <a:cubicBezTo>
                      <a:pt x="20391" y="98969"/>
                      <a:pt x="23924" y="95488"/>
                      <a:pt x="27458" y="95488"/>
                    </a:cubicBezTo>
                    <a:close/>
                    <a:moveTo>
                      <a:pt x="7073" y="47247"/>
                    </a:moveTo>
                    <a:cubicBezTo>
                      <a:pt x="7073" y="47247"/>
                      <a:pt x="7073" y="47247"/>
                      <a:pt x="269941" y="47247"/>
                    </a:cubicBezTo>
                    <a:cubicBezTo>
                      <a:pt x="273478" y="47247"/>
                      <a:pt x="277014" y="50728"/>
                      <a:pt x="277014" y="54209"/>
                    </a:cubicBezTo>
                    <a:cubicBezTo>
                      <a:pt x="277014" y="58851"/>
                      <a:pt x="273478" y="61172"/>
                      <a:pt x="269941" y="61172"/>
                    </a:cubicBezTo>
                    <a:cubicBezTo>
                      <a:pt x="269941" y="61172"/>
                      <a:pt x="269941" y="61172"/>
                      <a:pt x="7073" y="61172"/>
                    </a:cubicBezTo>
                    <a:cubicBezTo>
                      <a:pt x="3536" y="61172"/>
                      <a:pt x="0" y="58851"/>
                      <a:pt x="0" y="54209"/>
                    </a:cubicBezTo>
                    <a:cubicBezTo>
                      <a:pt x="0" y="50728"/>
                      <a:pt x="3536" y="47247"/>
                      <a:pt x="7073" y="47247"/>
                    </a:cubicBezTo>
                    <a:close/>
                    <a:moveTo>
                      <a:pt x="27458" y="0"/>
                    </a:moveTo>
                    <a:cubicBezTo>
                      <a:pt x="27458" y="0"/>
                      <a:pt x="27458" y="0"/>
                      <a:pt x="250055" y="0"/>
                    </a:cubicBezTo>
                    <a:cubicBezTo>
                      <a:pt x="254766" y="0"/>
                      <a:pt x="257121" y="2404"/>
                      <a:pt x="257121" y="7211"/>
                    </a:cubicBezTo>
                    <a:cubicBezTo>
                      <a:pt x="257121" y="10817"/>
                      <a:pt x="254766" y="14423"/>
                      <a:pt x="250055" y="14423"/>
                    </a:cubicBezTo>
                    <a:cubicBezTo>
                      <a:pt x="250055" y="14423"/>
                      <a:pt x="250055" y="14423"/>
                      <a:pt x="27458" y="14423"/>
                    </a:cubicBezTo>
                    <a:cubicBezTo>
                      <a:pt x="23924" y="14423"/>
                      <a:pt x="20391" y="10817"/>
                      <a:pt x="20391" y="7211"/>
                    </a:cubicBezTo>
                    <a:cubicBezTo>
                      <a:pt x="20391" y="2404"/>
                      <a:pt x="23924" y="0"/>
                      <a:pt x="27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1"/>
                </a:solidFill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: Shape 162">
                <a:extLst>
                  <a:ext uri="{FF2B5EF4-FFF2-40B4-BE49-F238E27FC236}">
                    <a16:creationId xmlns:a16="http://schemas.microsoft.com/office/drawing/2014/main" id="{603A2EBD-8575-4202-9BB7-8B99607ABC80}"/>
                  </a:ext>
                </a:extLst>
              </p:cNvPr>
              <p:cNvSpPr/>
              <p:nvPr/>
            </p:nvSpPr>
            <p:spPr>
              <a:xfrm>
                <a:off x="2484461" y="2877253"/>
                <a:ext cx="189484" cy="105196"/>
              </a:xfrm>
              <a:custGeom>
                <a:avLst/>
                <a:gdLst>
                  <a:gd name="connsiteX0" fmla="*/ 94742 w 189484"/>
                  <a:gd name="connsiteY0" fmla="*/ 19975 h 105196"/>
                  <a:gd name="connsiteX1" fmla="*/ 68758 w 189484"/>
                  <a:gd name="connsiteY1" fmla="*/ 30738 h 105196"/>
                  <a:gd name="connsiteX2" fmla="*/ 61813 w 189484"/>
                  <a:gd name="connsiteY2" fmla="*/ 47505 h 105196"/>
                  <a:gd name="connsiteX3" fmla="*/ 87055 w 189484"/>
                  <a:gd name="connsiteY3" fmla="*/ 47505 h 105196"/>
                  <a:gd name="connsiteX4" fmla="*/ 127671 w 189484"/>
                  <a:gd name="connsiteY4" fmla="*/ 47505 h 105196"/>
                  <a:gd name="connsiteX5" fmla="*/ 120726 w 189484"/>
                  <a:gd name="connsiteY5" fmla="*/ 30738 h 105196"/>
                  <a:gd name="connsiteX6" fmla="*/ 94742 w 189484"/>
                  <a:gd name="connsiteY6" fmla="*/ 19975 h 105196"/>
                  <a:gd name="connsiteX7" fmla="*/ 94742 w 189484"/>
                  <a:gd name="connsiteY7" fmla="*/ 0 h 105196"/>
                  <a:gd name="connsiteX8" fmla="*/ 134851 w 189484"/>
                  <a:gd name="connsiteY8" fmla="*/ 16614 h 105196"/>
                  <a:gd name="connsiteX9" fmla="*/ 147646 w 189484"/>
                  <a:gd name="connsiteY9" fmla="*/ 47505 h 105196"/>
                  <a:gd name="connsiteX10" fmla="*/ 148292 w 189484"/>
                  <a:gd name="connsiteY10" fmla="*/ 47505 h 105196"/>
                  <a:gd name="connsiteX11" fmla="*/ 189484 w 189484"/>
                  <a:gd name="connsiteY11" fmla="*/ 89890 h 105196"/>
                  <a:gd name="connsiteX12" fmla="*/ 174184 w 189484"/>
                  <a:gd name="connsiteY12" fmla="*/ 105196 h 105196"/>
                  <a:gd name="connsiteX13" fmla="*/ 15300 w 189484"/>
                  <a:gd name="connsiteY13" fmla="*/ 105196 h 105196"/>
                  <a:gd name="connsiteX14" fmla="*/ 0 w 189484"/>
                  <a:gd name="connsiteY14" fmla="*/ 89890 h 105196"/>
                  <a:gd name="connsiteX15" fmla="*/ 12358 w 189484"/>
                  <a:gd name="connsiteY15" fmla="*/ 59868 h 105196"/>
                  <a:gd name="connsiteX16" fmla="*/ 41729 w 189484"/>
                  <a:gd name="connsiteY16" fmla="*/ 47769 h 105196"/>
                  <a:gd name="connsiteX17" fmla="*/ 54634 w 189484"/>
                  <a:gd name="connsiteY17" fmla="*/ 16614 h 105196"/>
                  <a:gd name="connsiteX18" fmla="*/ 94742 w 189484"/>
                  <a:gd name="connsiteY18" fmla="*/ 0 h 105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89484" h="105196">
                    <a:moveTo>
                      <a:pt x="94742" y="19975"/>
                    </a:moveTo>
                    <a:cubicBezTo>
                      <a:pt x="84595" y="19975"/>
                      <a:pt x="75408" y="24088"/>
                      <a:pt x="68758" y="30738"/>
                    </a:cubicBezTo>
                    <a:lnTo>
                      <a:pt x="61813" y="47505"/>
                    </a:lnTo>
                    <a:lnTo>
                      <a:pt x="87055" y="47505"/>
                    </a:lnTo>
                    <a:lnTo>
                      <a:pt x="127671" y="47505"/>
                    </a:lnTo>
                    <a:lnTo>
                      <a:pt x="120726" y="30738"/>
                    </a:lnTo>
                    <a:cubicBezTo>
                      <a:pt x="114076" y="24088"/>
                      <a:pt x="104890" y="19975"/>
                      <a:pt x="94742" y="19975"/>
                    </a:cubicBezTo>
                    <a:close/>
                    <a:moveTo>
                      <a:pt x="94742" y="0"/>
                    </a:moveTo>
                    <a:cubicBezTo>
                      <a:pt x="110406" y="0"/>
                      <a:pt x="124586" y="6349"/>
                      <a:pt x="134851" y="16614"/>
                    </a:cubicBezTo>
                    <a:lnTo>
                      <a:pt x="147646" y="47505"/>
                    </a:lnTo>
                    <a:lnTo>
                      <a:pt x="148292" y="47505"/>
                    </a:lnTo>
                    <a:cubicBezTo>
                      <a:pt x="171830" y="47505"/>
                      <a:pt x="189484" y="66343"/>
                      <a:pt x="189484" y="89890"/>
                    </a:cubicBezTo>
                    <a:cubicBezTo>
                      <a:pt x="189484" y="98132"/>
                      <a:pt x="182423" y="105196"/>
                      <a:pt x="174184" y="105196"/>
                    </a:cubicBezTo>
                    <a:cubicBezTo>
                      <a:pt x="174184" y="105196"/>
                      <a:pt x="174184" y="105196"/>
                      <a:pt x="15300" y="105196"/>
                    </a:cubicBezTo>
                    <a:cubicBezTo>
                      <a:pt x="7061" y="105196"/>
                      <a:pt x="0" y="98132"/>
                      <a:pt x="0" y="89890"/>
                    </a:cubicBezTo>
                    <a:cubicBezTo>
                      <a:pt x="0" y="78117"/>
                      <a:pt x="4708" y="67520"/>
                      <a:pt x="12358" y="59868"/>
                    </a:cubicBezTo>
                    <a:lnTo>
                      <a:pt x="41729" y="47769"/>
                    </a:lnTo>
                    <a:lnTo>
                      <a:pt x="54634" y="16614"/>
                    </a:lnTo>
                    <a:cubicBezTo>
                      <a:pt x="64898" y="6349"/>
                      <a:pt x="79079" y="0"/>
                      <a:pt x="94742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Chevron 2">
              <a:extLst>
                <a:ext uri="{FF2B5EF4-FFF2-40B4-BE49-F238E27FC236}">
                  <a16:creationId xmlns:a16="http://schemas.microsoft.com/office/drawing/2014/main" id="{110EABA1-6608-4A32-9EFB-A2E55B90E316}"/>
                </a:ext>
              </a:extLst>
            </p:cNvPr>
            <p:cNvSpPr/>
            <p:nvPr/>
          </p:nvSpPr>
          <p:spPr>
            <a:xfrm rot="5400000">
              <a:off x="4198486" y="2547223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2">
              <a:extLst>
                <a:ext uri="{FF2B5EF4-FFF2-40B4-BE49-F238E27FC236}">
                  <a16:creationId xmlns:a16="http://schemas.microsoft.com/office/drawing/2014/main" id="{69F537CD-8431-400B-B41B-3F76224E1997}"/>
                </a:ext>
              </a:extLst>
            </p:cNvPr>
            <p:cNvSpPr/>
            <p:nvPr/>
          </p:nvSpPr>
          <p:spPr>
            <a:xfrm rot="5400000">
              <a:off x="4201989" y="2898837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hevron 2">
              <a:extLst>
                <a:ext uri="{FF2B5EF4-FFF2-40B4-BE49-F238E27FC236}">
                  <a16:creationId xmlns:a16="http://schemas.microsoft.com/office/drawing/2014/main" id="{6B55EB01-32D0-430E-B984-057C3328703F}"/>
                </a:ext>
              </a:extLst>
            </p:cNvPr>
            <p:cNvSpPr/>
            <p:nvPr/>
          </p:nvSpPr>
          <p:spPr>
            <a:xfrm rot="5400000">
              <a:off x="4205492" y="3250451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Chevron 2">
              <a:extLst>
                <a:ext uri="{FF2B5EF4-FFF2-40B4-BE49-F238E27FC236}">
                  <a16:creationId xmlns:a16="http://schemas.microsoft.com/office/drawing/2014/main" id="{B4D2A80E-F07F-4CA0-A37F-3240663CC080}"/>
                </a:ext>
              </a:extLst>
            </p:cNvPr>
            <p:cNvSpPr/>
            <p:nvPr/>
          </p:nvSpPr>
          <p:spPr>
            <a:xfrm rot="5400000">
              <a:off x="4208995" y="3602065"/>
              <a:ext cx="270623" cy="267207"/>
            </a:xfrm>
            <a:custGeom>
              <a:avLst/>
              <a:gdLst/>
              <a:ahLst/>
              <a:cxnLst/>
              <a:rect l="l" t="t" r="r" b="b"/>
              <a:pathLst>
                <a:path w="3830741" h="3782395">
                  <a:moveTo>
                    <a:pt x="272737" y="3782395"/>
                  </a:moveTo>
                  <a:lnTo>
                    <a:pt x="272737" y="1129329"/>
                  </a:lnTo>
                  <a:cubicBezTo>
                    <a:pt x="368718" y="1192933"/>
                    <a:pt x="457831" y="1251924"/>
                    <a:pt x="541946" y="1307175"/>
                  </a:cubicBezTo>
                  <a:lnTo>
                    <a:pt x="541946" y="3513186"/>
                  </a:lnTo>
                  <a:lnTo>
                    <a:pt x="3561532" y="3513186"/>
                  </a:lnTo>
                  <a:lnTo>
                    <a:pt x="3561532" y="1985872"/>
                  </a:lnTo>
                  <a:lnTo>
                    <a:pt x="3590324" y="1967561"/>
                  </a:lnTo>
                  <a:cubicBezTo>
                    <a:pt x="3580733" y="1962993"/>
                    <a:pt x="3571122" y="1958413"/>
                    <a:pt x="3561532" y="1953733"/>
                  </a:cubicBezTo>
                  <a:lnTo>
                    <a:pt x="3561532" y="522839"/>
                  </a:lnTo>
                  <a:lnTo>
                    <a:pt x="881682" y="522839"/>
                  </a:lnTo>
                  <a:cubicBezTo>
                    <a:pt x="739027" y="434224"/>
                    <a:pt x="600115" y="344664"/>
                    <a:pt x="466828" y="253630"/>
                  </a:cubicBezTo>
                  <a:lnTo>
                    <a:pt x="3830741" y="253630"/>
                  </a:lnTo>
                  <a:lnTo>
                    <a:pt x="3830741" y="3782395"/>
                  </a:lnTo>
                  <a:close/>
                  <a:moveTo>
                    <a:pt x="0" y="0"/>
                  </a:moveTo>
                  <a:cubicBezTo>
                    <a:pt x="678168" y="716943"/>
                    <a:pt x="2221880" y="1454406"/>
                    <a:pt x="3416058" y="1983649"/>
                  </a:cubicBezTo>
                  <a:cubicBezTo>
                    <a:pt x="2906515" y="2315100"/>
                    <a:pt x="1976707" y="2643252"/>
                    <a:pt x="1914290" y="3355250"/>
                  </a:cubicBezTo>
                  <a:lnTo>
                    <a:pt x="1318205" y="3154450"/>
                  </a:lnTo>
                  <a:cubicBezTo>
                    <a:pt x="1531531" y="2503259"/>
                    <a:pt x="1765419" y="2324696"/>
                    <a:pt x="2221606" y="1999551"/>
                  </a:cubicBezTo>
                  <a:cubicBezTo>
                    <a:pt x="1369032" y="1616387"/>
                    <a:pt x="1025337" y="1447905"/>
                    <a:pt x="21688" y="786442"/>
                  </a:cubicBezTo>
                  <a:cubicBezTo>
                    <a:pt x="14534" y="524743"/>
                    <a:pt x="14718" y="3517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49" y="3319845"/>
            <a:ext cx="607434" cy="60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1636" y="415636"/>
            <a:ext cx="4821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System Overview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1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285" y="978205"/>
            <a:ext cx="8412048" cy="5796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1272" y="235527"/>
            <a:ext cx="4668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 Flow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5197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399F47F-CC2E-47CE-81E7-8187464FCCA3}"/>
              </a:ext>
            </a:extLst>
          </p:cNvPr>
          <p:cNvSpPr/>
          <p:nvPr/>
        </p:nvSpPr>
        <p:spPr>
          <a:xfrm>
            <a:off x="3110273" y="2344734"/>
            <a:ext cx="2264470" cy="2902741"/>
          </a:xfrm>
          <a:custGeom>
            <a:avLst/>
            <a:gdLst/>
            <a:ahLst/>
            <a:cxnLst/>
            <a:rect l="l" t="t" r="r" b="b"/>
            <a:pathLst>
              <a:path w="1218310" h="2410943">
                <a:moveTo>
                  <a:pt x="0" y="2381135"/>
                </a:moveTo>
                <a:lnTo>
                  <a:pt x="12044" y="2410943"/>
                </a:lnTo>
                <a:lnTo>
                  <a:pt x="0" y="2410943"/>
                </a:lnTo>
                <a:close/>
                <a:moveTo>
                  <a:pt x="1218310" y="0"/>
                </a:moveTo>
                <a:lnTo>
                  <a:pt x="1218310" y="1882800"/>
                </a:lnTo>
                <a:lnTo>
                  <a:pt x="0" y="2375029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3CD110-67AA-42CC-A3D1-ED4664969005}"/>
              </a:ext>
            </a:extLst>
          </p:cNvPr>
          <p:cNvSpPr/>
          <p:nvPr/>
        </p:nvSpPr>
        <p:spPr>
          <a:xfrm>
            <a:off x="1100763" y="2856464"/>
            <a:ext cx="2264470" cy="2877879"/>
          </a:xfrm>
          <a:custGeom>
            <a:avLst/>
            <a:gdLst/>
            <a:ahLst/>
            <a:cxnLst/>
            <a:rect l="l" t="t" r="r" b="b"/>
            <a:pathLst>
              <a:path w="1218310" h="2390293">
                <a:moveTo>
                  <a:pt x="1218310" y="0"/>
                </a:moveTo>
                <a:lnTo>
                  <a:pt x="1218310" y="1898064"/>
                </a:lnTo>
                <a:lnTo>
                  <a:pt x="0" y="2390293"/>
                </a:lnTo>
                <a:lnTo>
                  <a:pt x="0" y="4871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E072D11-A828-4551-A531-BE9624288A85}"/>
              </a:ext>
            </a:extLst>
          </p:cNvPr>
          <p:cNvSpPr/>
          <p:nvPr/>
        </p:nvSpPr>
        <p:spPr>
          <a:xfrm>
            <a:off x="5119884" y="1798292"/>
            <a:ext cx="2264470" cy="2893483"/>
          </a:xfrm>
          <a:custGeom>
            <a:avLst/>
            <a:gdLst/>
            <a:ahLst/>
            <a:cxnLst/>
            <a:rect l="l" t="t" r="r" b="b"/>
            <a:pathLst>
              <a:path w="1218310" h="2403254">
                <a:moveTo>
                  <a:pt x="1218310" y="0"/>
                </a:moveTo>
                <a:lnTo>
                  <a:pt x="1218310" y="1874255"/>
                </a:lnTo>
                <a:lnTo>
                  <a:pt x="809" y="2366158"/>
                </a:lnTo>
                <a:lnTo>
                  <a:pt x="15797" y="2403254"/>
                </a:lnTo>
                <a:lnTo>
                  <a:pt x="0" y="2403254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022AD43A-DFEF-44E2-8D30-83F98F1F502E}"/>
              </a:ext>
            </a:extLst>
          </p:cNvPr>
          <p:cNvSpPr/>
          <p:nvPr/>
        </p:nvSpPr>
        <p:spPr>
          <a:xfrm>
            <a:off x="7129150" y="1270635"/>
            <a:ext cx="2264470" cy="2849402"/>
          </a:xfrm>
          <a:custGeom>
            <a:avLst/>
            <a:gdLst/>
            <a:ahLst/>
            <a:cxnLst/>
            <a:rect l="l" t="t" r="r" b="b"/>
            <a:pathLst>
              <a:path w="1218310" h="2366641">
                <a:moveTo>
                  <a:pt x="1218310" y="0"/>
                </a:moveTo>
                <a:lnTo>
                  <a:pt x="1218310" y="1874411"/>
                </a:lnTo>
                <a:lnTo>
                  <a:pt x="0" y="2366641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A1F566A1-2490-4F91-B749-17E1C74868ED}"/>
              </a:ext>
            </a:extLst>
          </p:cNvPr>
          <p:cNvSpPr/>
          <p:nvPr/>
        </p:nvSpPr>
        <p:spPr>
          <a:xfrm>
            <a:off x="9138554" y="722115"/>
            <a:ext cx="2264470" cy="2915002"/>
          </a:xfrm>
          <a:custGeom>
            <a:avLst/>
            <a:gdLst/>
            <a:ahLst/>
            <a:cxnLst/>
            <a:rect l="l" t="t" r="r" b="b"/>
            <a:pathLst>
              <a:path w="1218310" h="2361066">
                <a:moveTo>
                  <a:pt x="1218310" y="0"/>
                </a:moveTo>
                <a:lnTo>
                  <a:pt x="1218310" y="1868837"/>
                </a:lnTo>
                <a:lnTo>
                  <a:pt x="0" y="2361066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B30E8C90-C680-432E-9C15-F3E685492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497948" y="1843834"/>
            <a:ext cx="11217648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E0DBDF76-C762-4C64-A86D-E327E1DE4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0000">
            <a:off x="441622" y="4352071"/>
            <a:ext cx="11240010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4C118A-40E4-4D83-8752-930563183009}"/>
              </a:ext>
            </a:extLst>
          </p:cNvPr>
          <p:cNvSpPr txBox="1"/>
          <p:nvPr/>
        </p:nvSpPr>
        <p:spPr>
          <a:xfrm>
            <a:off x="1608650" y="3216865"/>
            <a:ext cx="8628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81A70E-D581-44A9-8A1D-429390792B71}"/>
              </a:ext>
            </a:extLst>
          </p:cNvPr>
          <p:cNvSpPr txBox="1"/>
          <p:nvPr/>
        </p:nvSpPr>
        <p:spPr>
          <a:xfrm>
            <a:off x="3632536" y="2650461"/>
            <a:ext cx="8628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92BAD-C6EC-4832-80A8-3813CF6376CB}"/>
              </a:ext>
            </a:extLst>
          </p:cNvPr>
          <p:cNvSpPr txBox="1"/>
          <p:nvPr/>
        </p:nvSpPr>
        <p:spPr>
          <a:xfrm>
            <a:off x="5638785" y="2204054"/>
            <a:ext cx="8628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64051-2A5A-43BF-ACD1-965AFEC88DC1}"/>
              </a:ext>
            </a:extLst>
          </p:cNvPr>
          <p:cNvSpPr txBox="1"/>
          <p:nvPr/>
        </p:nvSpPr>
        <p:spPr>
          <a:xfrm>
            <a:off x="7654295" y="1637107"/>
            <a:ext cx="8628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0B86B-23B4-487E-B835-A6DF5C5EBC9F}"/>
              </a:ext>
            </a:extLst>
          </p:cNvPr>
          <p:cNvSpPr txBox="1"/>
          <p:nvPr/>
        </p:nvSpPr>
        <p:spPr>
          <a:xfrm>
            <a:off x="9707717" y="1038022"/>
            <a:ext cx="86284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39" b="88934" l="12863" r="896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5829" y="1588300"/>
            <a:ext cx="1507208" cy="15259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71" l="129" r="86229">
                        <a14:foregroundMark x1="63964" y1="41202" x2="51094" y2="41202"/>
                        <a14:foregroundMark x1="57529" y1="41202" x2="53411" y2="33262"/>
                        <a14:foregroundMark x1="57529" y1="32403" x2="48777" y2="32403"/>
                        <a14:foregroundMark x1="34749" y1="42060" x2="34749" y2="42060"/>
                        <a14:foregroundMark x1="30631" y1="33262" x2="30631" y2="33262"/>
                        <a14:foregroundMark x1="59846" y1="34335" x2="60489" y2="34335"/>
                        <a14:foregroundMark x1="64607" y1="34335" x2="68082" y2="39270"/>
                        <a14:foregroundMark x1="68082" y1="43991" x2="27671" y2="45064"/>
                        <a14:foregroundMark x1="23681" y1="35193" x2="43501" y2="45064"/>
                        <a14:foregroundMark x1="20721" y1="20601" x2="68726" y2="19742"/>
                        <a14:foregroundMark x1="23037" y1="21674" x2="50579" y2="52790"/>
                        <a14:foregroundMark x1="22523" y1="41202" x2="49421" y2="43991"/>
                        <a14:foregroundMark x1="21879" y1="50000" x2="44144" y2="50000"/>
                        <a14:foregroundMark x1="41184" y1="57725" x2="45302" y2="43133"/>
                        <a14:foregroundMark x1="66924" y1="24464" x2="42986" y2="29399"/>
                        <a14:foregroundMark x1="37066" y1="22532" x2="50579" y2="28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7382" y="2169472"/>
            <a:ext cx="2776393" cy="16651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796" b="100000" l="2024" r="98785">
                        <a14:foregroundMark x1="42915" y1="64815" x2="58300" y2="62037"/>
                        <a14:foregroundMark x1="38462" y1="47222" x2="64372" y2="47222"/>
                        <a14:foregroundMark x1="38462" y1="81019" x2="61943" y2="810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5004" y="2555610"/>
            <a:ext cx="1579600" cy="13813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4291" y="3223385"/>
            <a:ext cx="731347" cy="14805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747" b="9425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92" y="3298668"/>
            <a:ext cx="2148844" cy="215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9455186-14C3-46D2-801F-F19CA98007B8}"/>
              </a:ext>
            </a:extLst>
          </p:cNvPr>
          <p:cNvGrpSpPr/>
          <p:nvPr/>
        </p:nvGrpSpPr>
        <p:grpSpPr>
          <a:xfrm>
            <a:off x="7339878" y="322825"/>
            <a:ext cx="4533177" cy="5545063"/>
            <a:chOff x="6446339" y="1280897"/>
            <a:chExt cx="4320717" cy="5285178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CAA5464-A755-438B-8377-A9F79F105E7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8014FD-33C7-4730-8DB0-84ABDF6D8C3B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3D909DB-0D8D-4346-86AB-411C5985B56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801835-F30D-429F-9F10-FA44D5F3D98E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E07581C-84C6-42E2-AC54-AF896D15D6BF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F7E6AF-EAE3-43F7-8487-D55B7E79ACF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F6FBE5-4E15-4027-A2D6-66B221100697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6F0567A-FE92-4143-9610-2CDEB9FC8404}"/>
              </a:ext>
            </a:extLst>
          </p:cNvPr>
          <p:cNvSpPr/>
          <p:nvPr/>
        </p:nvSpPr>
        <p:spPr>
          <a:xfrm>
            <a:off x="8558452" y="1635577"/>
            <a:ext cx="1531075" cy="2020062"/>
          </a:xfrm>
          <a:custGeom>
            <a:avLst/>
            <a:gdLst>
              <a:gd name="connsiteX0" fmla="*/ 261466 w 741632"/>
              <a:gd name="connsiteY0" fmla="*/ 746825 h 978491"/>
              <a:gd name="connsiteX1" fmla="*/ 207376 w 741632"/>
              <a:gd name="connsiteY1" fmla="*/ 747021 h 978491"/>
              <a:gd name="connsiteX2" fmla="*/ 207376 w 741632"/>
              <a:gd name="connsiteY2" fmla="*/ 786465 h 978491"/>
              <a:gd name="connsiteX3" fmla="*/ 168322 w 741632"/>
              <a:gd name="connsiteY3" fmla="*/ 786465 h 978491"/>
              <a:gd name="connsiteX4" fmla="*/ 168322 w 741632"/>
              <a:gd name="connsiteY4" fmla="*/ 840164 h 978491"/>
              <a:gd name="connsiteX5" fmla="*/ 207376 w 741632"/>
              <a:gd name="connsiteY5" fmla="*/ 840164 h 978491"/>
              <a:gd name="connsiteX6" fmla="*/ 207376 w 741632"/>
              <a:gd name="connsiteY6" fmla="*/ 879218 h 978491"/>
              <a:gd name="connsiteX7" fmla="*/ 261661 w 741632"/>
              <a:gd name="connsiteY7" fmla="*/ 879218 h 978491"/>
              <a:gd name="connsiteX8" fmla="*/ 261661 w 741632"/>
              <a:gd name="connsiteY8" fmla="*/ 839969 h 978491"/>
              <a:gd name="connsiteX9" fmla="*/ 300715 w 741632"/>
              <a:gd name="connsiteY9" fmla="*/ 839969 h 978491"/>
              <a:gd name="connsiteX10" fmla="*/ 300715 w 741632"/>
              <a:gd name="connsiteY10" fmla="*/ 785879 h 978491"/>
              <a:gd name="connsiteX11" fmla="*/ 261466 w 741632"/>
              <a:gd name="connsiteY11" fmla="*/ 785879 h 978491"/>
              <a:gd name="connsiteX12" fmla="*/ 261466 w 741632"/>
              <a:gd name="connsiteY12" fmla="*/ 746825 h 978491"/>
              <a:gd name="connsiteX13" fmla="*/ 175352 w 741632"/>
              <a:gd name="connsiteY13" fmla="*/ 639037 h 978491"/>
              <a:gd name="connsiteX14" fmla="*/ 151138 w 741632"/>
              <a:gd name="connsiteY14" fmla="*/ 664226 h 978491"/>
              <a:gd name="connsiteX15" fmla="*/ 175938 w 741632"/>
              <a:gd name="connsiteY15" fmla="*/ 688635 h 978491"/>
              <a:gd name="connsiteX16" fmla="*/ 200346 w 741632"/>
              <a:gd name="connsiteY16" fmla="*/ 663445 h 978491"/>
              <a:gd name="connsiteX17" fmla="*/ 175352 w 741632"/>
              <a:gd name="connsiteY17" fmla="*/ 639037 h 978491"/>
              <a:gd name="connsiteX18" fmla="*/ 175547 w 741632"/>
              <a:gd name="connsiteY18" fmla="*/ 624977 h 978491"/>
              <a:gd name="connsiteX19" fmla="*/ 214406 w 741632"/>
              <a:gd name="connsiteY19" fmla="*/ 664031 h 978491"/>
              <a:gd name="connsiteX20" fmla="*/ 175352 w 741632"/>
              <a:gd name="connsiteY20" fmla="*/ 702890 h 978491"/>
              <a:gd name="connsiteX21" fmla="*/ 136884 w 741632"/>
              <a:gd name="connsiteY21" fmla="*/ 664226 h 978491"/>
              <a:gd name="connsiteX22" fmla="*/ 175547 w 741632"/>
              <a:gd name="connsiteY22" fmla="*/ 624977 h 978491"/>
              <a:gd name="connsiteX23" fmla="*/ 499499 w 741632"/>
              <a:gd name="connsiteY23" fmla="*/ 424436 h 978491"/>
              <a:gd name="connsiteX24" fmla="*/ 536404 w 741632"/>
              <a:gd name="connsiteY24" fmla="*/ 424631 h 978491"/>
              <a:gd name="connsiteX25" fmla="*/ 543434 w 741632"/>
              <a:gd name="connsiteY25" fmla="*/ 427365 h 978491"/>
              <a:gd name="connsiteX26" fmla="*/ 629743 w 741632"/>
              <a:gd name="connsiteY26" fmla="*/ 506059 h 978491"/>
              <a:gd name="connsiteX27" fmla="*/ 658252 w 741632"/>
              <a:gd name="connsiteY27" fmla="*/ 621853 h 978491"/>
              <a:gd name="connsiteX28" fmla="*/ 650246 w 741632"/>
              <a:gd name="connsiteY28" fmla="*/ 661883 h 978491"/>
              <a:gd name="connsiteX29" fmla="*/ 535233 w 741632"/>
              <a:gd name="connsiteY29" fmla="*/ 693517 h 978491"/>
              <a:gd name="connsiteX30" fmla="*/ 495007 w 741632"/>
              <a:gd name="connsiteY30" fmla="*/ 753855 h 978491"/>
              <a:gd name="connsiteX31" fmla="*/ 487587 w 741632"/>
              <a:gd name="connsiteY31" fmla="*/ 763033 h 978491"/>
              <a:gd name="connsiteX32" fmla="*/ 474113 w 741632"/>
              <a:gd name="connsiteY32" fmla="*/ 800134 h 978491"/>
              <a:gd name="connsiteX33" fmla="*/ 502818 w 741632"/>
              <a:gd name="connsiteY33" fmla="*/ 809116 h 978491"/>
              <a:gd name="connsiteX34" fmla="*/ 510629 w 741632"/>
              <a:gd name="connsiteY34" fmla="*/ 767719 h 978491"/>
              <a:gd name="connsiteX35" fmla="*/ 508872 w 741632"/>
              <a:gd name="connsiteY35" fmla="*/ 760299 h 978491"/>
              <a:gd name="connsiteX36" fmla="*/ 598695 w 741632"/>
              <a:gd name="connsiteY36" fmla="*/ 672428 h 978491"/>
              <a:gd name="connsiteX37" fmla="*/ 674655 w 741632"/>
              <a:gd name="connsiteY37" fmla="*/ 730032 h 978491"/>
              <a:gd name="connsiteX38" fmla="*/ 630914 w 741632"/>
              <a:gd name="connsiteY38" fmla="*/ 831963 h 978491"/>
              <a:gd name="connsiteX39" fmla="*/ 622518 w 741632"/>
              <a:gd name="connsiteY39" fmla="*/ 833525 h 978491"/>
              <a:gd name="connsiteX40" fmla="*/ 583269 w 741632"/>
              <a:gd name="connsiteY40" fmla="*/ 856371 h 978491"/>
              <a:gd name="connsiteX41" fmla="*/ 601820 w 741632"/>
              <a:gd name="connsiteY41" fmla="*/ 878437 h 978491"/>
              <a:gd name="connsiteX42" fmla="*/ 631696 w 741632"/>
              <a:gd name="connsiteY42" fmla="*/ 855980 h 978491"/>
              <a:gd name="connsiteX43" fmla="*/ 639506 w 741632"/>
              <a:gd name="connsiteY43" fmla="*/ 844264 h 978491"/>
              <a:gd name="connsiteX44" fmla="*/ 689105 w 741632"/>
              <a:gd name="connsiteY44" fmla="*/ 723784 h 978491"/>
              <a:gd name="connsiteX45" fmla="*/ 669968 w 741632"/>
              <a:gd name="connsiteY45" fmla="*/ 677895 h 978491"/>
              <a:gd name="connsiteX46" fmla="*/ 667430 w 741632"/>
              <a:gd name="connsiteY46" fmla="*/ 664227 h 978491"/>
              <a:gd name="connsiteX47" fmla="*/ 669578 w 741632"/>
              <a:gd name="connsiteY47" fmla="*/ 541402 h 978491"/>
              <a:gd name="connsiteX48" fmla="*/ 625838 w 741632"/>
              <a:gd name="connsiteY48" fmla="*/ 474230 h 978491"/>
              <a:gd name="connsiteX49" fmla="*/ 572724 w 741632"/>
              <a:gd name="connsiteY49" fmla="*/ 425022 h 978491"/>
              <a:gd name="connsiteX50" fmla="*/ 670554 w 741632"/>
              <a:gd name="connsiteY50" fmla="*/ 444354 h 978491"/>
              <a:gd name="connsiteX51" fmla="*/ 739679 w 741632"/>
              <a:gd name="connsiteY51" fmla="*/ 544722 h 978491"/>
              <a:gd name="connsiteX52" fmla="*/ 741632 w 741632"/>
              <a:gd name="connsiteY52" fmla="*/ 553118 h 978491"/>
              <a:gd name="connsiteX53" fmla="*/ 741632 w 741632"/>
              <a:gd name="connsiteY53" fmla="*/ 978491 h 978491"/>
              <a:gd name="connsiteX54" fmla="*/ 389996 w 741632"/>
              <a:gd name="connsiteY54" fmla="*/ 978491 h 978491"/>
              <a:gd name="connsiteX55" fmla="*/ 389953 w 741632"/>
              <a:gd name="connsiteY55" fmla="*/ 791542 h 978491"/>
              <a:gd name="connsiteX56" fmla="*/ 398154 w 741632"/>
              <a:gd name="connsiteY56" fmla="*/ 773382 h 978491"/>
              <a:gd name="connsiteX57" fmla="*/ 500670 w 741632"/>
              <a:gd name="connsiteY57" fmla="*/ 682972 h 978491"/>
              <a:gd name="connsiteX58" fmla="*/ 504380 w 741632"/>
              <a:gd name="connsiteY58" fmla="*/ 666375 h 978491"/>
              <a:gd name="connsiteX59" fmla="*/ 485049 w 741632"/>
              <a:gd name="connsiteY59" fmla="*/ 614433 h 978491"/>
              <a:gd name="connsiteX60" fmla="*/ 560227 w 741632"/>
              <a:gd name="connsiteY60" fmla="*/ 591391 h 978491"/>
              <a:gd name="connsiteX61" fmla="*/ 499499 w 741632"/>
              <a:gd name="connsiteY61" fmla="*/ 424436 h 978491"/>
              <a:gd name="connsiteX62" fmla="*/ 447948 w 741632"/>
              <a:gd name="connsiteY62" fmla="*/ 423850 h 978491"/>
              <a:gd name="connsiteX63" fmla="*/ 479582 w 741632"/>
              <a:gd name="connsiteY63" fmla="*/ 446501 h 978491"/>
              <a:gd name="connsiteX64" fmla="*/ 525079 w 741632"/>
              <a:gd name="connsiteY64" fmla="*/ 573622 h 978491"/>
              <a:gd name="connsiteX65" fmla="*/ 449705 w 741632"/>
              <a:gd name="connsiteY65" fmla="*/ 596859 h 978491"/>
              <a:gd name="connsiteX66" fmla="*/ 473138 w 741632"/>
              <a:gd name="connsiteY66" fmla="*/ 659736 h 978491"/>
              <a:gd name="connsiteX67" fmla="*/ 469818 w 741632"/>
              <a:gd name="connsiteY67" fmla="*/ 673795 h 978491"/>
              <a:gd name="connsiteX68" fmla="*/ 376284 w 741632"/>
              <a:gd name="connsiteY68" fmla="*/ 756589 h 978491"/>
              <a:gd name="connsiteX69" fmla="*/ 326686 w 741632"/>
              <a:gd name="connsiteY69" fmla="*/ 712654 h 978491"/>
              <a:gd name="connsiteX70" fmla="*/ 282164 w 741632"/>
              <a:gd name="connsiteY70" fmla="*/ 673209 h 978491"/>
              <a:gd name="connsiteX71" fmla="*/ 279040 w 741632"/>
              <a:gd name="connsiteY71" fmla="*/ 660907 h 978491"/>
              <a:gd name="connsiteX72" fmla="*/ 302863 w 741632"/>
              <a:gd name="connsiteY72" fmla="*/ 596859 h 978491"/>
              <a:gd name="connsiteX73" fmla="*/ 227684 w 741632"/>
              <a:gd name="connsiteY73" fmla="*/ 573622 h 978491"/>
              <a:gd name="connsiteX74" fmla="*/ 271425 w 741632"/>
              <a:gd name="connsiteY74" fmla="*/ 450212 h 978491"/>
              <a:gd name="connsiteX75" fmla="*/ 276111 w 741632"/>
              <a:gd name="connsiteY75" fmla="*/ 437324 h 978491"/>
              <a:gd name="connsiteX76" fmla="*/ 298567 w 741632"/>
              <a:gd name="connsiteY76" fmla="*/ 424241 h 978491"/>
              <a:gd name="connsiteX77" fmla="*/ 305597 w 741632"/>
              <a:gd name="connsiteY77" fmla="*/ 432051 h 978491"/>
              <a:gd name="connsiteX78" fmla="*/ 364763 w 741632"/>
              <a:gd name="connsiteY78" fmla="*/ 582799 h 978491"/>
              <a:gd name="connsiteX79" fmla="*/ 370621 w 741632"/>
              <a:gd name="connsiteY79" fmla="*/ 596859 h 978491"/>
              <a:gd name="connsiteX80" fmla="*/ 381947 w 741632"/>
              <a:gd name="connsiteY80" fmla="*/ 568349 h 978491"/>
              <a:gd name="connsiteX81" fmla="*/ 434670 w 741632"/>
              <a:gd name="connsiteY81" fmla="*/ 433028 h 978491"/>
              <a:gd name="connsiteX82" fmla="*/ 447948 w 741632"/>
              <a:gd name="connsiteY82" fmla="*/ 423850 h 978491"/>
              <a:gd name="connsiteX83" fmla="*/ 251702 w 741632"/>
              <a:gd name="connsiteY83" fmla="*/ 423460 h 978491"/>
              <a:gd name="connsiteX84" fmla="*/ 252874 w 741632"/>
              <a:gd name="connsiteY84" fmla="*/ 425608 h 978491"/>
              <a:gd name="connsiteX85" fmla="*/ 192536 w 741632"/>
              <a:gd name="connsiteY85" fmla="*/ 591391 h 978491"/>
              <a:gd name="connsiteX86" fmla="*/ 267714 w 741632"/>
              <a:gd name="connsiteY86" fmla="*/ 614433 h 978491"/>
              <a:gd name="connsiteX87" fmla="*/ 248187 w 741632"/>
              <a:gd name="connsiteY87" fmla="*/ 666765 h 978491"/>
              <a:gd name="connsiteX88" fmla="*/ 252483 w 741632"/>
              <a:gd name="connsiteY88" fmla="*/ 682972 h 978491"/>
              <a:gd name="connsiteX89" fmla="*/ 355585 w 741632"/>
              <a:gd name="connsiteY89" fmla="*/ 774163 h 978491"/>
              <a:gd name="connsiteX90" fmla="*/ 362615 w 741632"/>
              <a:gd name="connsiteY90" fmla="*/ 790956 h 978491"/>
              <a:gd name="connsiteX91" fmla="*/ 362572 w 741632"/>
              <a:gd name="connsiteY91" fmla="*/ 978491 h 978491"/>
              <a:gd name="connsiteX92" fmla="*/ 0 w 741632"/>
              <a:gd name="connsiteY92" fmla="*/ 978491 h 978491"/>
              <a:gd name="connsiteX93" fmla="*/ 0 w 741632"/>
              <a:gd name="connsiteY93" fmla="*/ 566983 h 978491"/>
              <a:gd name="connsiteX94" fmla="*/ 141571 w 741632"/>
              <a:gd name="connsiteY94" fmla="*/ 424436 h 978491"/>
              <a:gd name="connsiteX95" fmla="*/ 221435 w 741632"/>
              <a:gd name="connsiteY95" fmla="*/ 424436 h 978491"/>
              <a:gd name="connsiteX96" fmla="*/ 215773 w 741632"/>
              <a:gd name="connsiteY96" fmla="*/ 431661 h 978491"/>
              <a:gd name="connsiteX97" fmla="*/ 164417 w 741632"/>
              <a:gd name="connsiteY97" fmla="*/ 532615 h 978491"/>
              <a:gd name="connsiteX98" fmla="*/ 160707 w 741632"/>
              <a:gd name="connsiteY98" fmla="*/ 612480 h 978491"/>
              <a:gd name="connsiteX99" fmla="*/ 154458 w 741632"/>
              <a:gd name="connsiteY99" fmla="*/ 623806 h 978491"/>
              <a:gd name="connsiteX100" fmla="*/ 132197 w 741632"/>
              <a:gd name="connsiteY100" fmla="*/ 677700 h 978491"/>
              <a:gd name="connsiteX101" fmla="*/ 180234 w 741632"/>
              <a:gd name="connsiteY101" fmla="*/ 709529 h 978491"/>
              <a:gd name="connsiteX102" fmla="*/ 221631 w 741632"/>
              <a:gd name="connsiteY102" fmla="*/ 669304 h 978491"/>
              <a:gd name="connsiteX103" fmla="*/ 185896 w 741632"/>
              <a:gd name="connsiteY103" fmla="*/ 619315 h 978491"/>
              <a:gd name="connsiteX104" fmla="*/ 178086 w 741632"/>
              <a:gd name="connsiteY104" fmla="*/ 612090 h 978491"/>
              <a:gd name="connsiteX105" fmla="*/ 183748 w 741632"/>
              <a:gd name="connsiteY105" fmla="*/ 524609 h 978491"/>
              <a:gd name="connsiteX106" fmla="*/ 195465 w 741632"/>
              <a:gd name="connsiteY106" fmla="*/ 492976 h 978491"/>
              <a:gd name="connsiteX107" fmla="*/ 241353 w 741632"/>
              <a:gd name="connsiteY107" fmla="*/ 428927 h 978491"/>
              <a:gd name="connsiteX108" fmla="*/ 251702 w 741632"/>
              <a:gd name="connsiteY108" fmla="*/ 423460 h 978491"/>
              <a:gd name="connsiteX109" fmla="*/ 371029 w 741632"/>
              <a:gd name="connsiteY109" fmla="*/ 2 h 978491"/>
              <a:gd name="connsiteX110" fmla="*/ 562763 w 741632"/>
              <a:gd name="connsiteY110" fmla="*/ 193062 h 978491"/>
              <a:gd name="connsiteX111" fmla="*/ 370035 w 741632"/>
              <a:gd name="connsiteY111" fmla="*/ 385128 h 978491"/>
              <a:gd name="connsiteX112" fmla="*/ 177803 w 741632"/>
              <a:gd name="connsiteY112" fmla="*/ 191571 h 978491"/>
              <a:gd name="connsiteX113" fmla="*/ 371029 w 741632"/>
              <a:gd name="connsiteY113" fmla="*/ 2 h 97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741632" h="978491">
                <a:moveTo>
                  <a:pt x="261466" y="746825"/>
                </a:moveTo>
                <a:cubicBezTo>
                  <a:pt x="243306" y="747021"/>
                  <a:pt x="226317" y="747021"/>
                  <a:pt x="207376" y="747021"/>
                </a:cubicBezTo>
                <a:cubicBezTo>
                  <a:pt x="207376" y="760104"/>
                  <a:pt x="207376" y="772601"/>
                  <a:pt x="207376" y="786465"/>
                </a:cubicBezTo>
                <a:cubicBezTo>
                  <a:pt x="193512" y="786465"/>
                  <a:pt x="180819" y="786465"/>
                  <a:pt x="168322" y="786465"/>
                </a:cubicBezTo>
                <a:cubicBezTo>
                  <a:pt x="168322" y="805015"/>
                  <a:pt x="168322" y="822199"/>
                  <a:pt x="168322" y="840164"/>
                </a:cubicBezTo>
                <a:cubicBezTo>
                  <a:pt x="181405" y="840164"/>
                  <a:pt x="193903" y="840164"/>
                  <a:pt x="207376" y="840164"/>
                </a:cubicBezTo>
                <a:cubicBezTo>
                  <a:pt x="207376" y="853637"/>
                  <a:pt x="207376" y="866135"/>
                  <a:pt x="207376" y="879218"/>
                </a:cubicBezTo>
                <a:cubicBezTo>
                  <a:pt x="225926" y="879218"/>
                  <a:pt x="243306" y="879218"/>
                  <a:pt x="261661" y="879218"/>
                </a:cubicBezTo>
                <a:cubicBezTo>
                  <a:pt x="261661" y="866135"/>
                  <a:pt x="261661" y="853637"/>
                  <a:pt x="261661" y="839969"/>
                </a:cubicBezTo>
                <a:cubicBezTo>
                  <a:pt x="275330" y="839969"/>
                  <a:pt x="287827" y="839969"/>
                  <a:pt x="300715" y="839969"/>
                </a:cubicBezTo>
                <a:cubicBezTo>
                  <a:pt x="300715" y="821613"/>
                  <a:pt x="300715" y="804234"/>
                  <a:pt x="300715" y="785879"/>
                </a:cubicBezTo>
                <a:cubicBezTo>
                  <a:pt x="287632" y="785879"/>
                  <a:pt x="275134" y="785879"/>
                  <a:pt x="261466" y="785879"/>
                </a:cubicBezTo>
                <a:cubicBezTo>
                  <a:pt x="261466" y="772406"/>
                  <a:pt x="261466" y="759908"/>
                  <a:pt x="261466" y="746825"/>
                </a:cubicBezTo>
                <a:close/>
                <a:moveTo>
                  <a:pt x="175352" y="639037"/>
                </a:moveTo>
                <a:cubicBezTo>
                  <a:pt x="161683" y="639232"/>
                  <a:pt x="150943" y="650362"/>
                  <a:pt x="151138" y="664226"/>
                </a:cubicBezTo>
                <a:cubicBezTo>
                  <a:pt x="151334" y="678090"/>
                  <a:pt x="162269" y="688830"/>
                  <a:pt x="175938" y="688635"/>
                </a:cubicBezTo>
                <a:cubicBezTo>
                  <a:pt x="189606" y="688244"/>
                  <a:pt x="200541" y="677114"/>
                  <a:pt x="200346" y="663445"/>
                </a:cubicBezTo>
                <a:cubicBezTo>
                  <a:pt x="200151" y="649972"/>
                  <a:pt x="188825" y="638841"/>
                  <a:pt x="175352" y="639037"/>
                </a:cubicBezTo>
                <a:close/>
                <a:moveTo>
                  <a:pt x="175547" y="624977"/>
                </a:moveTo>
                <a:cubicBezTo>
                  <a:pt x="197417" y="624977"/>
                  <a:pt x="214406" y="642161"/>
                  <a:pt x="214406" y="664031"/>
                </a:cubicBezTo>
                <a:cubicBezTo>
                  <a:pt x="214406" y="685706"/>
                  <a:pt x="196831" y="703085"/>
                  <a:pt x="175352" y="702890"/>
                </a:cubicBezTo>
                <a:cubicBezTo>
                  <a:pt x="154263" y="702695"/>
                  <a:pt x="137079" y="685315"/>
                  <a:pt x="136884" y="664226"/>
                </a:cubicBezTo>
                <a:cubicBezTo>
                  <a:pt x="136493" y="642551"/>
                  <a:pt x="154067" y="624977"/>
                  <a:pt x="175547" y="624977"/>
                </a:cubicBezTo>
                <a:close/>
                <a:moveTo>
                  <a:pt x="499499" y="424436"/>
                </a:moveTo>
                <a:cubicBezTo>
                  <a:pt x="512582" y="424436"/>
                  <a:pt x="524493" y="424241"/>
                  <a:pt x="536404" y="424631"/>
                </a:cubicBezTo>
                <a:cubicBezTo>
                  <a:pt x="538748" y="424631"/>
                  <a:pt x="541481" y="425998"/>
                  <a:pt x="543434" y="427365"/>
                </a:cubicBezTo>
                <a:cubicBezTo>
                  <a:pt x="575263" y="450212"/>
                  <a:pt x="604944" y="475401"/>
                  <a:pt x="629743" y="506059"/>
                </a:cubicBezTo>
                <a:cubicBezTo>
                  <a:pt x="657471" y="540426"/>
                  <a:pt x="663329" y="579870"/>
                  <a:pt x="658252" y="621853"/>
                </a:cubicBezTo>
                <a:cubicBezTo>
                  <a:pt x="656690" y="635327"/>
                  <a:pt x="652980" y="648410"/>
                  <a:pt x="650246" y="661883"/>
                </a:cubicBezTo>
                <a:cubicBezTo>
                  <a:pt x="603577" y="646457"/>
                  <a:pt x="567452" y="663641"/>
                  <a:pt x="535233" y="693517"/>
                </a:cubicBezTo>
                <a:cubicBezTo>
                  <a:pt x="517073" y="710310"/>
                  <a:pt x="504185" y="731008"/>
                  <a:pt x="495007" y="753855"/>
                </a:cubicBezTo>
                <a:cubicBezTo>
                  <a:pt x="493641" y="757370"/>
                  <a:pt x="490711" y="760885"/>
                  <a:pt x="487587" y="763033"/>
                </a:cubicBezTo>
                <a:cubicBezTo>
                  <a:pt x="476066" y="771039"/>
                  <a:pt x="470208" y="786660"/>
                  <a:pt x="474113" y="800134"/>
                </a:cubicBezTo>
                <a:cubicBezTo>
                  <a:pt x="478214" y="813412"/>
                  <a:pt x="491688" y="817708"/>
                  <a:pt x="502818" y="809116"/>
                </a:cubicBezTo>
                <a:cubicBezTo>
                  <a:pt x="514925" y="799743"/>
                  <a:pt x="518245" y="780997"/>
                  <a:pt x="510629" y="767719"/>
                </a:cubicBezTo>
                <a:cubicBezTo>
                  <a:pt x="509457" y="765571"/>
                  <a:pt x="508090" y="762252"/>
                  <a:pt x="508872" y="760299"/>
                </a:cubicBezTo>
                <a:cubicBezTo>
                  <a:pt x="525664" y="717535"/>
                  <a:pt x="553393" y="685120"/>
                  <a:pt x="598695" y="672428"/>
                </a:cubicBezTo>
                <a:cubicBezTo>
                  <a:pt x="640678" y="660517"/>
                  <a:pt x="673483" y="685901"/>
                  <a:pt x="674655" y="730032"/>
                </a:cubicBezTo>
                <a:cubicBezTo>
                  <a:pt x="675631" y="770453"/>
                  <a:pt x="658448" y="803648"/>
                  <a:pt x="630914" y="831963"/>
                </a:cubicBezTo>
                <a:cubicBezTo>
                  <a:pt x="629352" y="833720"/>
                  <a:pt x="625056" y="834110"/>
                  <a:pt x="622518" y="833525"/>
                </a:cubicBezTo>
                <a:cubicBezTo>
                  <a:pt x="607092" y="829815"/>
                  <a:pt x="587760" y="840750"/>
                  <a:pt x="583269" y="856371"/>
                </a:cubicBezTo>
                <a:cubicBezTo>
                  <a:pt x="579363" y="869845"/>
                  <a:pt x="587760" y="880194"/>
                  <a:pt x="601820" y="878437"/>
                </a:cubicBezTo>
                <a:cubicBezTo>
                  <a:pt x="615683" y="876679"/>
                  <a:pt x="625642" y="868868"/>
                  <a:pt x="631696" y="855980"/>
                </a:cubicBezTo>
                <a:cubicBezTo>
                  <a:pt x="633648" y="851685"/>
                  <a:pt x="636187" y="847584"/>
                  <a:pt x="639506" y="844264"/>
                </a:cubicBezTo>
                <a:cubicBezTo>
                  <a:pt x="672311" y="810874"/>
                  <a:pt x="692424" y="772210"/>
                  <a:pt x="689105" y="723784"/>
                </a:cubicBezTo>
                <a:cubicBezTo>
                  <a:pt x="687933" y="706405"/>
                  <a:pt x="681880" y="690783"/>
                  <a:pt x="669968" y="677895"/>
                </a:cubicBezTo>
                <a:cubicBezTo>
                  <a:pt x="665673" y="673209"/>
                  <a:pt x="665868" y="669499"/>
                  <a:pt x="667430" y="664227"/>
                </a:cubicBezTo>
                <a:cubicBezTo>
                  <a:pt x="679927" y="623611"/>
                  <a:pt x="682466" y="582604"/>
                  <a:pt x="669578" y="541402"/>
                </a:cubicBezTo>
                <a:cubicBezTo>
                  <a:pt x="661181" y="515041"/>
                  <a:pt x="644974" y="493366"/>
                  <a:pt x="625838" y="474230"/>
                </a:cubicBezTo>
                <a:cubicBezTo>
                  <a:pt x="608849" y="457242"/>
                  <a:pt x="590689" y="441620"/>
                  <a:pt x="572724" y="425022"/>
                </a:cubicBezTo>
                <a:cubicBezTo>
                  <a:pt x="606896" y="422483"/>
                  <a:pt x="640092" y="426194"/>
                  <a:pt x="670554" y="444354"/>
                </a:cubicBezTo>
                <a:cubicBezTo>
                  <a:pt x="708632" y="467395"/>
                  <a:pt x="731673" y="500982"/>
                  <a:pt x="739679" y="544722"/>
                </a:cubicBezTo>
                <a:cubicBezTo>
                  <a:pt x="740265" y="547455"/>
                  <a:pt x="741046" y="550385"/>
                  <a:pt x="741632" y="553118"/>
                </a:cubicBezTo>
                <a:lnTo>
                  <a:pt x="741632" y="978491"/>
                </a:lnTo>
                <a:lnTo>
                  <a:pt x="389996" y="978491"/>
                </a:lnTo>
                <a:lnTo>
                  <a:pt x="389953" y="791542"/>
                </a:lnTo>
                <a:cubicBezTo>
                  <a:pt x="389953" y="783536"/>
                  <a:pt x="392296" y="778459"/>
                  <a:pt x="398154" y="773382"/>
                </a:cubicBezTo>
                <a:cubicBezTo>
                  <a:pt x="432521" y="743310"/>
                  <a:pt x="466107" y="712849"/>
                  <a:pt x="500670" y="682972"/>
                </a:cubicBezTo>
                <a:cubicBezTo>
                  <a:pt x="506919" y="677700"/>
                  <a:pt x="507309" y="673404"/>
                  <a:pt x="504380" y="666375"/>
                </a:cubicBezTo>
                <a:cubicBezTo>
                  <a:pt x="497741" y="649582"/>
                  <a:pt x="491688" y="632398"/>
                  <a:pt x="485049" y="614433"/>
                </a:cubicBezTo>
                <a:cubicBezTo>
                  <a:pt x="510238" y="606622"/>
                  <a:pt x="534842" y="599202"/>
                  <a:pt x="560227" y="591391"/>
                </a:cubicBezTo>
                <a:cubicBezTo>
                  <a:pt x="539919" y="535544"/>
                  <a:pt x="519806" y="480478"/>
                  <a:pt x="499499" y="424436"/>
                </a:cubicBezTo>
                <a:close/>
                <a:moveTo>
                  <a:pt x="447948" y="423850"/>
                </a:moveTo>
                <a:cubicBezTo>
                  <a:pt x="471576" y="424241"/>
                  <a:pt x="471576" y="423850"/>
                  <a:pt x="479582" y="446501"/>
                </a:cubicBezTo>
                <a:cubicBezTo>
                  <a:pt x="494617" y="488484"/>
                  <a:pt x="509653" y="530272"/>
                  <a:pt x="525079" y="573622"/>
                </a:cubicBezTo>
                <a:cubicBezTo>
                  <a:pt x="499694" y="581433"/>
                  <a:pt x="475090" y="589048"/>
                  <a:pt x="449705" y="596859"/>
                </a:cubicBezTo>
                <a:cubicBezTo>
                  <a:pt x="457712" y="618534"/>
                  <a:pt x="465132" y="639233"/>
                  <a:pt x="473138" y="659736"/>
                </a:cubicBezTo>
                <a:cubicBezTo>
                  <a:pt x="475481" y="665594"/>
                  <a:pt x="475090" y="669304"/>
                  <a:pt x="469818" y="673795"/>
                </a:cubicBezTo>
                <a:cubicBezTo>
                  <a:pt x="438575" y="700937"/>
                  <a:pt x="407918" y="728471"/>
                  <a:pt x="376284" y="756589"/>
                </a:cubicBezTo>
                <a:cubicBezTo>
                  <a:pt x="359686" y="741944"/>
                  <a:pt x="343284" y="727299"/>
                  <a:pt x="326686" y="712654"/>
                </a:cubicBezTo>
                <a:cubicBezTo>
                  <a:pt x="311845" y="699571"/>
                  <a:pt x="297200" y="686097"/>
                  <a:pt x="282164" y="673209"/>
                </a:cubicBezTo>
                <a:cubicBezTo>
                  <a:pt x="277673" y="669499"/>
                  <a:pt x="277087" y="666180"/>
                  <a:pt x="279040" y="660907"/>
                </a:cubicBezTo>
                <a:cubicBezTo>
                  <a:pt x="287046" y="640014"/>
                  <a:pt x="294662" y="619120"/>
                  <a:pt x="302863" y="596859"/>
                </a:cubicBezTo>
                <a:cubicBezTo>
                  <a:pt x="277478" y="589048"/>
                  <a:pt x="252874" y="581433"/>
                  <a:pt x="227684" y="573622"/>
                </a:cubicBezTo>
                <a:cubicBezTo>
                  <a:pt x="242525" y="532029"/>
                  <a:pt x="256975" y="491218"/>
                  <a:pt x="271425" y="450212"/>
                </a:cubicBezTo>
                <a:cubicBezTo>
                  <a:pt x="272987" y="445916"/>
                  <a:pt x="274549" y="441620"/>
                  <a:pt x="276111" y="437324"/>
                </a:cubicBezTo>
                <a:cubicBezTo>
                  <a:pt x="281188" y="423264"/>
                  <a:pt x="284117" y="421312"/>
                  <a:pt x="298567" y="424241"/>
                </a:cubicBezTo>
                <a:cubicBezTo>
                  <a:pt x="301301" y="424826"/>
                  <a:pt x="304230" y="428927"/>
                  <a:pt x="305597" y="432051"/>
                </a:cubicBezTo>
                <a:cubicBezTo>
                  <a:pt x="325514" y="482236"/>
                  <a:pt x="345041" y="532420"/>
                  <a:pt x="364763" y="582799"/>
                </a:cubicBezTo>
                <a:cubicBezTo>
                  <a:pt x="366325" y="586900"/>
                  <a:pt x="368083" y="591001"/>
                  <a:pt x="370621" y="596859"/>
                </a:cubicBezTo>
                <a:cubicBezTo>
                  <a:pt x="374917" y="586119"/>
                  <a:pt x="378432" y="577137"/>
                  <a:pt x="381947" y="568349"/>
                </a:cubicBezTo>
                <a:cubicBezTo>
                  <a:pt x="399521" y="523242"/>
                  <a:pt x="417291" y="478135"/>
                  <a:pt x="434670" y="433028"/>
                </a:cubicBezTo>
                <a:cubicBezTo>
                  <a:pt x="437208" y="426193"/>
                  <a:pt x="440723" y="423655"/>
                  <a:pt x="447948" y="423850"/>
                </a:cubicBezTo>
                <a:close/>
                <a:moveTo>
                  <a:pt x="251702" y="423460"/>
                </a:moveTo>
                <a:cubicBezTo>
                  <a:pt x="252093" y="424241"/>
                  <a:pt x="252483" y="424827"/>
                  <a:pt x="252874" y="425608"/>
                </a:cubicBezTo>
                <a:cubicBezTo>
                  <a:pt x="232956" y="480478"/>
                  <a:pt x="212844" y="535349"/>
                  <a:pt x="192536" y="591391"/>
                </a:cubicBezTo>
                <a:cubicBezTo>
                  <a:pt x="217725" y="599202"/>
                  <a:pt x="242329" y="606622"/>
                  <a:pt x="267714" y="614433"/>
                </a:cubicBezTo>
                <a:cubicBezTo>
                  <a:pt x="261270" y="632202"/>
                  <a:pt x="255412" y="649777"/>
                  <a:pt x="248187" y="666765"/>
                </a:cubicBezTo>
                <a:cubicBezTo>
                  <a:pt x="245063" y="674185"/>
                  <a:pt x="246821" y="678091"/>
                  <a:pt x="252483" y="682972"/>
                </a:cubicBezTo>
                <a:cubicBezTo>
                  <a:pt x="287046" y="713239"/>
                  <a:pt x="321023" y="743896"/>
                  <a:pt x="355585" y="774163"/>
                </a:cubicBezTo>
                <a:cubicBezTo>
                  <a:pt x="361248" y="779045"/>
                  <a:pt x="362615" y="784122"/>
                  <a:pt x="362615" y="790956"/>
                </a:cubicBezTo>
                <a:lnTo>
                  <a:pt x="362572" y="978491"/>
                </a:lnTo>
                <a:lnTo>
                  <a:pt x="0" y="978491"/>
                </a:lnTo>
                <a:lnTo>
                  <a:pt x="0" y="566983"/>
                </a:lnTo>
                <a:cubicBezTo>
                  <a:pt x="390" y="488094"/>
                  <a:pt x="62681" y="426194"/>
                  <a:pt x="141571" y="424436"/>
                </a:cubicBezTo>
                <a:cubicBezTo>
                  <a:pt x="167541" y="423850"/>
                  <a:pt x="193707" y="424436"/>
                  <a:pt x="221435" y="424436"/>
                </a:cubicBezTo>
                <a:cubicBezTo>
                  <a:pt x="219092" y="427560"/>
                  <a:pt x="217335" y="429708"/>
                  <a:pt x="215773" y="431661"/>
                </a:cubicBezTo>
                <a:cubicBezTo>
                  <a:pt x="191364" y="461733"/>
                  <a:pt x="168322" y="492585"/>
                  <a:pt x="164417" y="532615"/>
                </a:cubicBezTo>
                <a:cubicBezTo>
                  <a:pt x="161878" y="559172"/>
                  <a:pt x="161488" y="585924"/>
                  <a:pt x="160707" y="612480"/>
                </a:cubicBezTo>
                <a:cubicBezTo>
                  <a:pt x="160511" y="617948"/>
                  <a:pt x="159731" y="620877"/>
                  <a:pt x="154458" y="623806"/>
                </a:cubicBezTo>
                <a:cubicBezTo>
                  <a:pt x="134345" y="634741"/>
                  <a:pt x="125558" y="656611"/>
                  <a:pt x="132197" y="677700"/>
                </a:cubicBezTo>
                <a:cubicBezTo>
                  <a:pt x="138837" y="698399"/>
                  <a:pt x="158168" y="711287"/>
                  <a:pt x="180234" y="709529"/>
                </a:cubicBezTo>
                <a:cubicBezTo>
                  <a:pt x="201323" y="707967"/>
                  <a:pt x="218506" y="691369"/>
                  <a:pt x="221631" y="669304"/>
                </a:cubicBezTo>
                <a:cubicBezTo>
                  <a:pt x="224950" y="647043"/>
                  <a:pt x="208743" y="624196"/>
                  <a:pt x="185896" y="619315"/>
                </a:cubicBezTo>
                <a:cubicBezTo>
                  <a:pt x="181601" y="618338"/>
                  <a:pt x="177695" y="618338"/>
                  <a:pt x="178086" y="612090"/>
                </a:cubicBezTo>
                <a:cubicBezTo>
                  <a:pt x="180038" y="582994"/>
                  <a:pt x="180624" y="553704"/>
                  <a:pt x="183748" y="524609"/>
                </a:cubicBezTo>
                <a:cubicBezTo>
                  <a:pt x="184920" y="513674"/>
                  <a:pt x="189411" y="502153"/>
                  <a:pt x="195465" y="492976"/>
                </a:cubicBezTo>
                <a:cubicBezTo>
                  <a:pt x="209719" y="470910"/>
                  <a:pt x="225536" y="450017"/>
                  <a:pt x="241353" y="428927"/>
                </a:cubicBezTo>
                <a:cubicBezTo>
                  <a:pt x="243501" y="425998"/>
                  <a:pt x="248187" y="425217"/>
                  <a:pt x="251702" y="423460"/>
                </a:cubicBezTo>
                <a:close/>
                <a:moveTo>
                  <a:pt x="371029" y="2"/>
                </a:moveTo>
                <a:cubicBezTo>
                  <a:pt x="477419" y="499"/>
                  <a:pt x="563095" y="86838"/>
                  <a:pt x="562763" y="193062"/>
                </a:cubicBezTo>
                <a:cubicBezTo>
                  <a:pt x="562432" y="299452"/>
                  <a:pt x="475928" y="385625"/>
                  <a:pt x="370035" y="385128"/>
                </a:cubicBezTo>
                <a:cubicBezTo>
                  <a:pt x="263313" y="384631"/>
                  <a:pt x="177472" y="298127"/>
                  <a:pt x="177803" y="191571"/>
                </a:cubicBezTo>
                <a:cubicBezTo>
                  <a:pt x="178300" y="85346"/>
                  <a:pt x="264970" y="-495"/>
                  <a:pt x="371029" y="2"/>
                </a:cubicBezTo>
                <a:close/>
              </a:path>
            </a:pathLst>
          </a:custGeom>
          <a:solidFill>
            <a:schemeClr val="tx1"/>
          </a:solidFill>
          <a:ln w="6414" cap="flat">
            <a:noFill/>
            <a:prstDash val="solid"/>
            <a:miter/>
          </a:ln>
          <a:scene3d>
            <a:camera prst="isometricOffAxis1Left">
              <a:rot lat="0" lon="12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10D9DB-0D84-4D14-848A-4810D7927A2F}"/>
              </a:ext>
            </a:extLst>
          </p:cNvPr>
          <p:cNvGrpSpPr/>
          <p:nvPr/>
        </p:nvGrpSpPr>
        <p:grpSpPr>
          <a:xfrm flipH="1">
            <a:off x="6925161" y="3231171"/>
            <a:ext cx="2292741" cy="3307603"/>
            <a:chOff x="4319603" y="1262897"/>
            <a:chExt cx="3719773" cy="5366298"/>
          </a:xfrm>
        </p:grpSpPr>
        <p:sp>
          <p:nvSpPr>
            <p:cNvPr id="4" name="Graphic 193">
              <a:extLst>
                <a:ext uri="{FF2B5EF4-FFF2-40B4-BE49-F238E27FC236}">
                  <a16:creationId xmlns:a16="http://schemas.microsoft.com/office/drawing/2014/main" id="{FA722A94-CBB8-4CCA-B4A0-5B927106641B}"/>
                </a:ext>
              </a:extLst>
            </p:cNvPr>
            <p:cNvSpPr/>
            <p:nvPr/>
          </p:nvSpPr>
          <p:spPr>
            <a:xfrm>
              <a:off x="4537623" y="1262897"/>
              <a:ext cx="2619375" cy="4733925"/>
            </a:xfrm>
            <a:custGeom>
              <a:avLst/>
              <a:gdLst>
                <a:gd name="connsiteX0" fmla="*/ 2621596 w 2619375"/>
                <a:gd name="connsiteY0" fmla="*/ 2055495 h 4733925"/>
                <a:gd name="connsiteX1" fmla="*/ 2511106 w 2619375"/>
                <a:gd name="connsiteY1" fmla="*/ 1603058 h 4733925"/>
                <a:gd name="connsiteX2" fmla="*/ 2323463 w 2619375"/>
                <a:gd name="connsiteY2" fmla="*/ 1383983 h 4733925"/>
                <a:gd name="connsiteX3" fmla="*/ 2051048 w 2619375"/>
                <a:gd name="connsiteY3" fmla="*/ 1182053 h 4733925"/>
                <a:gd name="connsiteX4" fmla="*/ 2046286 w 2619375"/>
                <a:gd name="connsiteY4" fmla="*/ 1104900 h 4733925"/>
                <a:gd name="connsiteX5" fmla="*/ 2103436 w 2619375"/>
                <a:gd name="connsiteY5" fmla="*/ 952500 h 4733925"/>
                <a:gd name="connsiteX6" fmla="*/ 2105341 w 2619375"/>
                <a:gd name="connsiteY6" fmla="*/ 926783 h 4733925"/>
                <a:gd name="connsiteX7" fmla="*/ 2172969 w 2619375"/>
                <a:gd name="connsiteY7" fmla="*/ 834390 h 4733925"/>
                <a:gd name="connsiteX8" fmla="*/ 2193923 w 2619375"/>
                <a:gd name="connsiteY8" fmla="*/ 329565 h 4733925"/>
                <a:gd name="connsiteX9" fmla="*/ 2011996 w 2619375"/>
                <a:gd name="connsiteY9" fmla="*/ 67628 h 4733925"/>
                <a:gd name="connsiteX10" fmla="*/ 1313813 w 2619375"/>
                <a:gd name="connsiteY10" fmla="*/ 0 h 4733925"/>
                <a:gd name="connsiteX11" fmla="*/ 1313813 w 2619375"/>
                <a:gd name="connsiteY11" fmla="*/ 0 h 4733925"/>
                <a:gd name="connsiteX12" fmla="*/ 1310956 w 2619375"/>
                <a:gd name="connsiteY12" fmla="*/ 0 h 4733925"/>
                <a:gd name="connsiteX13" fmla="*/ 1308098 w 2619375"/>
                <a:gd name="connsiteY13" fmla="*/ 0 h 4733925"/>
                <a:gd name="connsiteX14" fmla="*/ 1308098 w 2619375"/>
                <a:gd name="connsiteY14" fmla="*/ 0 h 4733925"/>
                <a:gd name="connsiteX15" fmla="*/ 609916 w 2619375"/>
                <a:gd name="connsiteY15" fmla="*/ 67628 h 4733925"/>
                <a:gd name="connsiteX16" fmla="*/ 427988 w 2619375"/>
                <a:gd name="connsiteY16" fmla="*/ 330518 h 4733925"/>
                <a:gd name="connsiteX17" fmla="*/ 448943 w 2619375"/>
                <a:gd name="connsiteY17" fmla="*/ 835343 h 4733925"/>
                <a:gd name="connsiteX18" fmla="*/ 516571 w 2619375"/>
                <a:gd name="connsiteY18" fmla="*/ 927735 h 4733925"/>
                <a:gd name="connsiteX19" fmla="*/ 518476 w 2619375"/>
                <a:gd name="connsiteY19" fmla="*/ 953453 h 4733925"/>
                <a:gd name="connsiteX20" fmla="*/ 575626 w 2619375"/>
                <a:gd name="connsiteY20" fmla="*/ 1105853 h 4733925"/>
                <a:gd name="connsiteX21" fmla="*/ 570863 w 2619375"/>
                <a:gd name="connsiteY21" fmla="*/ 1183005 h 4733925"/>
                <a:gd name="connsiteX22" fmla="*/ 298448 w 2619375"/>
                <a:gd name="connsiteY22" fmla="*/ 1384935 h 4733925"/>
                <a:gd name="connsiteX23" fmla="*/ 110806 w 2619375"/>
                <a:gd name="connsiteY23" fmla="*/ 1604010 h 4733925"/>
                <a:gd name="connsiteX24" fmla="*/ 316 w 2619375"/>
                <a:gd name="connsiteY24" fmla="*/ 2056448 h 4733925"/>
                <a:gd name="connsiteX25" fmla="*/ 26986 w 2619375"/>
                <a:gd name="connsiteY25" fmla="*/ 4124325 h 4733925"/>
                <a:gd name="connsiteX26" fmla="*/ 217486 w 2619375"/>
                <a:gd name="connsiteY26" fmla="*/ 4464368 h 4733925"/>
                <a:gd name="connsiteX27" fmla="*/ 476566 w 2619375"/>
                <a:gd name="connsiteY27" fmla="*/ 4601528 h 4733925"/>
                <a:gd name="connsiteX28" fmla="*/ 917573 w 2619375"/>
                <a:gd name="connsiteY28" fmla="*/ 4708208 h 4733925"/>
                <a:gd name="connsiteX29" fmla="*/ 1214753 w 2619375"/>
                <a:gd name="connsiteY29" fmla="*/ 4734878 h 4733925"/>
                <a:gd name="connsiteX30" fmla="*/ 1310956 w 2619375"/>
                <a:gd name="connsiteY30" fmla="*/ 4733925 h 4733925"/>
                <a:gd name="connsiteX31" fmla="*/ 1407158 w 2619375"/>
                <a:gd name="connsiteY31" fmla="*/ 4734878 h 4733925"/>
                <a:gd name="connsiteX32" fmla="*/ 1704338 w 2619375"/>
                <a:gd name="connsiteY32" fmla="*/ 4708208 h 4733925"/>
                <a:gd name="connsiteX33" fmla="*/ 2145346 w 2619375"/>
                <a:gd name="connsiteY33" fmla="*/ 4601528 h 4733925"/>
                <a:gd name="connsiteX34" fmla="*/ 2404426 w 2619375"/>
                <a:gd name="connsiteY34" fmla="*/ 4464368 h 4733925"/>
                <a:gd name="connsiteX35" fmla="*/ 2594926 w 2619375"/>
                <a:gd name="connsiteY35" fmla="*/ 4124325 h 4733925"/>
                <a:gd name="connsiteX36" fmla="*/ 2621596 w 2619375"/>
                <a:gd name="connsiteY36" fmla="*/ 2055495 h 473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19375" h="4733925">
                  <a:moveTo>
                    <a:pt x="2621596" y="2055495"/>
                  </a:moveTo>
                  <a:cubicBezTo>
                    <a:pt x="2617786" y="1898333"/>
                    <a:pt x="2588259" y="1744028"/>
                    <a:pt x="2511106" y="1603058"/>
                  </a:cubicBezTo>
                  <a:cubicBezTo>
                    <a:pt x="2463481" y="1516380"/>
                    <a:pt x="2396806" y="1447800"/>
                    <a:pt x="2323463" y="1383983"/>
                  </a:cubicBezTo>
                  <a:cubicBezTo>
                    <a:pt x="2309176" y="1371600"/>
                    <a:pt x="2113913" y="1228725"/>
                    <a:pt x="2051048" y="1182053"/>
                  </a:cubicBezTo>
                  <a:cubicBezTo>
                    <a:pt x="2020568" y="1159193"/>
                    <a:pt x="2013901" y="1135380"/>
                    <a:pt x="2046286" y="1104900"/>
                  </a:cubicBezTo>
                  <a:cubicBezTo>
                    <a:pt x="2090101" y="1064895"/>
                    <a:pt x="2117723" y="1016318"/>
                    <a:pt x="2103436" y="952500"/>
                  </a:cubicBezTo>
                  <a:cubicBezTo>
                    <a:pt x="2101531" y="942975"/>
                    <a:pt x="2095816" y="931545"/>
                    <a:pt x="2105341" y="926783"/>
                  </a:cubicBezTo>
                  <a:cubicBezTo>
                    <a:pt x="2119628" y="919163"/>
                    <a:pt x="2152966" y="899160"/>
                    <a:pt x="2172969" y="834390"/>
                  </a:cubicBezTo>
                  <a:cubicBezTo>
                    <a:pt x="2174873" y="826770"/>
                    <a:pt x="2192019" y="468630"/>
                    <a:pt x="2193923" y="329565"/>
                  </a:cubicBezTo>
                  <a:cubicBezTo>
                    <a:pt x="2196781" y="189548"/>
                    <a:pt x="2143441" y="115253"/>
                    <a:pt x="2011996" y="67628"/>
                  </a:cubicBezTo>
                  <a:cubicBezTo>
                    <a:pt x="1991041" y="60008"/>
                    <a:pt x="1775776" y="0"/>
                    <a:pt x="1313813" y="0"/>
                  </a:cubicBezTo>
                  <a:lnTo>
                    <a:pt x="1313813" y="0"/>
                  </a:lnTo>
                  <a:cubicBezTo>
                    <a:pt x="1312861" y="0"/>
                    <a:pt x="1311908" y="0"/>
                    <a:pt x="1310956" y="0"/>
                  </a:cubicBezTo>
                  <a:cubicBezTo>
                    <a:pt x="1310003" y="0"/>
                    <a:pt x="1309051" y="0"/>
                    <a:pt x="1308098" y="0"/>
                  </a:cubicBezTo>
                  <a:lnTo>
                    <a:pt x="1308098" y="0"/>
                  </a:lnTo>
                  <a:cubicBezTo>
                    <a:pt x="846136" y="953"/>
                    <a:pt x="630871" y="60008"/>
                    <a:pt x="609916" y="67628"/>
                  </a:cubicBezTo>
                  <a:cubicBezTo>
                    <a:pt x="479423" y="116205"/>
                    <a:pt x="426083" y="190500"/>
                    <a:pt x="427988" y="330518"/>
                  </a:cubicBezTo>
                  <a:cubicBezTo>
                    <a:pt x="430846" y="469583"/>
                    <a:pt x="447038" y="827723"/>
                    <a:pt x="448943" y="835343"/>
                  </a:cubicBezTo>
                  <a:cubicBezTo>
                    <a:pt x="468946" y="899160"/>
                    <a:pt x="502283" y="920115"/>
                    <a:pt x="516571" y="927735"/>
                  </a:cubicBezTo>
                  <a:cubicBezTo>
                    <a:pt x="526096" y="932498"/>
                    <a:pt x="520381" y="943928"/>
                    <a:pt x="518476" y="953453"/>
                  </a:cubicBezTo>
                  <a:cubicBezTo>
                    <a:pt x="504188" y="1016318"/>
                    <a:pt x="532763" y="1064895"/>
                    <a:pt x="575626" y="1105853"/>
                  </a:cubicBezTo>
                  <a:cubicBezTo>
                    <a:pt x="608011" y="1136333"/>
                    <a:pt x="601343" y="1160145"/>
                    <a:pt x="570863" y="1183005"/>
                  </a:cubicBezTo>
                  <a:cubicBezTo>
                    <a:pt x="507998" y="1230630"/>
                    <a:pt x="312736" y="1372553"/>
                    <a:pt x="298448" y="1384935"/>
                  </a:cubicBezTo>
                  <a:cubicBezTo>
                    <a:pt x="225106" y="1447800"/>
                    <a:pt x="157478" y="1517333"/>
                    <a:pt x="110806" y="1604010"/>
                  </a:cubicBezTo>
                  <a:cubicBezTo>
                    <a:pt x="33653" y="1744980"/>
                    <a:pt x="4126" y="1898333"/>
                    <a:pt x="316" y="2056448"/>
                  </a:cubicBezTo>
                  <a:cubicBezTo>
                    <a:pt x="-2542" y="2223135"/>
                    <a:pt x="14603" y="4053840"/>
                    <a:pt x="26986" y="4124325"/>
                  </a:cubicBezTo>
                  <a:cubicBezTo>
                    <a:pt x="50798" y="4260533"/>
                    <a:pt x="110806" y="4374833"/>
                    <a:pt x="217486" y="4464368"/>
                  </a:cubicBezTo>
                  <a:cubicBezTo>
                    <a:pt x="294638" y="4528185"/>
                    <a:pt x="385126" y="4566285"/>
                    <a:pt x="476566" y="4601528"/>
                  </a:cubicBezTo>
                  <a:cubicBezTo>
                    <a:pt x="618488" y="4657725"/>
                    <a:pt x="764221" y="4693920"/>
                    <a:pt x="917573" y="4708208"/>
                  </a:cubicBezTo>
                  <a:cubicBezTo>
                    <a:pt x="1016633" y="4716780"/>
                    <a:pt x="1115693" y="4725353"/>
                    <a:pt x="1214753" y="4734878"/>
                  </a:cubicBezTo>
                  <a:cubicBezTo>
                    <a:pt x="1227136" y="4735830"/>
                    <a:pt x="1266188" y="4734878"/>
                    <a:pt x="1310956" y="4733925"/>
                  </a:cubicBezTo>
                  <a:cubicBezTo>
                    <a:pt x="1355723" y="4735830"/>
                    <a:pt x="1394776" y="4736783"/>
                    <a:pt x="1407158" y="4734878"/>
                  </a:cubicBezTo>
                  <a:cubicBezTo>
                    <a:pt x="1506218" y="4725353"/>
                    <a:pt x="1605278" y="4717733"/>
                    <a:pt x="1704338" y="4708208"/>
                  </a:cubicBezTo>
                  <a:cubicBezTo>
                    <a:pt x="1856738" y="4694873"/>
                    <a:pt x="2003423" y="4657725"/>
                    <a:pt x="2145346" y="4601528"/>
                  </a:cubicBezTo>
                  <a:cubicBezTo>
                    <a:pt x="2236786" y="4565333"/>
                    <a:pt x="2327273" y="4528185"/>
                    <a:pt x="2404426" y="4464368"/>
                  </a:cubicBezTo>
                  <a:cubicBezTo>
                    <a:pt x="2511106" y="4374833"/>
                    <a:pt x="2571113" y="4260533"/>
                    <a:pt x="2594926" y="4124325"/>
                  </a:cubicBezTo>
                  <a:cubicBezTo>
                    <a:pt x="2608261" y="4053840"/>
                    <a:pt x="2625406" y="2223135"/>
                    <a:pt x="2621596" y="2055495"/>
                  </a:cubicBezTo>
                  <a:close/>
                </a:path>
              </a:pathLst>
            </a:custGeom>
            <a:solidFill>
              <a:srgbClr val="35656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C3F4788-0CC0-4BC7-BE3A-C4B337270033}"/>
                </a:ext>
              </a:extLst>
            </p:cNvPr>
            <p:cNvSpPr/>
            <p:nvPr/>
          </p:nvSpPr>
          <p:spPr>
            <a:xfrm>
              <a:off x="4604577" y="2503864"/>
              <a:ext cx="2485469" cy="3431741"/>
            </a:xfrm>
            <a:custGeom>
              <a:avLst/>
              <a:gdLst>
                <a:gd name="connsiteX0" fmla="*/ 1966499 w 2485469"/>
                <a:gd name="connsiteY0" fmla="*/ 0 h 3352106"/>
                <a:gd name="connsiteX1" fmla="*/ 1971795 w 2485469"/>
                <a:gd name="connsiteY1" fmla="*/ 3916 h 3352106"/>
                <a:gd name="connsiteX2" fmla="*/ 2202364 w 2485469"/>
                <a:gd name="connsiteY2" fmla="*/ 174877 h 3352106"/>
                <a:gd name="connsiteX3" fmla="*/ 2380227 w 2485469"/>
                <a:gd name="connsiteY3" fmla="*/ 382534 h 3352106"/>
                <a:gd name="connsiteX4" fmla="*/ 2484958 w 2485469"/>
                <a:gd name="connsiteY4" fmla="*/ 811389 h 3352106"/>
                <a:gd name="connsiteX5" fmla="*/ 2459678 w 2485469"/>
                <a:gd name="connsiteY5" fmla="*/ 2772392 h 3352106"/>
                <a:gd name="connsiteX6" fmla="*/ 2279107 w 2485469"/>
                <a:gd name="connsiteY6" fmla="*/ 3094712 h 3352106"/>
                <a:gd name="connsiteX7" fmla="*/ 2033530 w 2485469"/>
                <a:gd name="connsiteY7" fmla="*/ 3224723 h 3352106"/>
                <a:gd name="connsiteX8" fmla="*/ 1615508 w 2485469"/>
                <a:gd name="connsiteY8" fmla="*/ 3325843 h 3352106"/>
                <a:gd name="connsiteX9" fmla="*/ 1333817 w 2485469"/>
                <a:gd name="connsiteY9" fmla="*/ 3351123 h 3352106"/>
                <a:gd name="connsiteX10" fmla="*/ 1242629 w 2485469"/>
                <a:gd name="connsiteY10" fmla="*/ 3350219 h 3352106"/>
                <a:gd name="connsiteX11" fmla="*/ 1151440 w 2485469"/>
                <a:gd name="connsiteY11" fmla="*/ 3351123 h 3352106"/>
                <a:gd name="connsiteX12" fmla="*/ 869749 w 2485469"/>
                <a:gd name="connsiteY12" fmla="*/ 3325843 h 3352106"/>
                <a:gd name="connsiteX13" fmla="*/ 451727 w 2485469"/>
                <a:gd name="connsiteY13" fmla="*/ 3224723 h 3352106"/>
                <a:gd name="connsiteX14" fmla="*/ 206151 w 2485469"/>
                <a:gd name="connsiteY14" fmla="*/ 3094712 h 3352106"/>
                <a:gd name="connsiteX15" fmla="*/ 25580 w 2485469"/>
                <a:gd name="connsiteY15" fmla="*/ 2772392 h 3352106"/>
                <a:gd name="connsiteX16" fmla="*/ 300 w 2485469"/>
                <a:gd name="connsiteY16" fmla="*/ 812293 h 3352106"/>
                <a:gd name="connsiteX17" fmla="*/ 105031 w 2485469"/>
                <a:gd name="connsiteY17" fmla="*/ 383436 h 3352106"/>
                <a:gd name="connsiteX18" fmla="*/ 282893 w 2485469"/>
                <a:gd name="connsiteY18" fmla="*/ 175779 h 3352106"/>
                <a:gd name="connsiteX19" fmla="*/ 477529 w 2485469"/>
                <a:gd name="connsiteY19" fmla="*/ 31675 h 3352106"/>
                <a:gd name="connsiteX20" fmla="*/ 499653 w 2485469"/>
                <a:gd name="connsiteY20" fmla="*/ 15299 h 3352106"/>
                <a:gd name="connsiteX21" fmla="*/ 620211 w 2485469"/>
                <a:gd name="connsiteY21" fmla="*/ 40710 h 3352106"/>
                <a:gd name="connsiteX22" fmla="*/ 1203225 w 2485469"/>
                <a:gd name="connsiteY22" fmla="*/ 92211 h 3352106"/>
                <a:gd name="connsiteX23" fmla="*/ 1917169 w 2485469"/>
                <a:gd name="connsiteY23" fmla="*/ 13112 h 3352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85469" h="3352106">
                  <a:moveTo>
                    <a:pt x="1966499" y="0"/>
                  </a:moveTo>
                  <a:lnTo>
                    <a:pt x="1971795" y="3916"/>
                  </a:lnTo>
                  <a:cubicBezTo>
                    <a:pt x="2047327" y="59635"/>
                    <a:pt x="2190515" y="164606"/>
                    <a:pt x="2202364" y="174877"/>
                  </a:cubicBezTo>
                  <a:cubicBezTo>
                    <a:pt x="2271884" y="235368"/>
                    <a:pt x="2335084" y="300373"/>
                    <a:pt x="2380227" y="382534"/>
                  </a:cubicBezTo>
                  <a:cubicBezTo>
                    <a:pt x="2453359" y="516156"/>
                    <a:pt x="2481347" y="662419"/>
                    <a:pt x="2484958" y="811389"/>
                  </a:cubicBezTo>
                  <a:cubicBezTo>
                    <a:pt x="2488570" y="970292"/>
                    <a:pt x="2472318" y="2705580"/>
                    <a:pt x="2459678" y="2772392"/>
                  </a:cubicBezTo>
                  <a:cubicBezTo>
                    <a:pt x="2437106" y="2901500"/>
                    <a:pt x="2380227" y="3009843"/>
                    <a:pt x="2279107" y="3094712"/>
                  </a:cubicBezTo>
                  <a:cubicBezTo>
                    <a:pt x="2205976" y="3155202"/>
                    <a:pt x="2120204" y="3190414"/>
                    <a:pt x="2033530" y="3224723"/>
                  </a:cubicBezTo>
                  <a:cubicBezTo>
                    <a:pt x="1899004" y="3277991"/>
                    <a:pt x="1759965" y="3313203"/>
                    <a:pt x="1615508" y="3325843"/>
                  </a:cubicBezTo>
                  <a:cubicBezTo>
                    <a:pt x="1521611" y="3334871"/>
                    <a:pt x="1427714" y="3342094"/>
                    <a:pt x="1333817" y="3351123"/>
                  </a:cubicBezTo>
                  <a:cubicBezTo>
                    <a:pt x="1322080" y="3352928"/>
                    <a:pt x="1285063" y="3352025"/>
                    <a:pt x="1242629" y="3350219"/>
                  </a:cubicBezTo>
                  <a:cubicBezTo>
                    <a:pt x="1200194" y="3351123"/>
                    <a:pt x="1163178" y="3352025"/>
                    <a:pt x="1151440" y="3351123"/>
                  </a:cubicBezTo>
                  <a:cubicBezTo>
                    <a:pt x="1057543" y="3342094"/>
                    <a:pt x="963646" y="3333968"/>
                    <a:pt x="869749" y="3325843"/>
                  </a:cubicBezTo>
                  <a:cubicBezTo>
                    <a:pt x="724390" y="3312299"/>
                    <a:pt x="586252" y="3277991"/>
                    <a:pt x="451727" y="3224723"/>
                  </a:cubicBezTo>
                  <a:cubicBezTo>
                    <a:pt x="365053" y="3191317"/>
                    <a:pt x="279282" y="3155202"/>
                    <a:pt x="206151" y="3094712"/>
                  </a:cubicBezTo>
                  <a:cubicBezTo>
                    <a:pt x="105031" y="3009843"/>
                    <a:pt x="48151" y="2901500"/>
                    <a:pt x="25580" y="2772392"/>
                  </a:cubicBezTo>
                  <a:cubicBezTo>
                    <a:pt x="13842" y="2705580"/>
                    <a:pt x="-2410" y="970292"/>
                    <a:pt x="300" y="812293"/>
                  </a:cubicBezTo>
                  <a:cubicBezTo>
                    <a:pt x="3911" y="662419"/>
                    <a:pt x="31899" y="517059"/>
                    <a:pt x="105031" y="383436"/>
                  </a:cubicBezTo>
                  <a:cubicBezTo>
                    <a:pt x="149270" y="301277"/>
                    <a:pt x="213374" y="235368"/>
                    <a:pt x="282893" y="175779"/>
                  </a:cubicBezTo>
                  <a:cubicBezTo>
                    <a:pt x="293051" y="166977"/>
                    <a:pt x="399700" y="89105"/>
                    <a:pt x="477529" y="31675"/>
                  </a:cubicBezTo>
                  <a:lnTo>
                    <a:pt x="499653" y="15299"/>
                  </a:lnTo>
                  <a:lnTo>
                    <a:pt x="620211" y="40710"/>
                  </a:lnTo>
                  <a:cubicBezTo>
                    <a:pt x="799406" y="73873"/>
                    <a:pt x="996421" y="92211"/>
                    <a:pt x="1203225" y="92211"/>
                  </a:cubicBezTo>
                  <a:cubicBezTo>
                    <a:pt x="1461730" y="92211"/>
                    <a:pt x="1704940" y="63557"/>
                    <a:pt x="1917169" y="1311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16CDB4-F04A-4EA4-B53B-752548E644A3}"/>
                </a:ext>
              </a:extLst>
            </p:cNvPr>
            <p:cNvSpPr/>
            <p:nvPr/>
          </p:nvSpPr>
          <p:spPr>
            <a:xfrm>
              <a:off x="4601530" y="5049480"/>
              <a:ext cx="2470815" cy="885067"/>
            </a:xfrm>
            <a:custGeom>
              <a:avLst/>
              <a:gdLst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292920 w 2484164"/>
                <a:gd name="connsiteY14" fmla="*/ 97187 h 885067"/>
                <a:gd name="connsiteX15" fmla="*/ 419912 w 2484164"/>
                <a:gd name="connsiteY15" fmla="*/ 67746 h 885067"/>
                <a:gd name="connsiteX16" fmla="*/ 1274953 w 2484164"/>
                <a:gd name="connsiteY16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292625 w 2484164"/>
                <a:gd name="connsiteY13" fmla="*/ 93641 h 885067"/>
                <a:gd name="connsiteX14" fmla="*/ 419912 w 2484164"/>
                <a:gd name="connsiteY14" fmla="*/ 67746 h 885067"/>
                <a:gd name="connsiteX15" fmla="*/ 1274953 w 2484164"/>
                <a:gd name="connsiteY15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275748 w 2484164"/>
                <a:gd name="connsiteY12" fmla="*/ 81645 h 885067"/>
                <a:gd name="connsiteX13" fmla="*/ 419912 w 2484164"/>
                <a:gd name="connsiteY13" fmla="*/ 67746 h 885067"/>
                <a:gd name="connsiteX14" fmla="*/ 1274953 w 2484164"/>
                <a:gd name="connsiteY14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264318 w 2484164"/>
                <a:gd name="connsiteY11" fmla="*/ 87360 h 885067"/>
                <a:gd name="connsiteX12" fmla="*/ 419912 w 2484164"/>
                <a:gd name="connsiteY12" fmla="*/ 67746 h 885067"/>
                <a:gd name="connsiteX13" fmla="*/ 1274953 w 2484164"/>
                <a:gd name="connsiteY13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62512 w 2484164"/>
                <a:gd name="connsiteY2" fmla="*/ 272383 h 885067"/>
                <a:gd name="connsiteX3" fmla="*/ 2443326 w 2484164"/>
                <a:gd name="connsiteY3" fmla="*/ 394363 h 885067"/>
                <a:gd name="connsiteX4" fmla="*/ 2183606 w 2484164"/>
                <a:gd name="connsiteY4" fmla="*/ 696008 h 885067"/>
                <a:gd name="connsiteX5" fmla="*/ 1619726 w 2484164"/>
                <a:gd name="connsiteY5" fmla="*/ 866505 h 885067"/>
                <a:gd name="connsiteX6" fmla="*/ 1249203 w 2484164"/>
                <a:gd name="connsiteY6" fmla="*/ 883650 h 885067"/>
                <a:gd name="connsiteX7" fmla="*/ 444341 w 2484164"/>
                <a:gd name="connsiteY7" fmla="*/ 771255 h 885067"/>
                <a:gd name="connsiteX8" fmla="*/ 46196 w 2484164"/>
                <a:gd name="connsiteY8" fmla="*/ 457883 h 885067"/>
                <a:gd name="connsiteX9" fmla="*/ 9048 w 2484164"/>
                <a:gd name="connsiteY9" fmla="*/ 244523 h 885067"/>
                <a:gd name="connsiteX10" fmla="*/ 230028 w 2484164"/>
                <a:gd name="connsiteY10" fmla="*/ 103553 h 885067"/>
                <a:gd name="connsiteX11" fmla="*/ 419912 w 2484164"/>
                <a:gd name="connsiteY11" fmla="*/ 67746 h 885067"/>
                <a:gd name="connsiteX12" fmla="*/ 1274953 w 2484164"/>
                <a:gd name="connsiteY12" fmla="*/ 0 h 885067"/>
                <a:gd name="connsiteX0" fmla="*/ 1274953 w 2484164"/>
                <a:gd name="connsiteY0" fmla="*/ 0 h 885067"/>
                <a:gd name="connsiteX1" fmla="*/ 2484164 w 2484164"/>
                <a:gd name="connsiteY1" fmla="*/ 231299 h 885067"/>
                <a:gd name="connsiteX2" fmla="*/ 2443326 w 2484164"/>
                <a:gd name="connsiteY2" fmla="*/ 394363 h 885067"/>
                <a:gd name="connsiteX3" fmla="*/ 2183606 w 2484164"/>
                <a:gd name="connsiteY3" fmla="*/ 696008 h 885067"/>
                <a:gd name="connsiteX4" fmla="*/ 1619726 w 2484164"/>
                <a:gd name="connsiteY4" fmla="*/ 866505 h 885067"/>
                <a:gd name="connsiteX5" fmla="*/ 1249203 w 2484164"/>
                <a:gd name="connsiteY5" fmla="*/ 883650 h 885067"/>
                <a:gd name="connsiteX6" fmla="*/ 444341 w 2484164"/>
                <a:gd name="connsiteY6" fmla="*/ 771255 h 885067"/>
                <a:gd name="connsiteX7" fmla="*/ 46196 w 2484164"/>
                <a:gd name="connsiteY7" fmla="*/ 457883 h 885067"/>
                <a:gd name="connsiteX8" fmla="*/ 9048 w 2484164"/>
                <a:gd name="connsiteY8" fmla="*/ 244523 h 885067"/>
                <a:gd name="connsiteX9" fmla="*/ 230028 w 2484164"/>
                <a:gd name="connsiteY9" fmla="*/ 103553 h 885067"/>
                <a:gd name="connsiteX10" fmla="*/ 419912 w 2484164"/>
                <a:gd name="connsiteY10" fmla="*/ 67746 h 885067"/>
                <a:gd name="connsiteX11" fmla="*/ 1274953 w 2484164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443326 w 2470815"/>
                <a:gd name="connsiteY2" fmla="*/ 394363 h 885067"/>
                <a:gd name="connsiteX3" fmla="*/ 2183606 w 2470815"/>
                <a:gd name="connsiteY3" fmla="*/ 696008 h 885067"/>
                <a:gd name="connsiteX4" fmla="*/ 1619726 w 2470815"/>
                <a:gd name="connsiteY4" fmla="*/ 866505 h 885067"/>
                <a:gd name="connsiteX5" fmla="*/ 1249203 w 2470815"/>
                <a:gd name="connsiteY5" fmla="*/ 883650 h 885067"/>
                <a:gd name="connsiteX6" fmla="*/ 444341 w 2470815"/>
                <a:gd name="connsiteY6" fmla="*/ 771255 h 885067"/>
                <a:gd name="connsiteX7" fmla="*/ 46196 w 2470815"/>
                <a:gd name="connsiteY7" fmla="*/ 457883 h 885067"/>
                <a:gd name="connsiteX8" fmla="*/ 9048 w 2470815"/>
                <a:gd name="connsiteY8" fmla="*/ 244523 h 885067"/>
                <a:gd name="connsiteX9" fmla="*/ 230028 w 2470815"/>
                <a:gd name="connsiteY9" fmla="*/ 103553 h 885067"/>
                <a:gd name="connsiteX10" fmla="*/ 419912 w 2470815"/>
                <a:gd name="connsiteY10" fmla="*/ 67746 h 885067"/>
                <a:gd name="connsiteX11" fmla="*/ 1274953 w 2470815"/>
                <a:gd name="connsiteY11" fmla="*/ 0 h 885067"/>
                <a:gd name="connsiteX0" fmla="*/ 1274953 w 2476854"/>
                <a:gd name="connsiteY0" fmla="*/ 0 h 885067"/>
                <a:gd name="connsiteX1" fmla="*/ 2470815 w 2476854"/>
                <a:gd name="connsiteY1" fmla="*/ 257996 h 885067"/>
                <a:gd name="connsiteX2" fmla="*/ 2443326 w 2476854"/>
                <a:gd name="connsiteY2" fmla="*/ 394363 h 885067"/>
                <a:gd name="connsiteX3" fmla="*/ 2183606 w 2476854"/>
                <a:gd name="connsiteY3" fmla="*/ 696008 h 885067"/>
                <a:gd name="connsiteX4" fmla="*/ 1619726 w 2476854"/>
                <a:gd name="connsiteY4" fmla="*/ 866505 h 885067"/>
                <a:gd name="connsiteX5" fmla="*/ 1249203 w 2476854"/>
                <a:gd name="connsiteY5" fmla="*/ 883650 h 885067"/>
                <a:gd name="connsiteX6" fmla="*/ 444341 w 2476854"/>
                <a:gd name="connsiteY6" fmla="*/ 771255 h 885067"/>
                <a:gd name="connsiteX7" fmla="*/ 46196 w 2476854"/>
                <a:gd name="connsiteY7" fmla="*/ 457883 h 885067"/>
                <a:gd name="connsiteX8" fmla="*/ 9048 w 2476854"/>
                <a:gd name="connsiteY8" fmla="*/ 244523 h 885067"/>
                <a:gd name="connsiteX9" fmla="*/ 230028 w 2476854"/>
                <a:gd name="connsiteY9" fmla="*/ 103553 h 885067"/>
                <a:gd name="connsiteX10" fmla="*/ 419912 w 2476854"/>
                <a:gd name="connsiteY10" fmla="*/ 67746 h 885067"/>
                <a:gd name="connsiteX11" fmla="*/ 1274953 w 2476854"/>
                <a:gd name="connsiteY11" fmla="*/ 0 h 885067"/>
                <a:gd name="connsiteX0" fmla="*/ 1274953 w 2512748"/>
                <a:gd name="connsiteY0" fmla="*/ 0 h 885067"/>
                <a:gd name="connsiteX1" fmla="*/ 2470815 w 2512748"/>
                <a:gd name="connsiteY1" fmla="*/ 257996 h 885067"/>
                <a:gd name="connsiteX2" fmla="*/ 2183606 w 2512748"/>
                <a:gd name="connsiteY2" fmla="*/ 696008 h 885067"/>
                <a:gd name="connsiteX3" fmla="*/ 1619726 w 2512748"/>
                <a:gd name="connsiteY3" fmla="*/ 866505 h 885067"/>
                <a:gd name="connsiteX4" fmla="*/ 1249203 w 2512748"/>
                <a:gd name="connsiteY4" fmla="*/ 883650 h 885067"/>
                <a:gd name="connsiteX5" fmla="*/ 444341 w 2512748"/>
                <a:gd name="connsiteY5" fmla="*/ 771255 h 885067"/>
                <a:gd name="connsiteX6" fmla="*/ 46196 w 2512748"/>
                <a:gd name="connsiteY6" fmla="*/ 457883 h 885067"/>
                <a:gd name="connsiteX7" fmla="*/ 9048 w 2512748"/>
                <a:gd name="connsiteY7" fmla="*/ 244523 h 885067"/>
                <a:gd name="connsiteX8" fmla="*/ 230028 w 2512748"/>
                <a:gd name="connsiteY8" fmla="*/ 103553 h 885067"/>
                <a:gd name="connsiteX9" fmla="*/ 419912 w 2512748"/>
                <a:gd name="connsiteY9" fmla="*/ 67746 h 885067"/>
                <a:gd name="connsiteX10" fmla="*/ 1274953 w 2512748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1110"/>
                <a:gd name="connsiteY0" fmla="*/ 0 h 885067"/>
                <a:gd name="connsiteX1" fmla="*/ 2470815 w 2471110"/>
                <a:gd name="connsiteY1" fmla="*/ 257996 h 885067"/>
                <a:gd name="connsiteX2" fmla="*/ 2183606 w 2471110"/>
                <a:gd name="connsiteY2" fmla="*/ 696008 h 885067"/>
                <a:gd name="connsiteX3" fmla="*/ 1619726 w 2471110"/>
                <a:gd name="connsiteY3" fmla="*/ 866505 h 885067"/>
                <a:gd name="connsiteX4" fmla="*/ 1249203 w 2471110"/>
                <a:gd name="connsiteY4" fmla="*/ 883650 h 885067"/>
                <a:gd name="connsiteX5" fmla="*/ 444341 w 2471110"/>
                <a:gd name="connsiteY5" fmla="*/ 771255 h 885067"/>
                <a:gd name="connsiteX6" fmla="*/ 46196 w 2471110"/>
                <a:gd name="connsiteY6" fmla="*/ 457883 h 885067"/>
                <a:gd name="connsiteX7" fmla="*/ 9048 w 2471110"/>
                <a:gd name="connsiteY7" fmla="*/ 244523 h 885067"/>
                <a:gd name="connsiteX8" fmla="*/ 230028 w 2471110"/>
                <a:gd name="connsiteY8" fmla="*/ 103553 h 885067"/>
                <a:gd name="connsiteX9" fmla="*/ 419912 w 2471110"/>
                <a:gd name="connsiteY9" fmla="*/ 67746 h 885067"/>
                <a:gd name="connsiteX10" fmla="*/ 1274953 w 2471110"/>
                <a:gd name="connsiteY10" fmla="*/ 0 h 885067"/>
                <a:gd name="connsiteX0" fmla="*/ 1274953 w 2470815"/>
                <a:gd name="connsiteY0" fmla="*/ 0 h 885067"/>
                <a:gd name="connsiteX1" fmla="*/ 2470815 w 2470815"/>
                <a:gd name="connsiteY1" fmla="*/ 257996 h 885067"/>
                <a:gd name="connsiteX2" fmla="*/ 2183606 w 2470815"/>
                <a:gd name="connsiteY2" fmla="*/ 696008 h 885067"/>
                <a:gd name="connsiteX3" fmla="*/ 1619726 w 2470815"/>
                <a:gd name="connsiteY3" fmla="*/ 866505 h 885067"/>
                <a:gd name="connsiteX4" fmla="*/ 1249203 w 2470815"/>
                <a:gd name="connsiteY4" fmla="*/ 883650 h 885067"/>
                <a:gd name="connsiteX5" fmla="*/ 444341 w 2470815"/>
                <a:gd name="connsiteY5" fmla="*/ 771255 h 885067"/>
                <a:gd name="connsiteX6" fmla="*/ 46196 w 2470815"/>
                <a:gd name="connsiteY6" fmla="*/ 457883 h 885067"/>
                <a:gd name="connsiteX7" fmla="*/ 9048 w 2470815"/>
                <a:gd name="connsiteY7" fmla="*/ 244523 h 885067"/>
                <a:gd name="connsiteX8" fmla="*/ 230028 w 2470815"/>
                <a:gd name="connsiteY8" fmla="*/ 103553 h 885067"/>
                <a:gd name="connsiteX9" fmla="*/ 419912 w 2470815"/>
                <a:gd name="connsiteY9" fmla="*/ 67746 h 885067"/>
                <a:gd name="connsiteX10" fmla="*/ 1274953 w 2470815"/>
                <a:gd name="connsiteY10" fmla="*/ 0 h 88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0815" h="885067">
                  <a:moveTo>
                    <a:pt x="1274953" y="0"/>
                  </a:moveTo>
                  <a:cubicBezTo>
                    <a:pt x="1942782" y="0"/>
                    <a:pt x="2454129" y="126917"/>
                    <a:pt x="2470815" y="257996"/>
                  </a:cubicBezTo>
                  <a:cubicBezTo>
                    <a:pt x="2468744" y="470777"/>
                    <a:pt x="2325454" y="594590"/>
                    <a:pt x="2183606" y="696008"/>
                  </a:cubicBezTo>
                  <a:cubicBezTo>
                    <a:pt x="2041758" y="797426"/>
                    <a:pt x="1817846" y="843645"/>
                    <a:pt x="1619726" y="866505"/>
                  </a:cubicBezTo>
                  <a:cubicBezTo>
                    <a:pt x="1496853" y="880793"/>
                    <a:pt x="1373028" y="888413"/>
                    <a:pt x="1249203" y="883650"/>
                  </a:cubicBezTo>
                  <a:cubicBezTo>
                    <a:pt x="976788" y="873173"/>
                    <a:pt x="705326" y="859838"/>
                    <a:pt x="444341" y="771255"/>
                  </a:cubicBezTo>
                  <a:cubicBezTo>
                    <a:pt x="274796" y="714105"/>
                    <a:pt x="137636" y="613140"/>
                    <a:pt x="46196" y="457883"/>
                  </a:cubicBezTo>
                  <a:cubicBezTo>
                    <a:pt x="7143" y="392160"/>
                    <a:pt x="-12859" y="321675"/>
                    <a:pt x="9048" y="244523"/>
                  </a:cubicBezTo>
                  <a:cubicBezTo>
                    <a:pt x="55721" y="154988"/>
                    <a:pt x="141446" y="126413"/>
                    <a:pt x="230028" y="103553"/>
                  </a:cubicBezTo>
                  <a:cubicBezTo>
                    <a:pt x="298505" y="74090"/>
                    <a:pt x="245758" y="85005"/>
                    <a:pt x="419912" y="67746"/>
                  </a:cubicBezTo>
                  <a:cubicBezTo>
                    <a:pt x="638736" y="25889"/>
                    <a:pt x="941039" y="0"/>
                    <a:pt x="127495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44B2CE-71D7-497B-AD3B-10D2CBA563DD}"/>
                </a:ext>
              </a:extLst>
            </p:cNvPr>
            <p:cNvSpPr/>
            <p:nvPr/>
          </p:nvSpPr>
          <p:spPr>
            <a:xfrm>
              <a:off x="4622028" y="6023970"/>
              <a:ext cx="581025" cy="219075"/>
            </a:xfrm>
            <a:custGeom>
              <a:avLst/>
              <a:gdLst>
                <a:gd name="connsiteX0" fmla="*/ 20456 w 581025"/>
                <a:gd name="connsiteY0" fmla="*/ 226357 h 219075"/>
                <a:gd name="connsiteX1" fmla="*/ 74749 w 581025"/>
                <a:gd name="connsiteY1" fmla="*/ 38714 h 219075"/>
                <a:gd name="connsiteX2" fmla="*/ 370976 w 581025"/>
                <a:gd name="connsiteY2" fmla="*/ 3471 h 219075"/>
                <a:gd name="connsiteX3" fmla="*/ 534806 w 581025"/>
                <a:gd name="connsiteY3" fmla="*/ 36809 h 219075"/>
                <a:gd name="connsiteX4" fmla="*/ 575764 w 581025"/>
                <a:gd name="connsiteY4" fmla="*/ 150157 h 219075"/>
                <a:gd name="connsiteX5" fmla="*/ 275726 w 581025"/>
                <a:gd name="connsiteY5" fmla="*/ 215879 h 219075"/>
                <a:gd name="connsiteX6" fmla="*/ 171904 w 581025"/>
                <a:gd name="connsiteY6" fmla="*/ 211116 h 219075"/>
                <a:gd name="connsiteX7" fmla="*/ 35696 w 581025"/>
                <a:gd name="connsiteY7" fmla="*/ 170159 h 219075"/>
                <a:gd name="connsiteX8" fmla="*/ 20456 w 581025"/>
                <a:gd name="connsiteY8" fmla="*/ 2263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219075">
                  <a:moveTo>
                    <a:pt x="20456" y="226357"/>
                  </a:moveTo>
                  <a:cubicBezTo>
                    <a:pt x="-23359" y="168254"/>
                    <a:pt x="7121" y="58716"/>
                    <a:pt x="74749" y="38714"/>
                  </a:cubicBezTo>
                  <a:cubicBezTo>
                    <a:pt x="170951" y="10139"/>
                    <a:pt x="270964" y="-7959"/>
                    <a:pt x="370976" y="3471"/>
                  </a:cubicBezTo>
                  <a:cubicBezTo>
                    <a:pt x="425269" y="10139"/>
                    <a:pt x="482419" y="13949"/>
                    <a:pt x="534806" y="36809"/>
                  </a:cubicBezTo>
                  <a:cubicBezTo>
                    <a:pt x="579574" y="56811"/>
                    <a:pt x="599576" y="106341"/>
                    <a:pt x="575764" y="150157"/>
                  </a:cubicBezTo>
                  <a:cubicBezTo>
                    <a:pt x="484324" y="213021"/>
                    <a:pt x="380501" y="218736"/>
                    <a:pt x="275726" y="215879"/>
                  </a:cubicBezTo>
                  <a:cubicBezTo>
                    <a:pt x="241436" y="214926"/>
                    <a:pt x="206194" y="213974"/>
                    <a:pt x="171904" y="211116"/>
                  </a:cubicBezTo>
                  <a:cubicBezTo>
                    <a:pt x="124279" y="206354"/>
                    <a:pt x="78559" y="193971"/>
                    <a:pt x="35696" y="170159"/>
                  </a:cubicBezTo>
                  <a:cubicBezTo>
                    <a:pt x="27124" y="188257"/>
                    <a:pt x="41411" y="212069"/>
                    <a:pt x="20456" y="22635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9AF25B-E9F2-4D12-A01F-0DC710DCFB47}"/>
                </a:ext>
              </a:extLst>
            </p:cNvPr>
            <p:cNvGrpSpPr/>
            <p:nvPr/>
          </p:nvGrpSpPr>
          <p:grpSpPr>
            <a:xfrm>
              <a:off x="5785214" y="6136921"/>
              <a:ext cx="782971" cy="492274"/>
              <a:chOff x="5785214" y="6136921"/>
              <a:chExt cx="782971" cy="492274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DB6BAD1-B4B3-44DA-9AA2-9705F6C62DCB}"/>
                  </a:ext>
                </a:extLst>
              </p:cNvPr>
              <p:cNvSpPr/>
              <p:nvPr/>
            </p:nvSpPr>
            <p:spPr>
              <a:xfrm>
                <a:off x="5796706" y="6136921"/>
                <a:ext cx="771479" cy="432741"/>
              </a:xfrm>
              <a:custGeom>
                <a:avLst/>
                <a:gdLst>
                  <a:gd name="connsiteX0" fmla="*/ 474553 w 771479"/>
                  <a:gd name="connsiteY0" fmla="*/ 57 h 432741"/>
                  <a:gd name="connsiteX1" fmla="*/ 674578 w 771479"/>
                  <a:gd name="connsiteY1" fmla="*/ 53397 h 432741"/>
                  <a:gd name="connsiteX2" fmla="*/ 764113 w 771479"/>
                  <a:gd name="connsiteY2" fmla="*/ 291522 h 432741"/>
                  <a:gd name="connsiteX3" fmla="*/ 689818 w 771479"/>
                  <a:gd name="connsiteY3" fmla="*/ 394392 h 432741"/>
                  <a:gd name="connsiteX4" fmla="*/ 282148 w 771479"/>
                  <a:gd name="connsiteY4" fmla="*/ 298189 h 432741"/>
                  <a:gd name="connsiteX5" fmla="*/ 252859 w 771479"/>
                  <a:gd name="connsiteY5" fmla="*/ 210917 h 432741"/>
                  <a:gd name="connsiteX6" fmla="*/ 256736 w 771479"/>
                  <a:gd name="connsiteY6" fmla="*/ 175476 h 432741"/>
                  <a:gd name="connsiteX7" fmla="*/ 248530 w 771479"/>
                  <a:gd name="connsiteY7" fmla="*/ 242945 h 432741"/>
                  <a:gd name="connsiteX8" fmla="*/ 255478 w 771479"/>
                  <a:gd name="connsiteY8" fmla="*/ 326765 h 432741"/>
                  <a:gd name="connsiteX9" fmla="*/ 229761 w 771479"/>
                  <a:gd name="connsiteY9" fmla="*/ 345815 h 432741"/>
                  <a:gd name="connsiteX10" fmla="*/ 16401 w 771479"/>
                  <a:gd name="connsiteY10" fmla="*/ 304857 h 432741"/>
                  <a:gd name="connsiteX11" fmla="*/ 59263 w 771479"/>
                  <a:gd name="connsiteY11" fmla="*/ 195320 h 432741"/>
                  <a:gd name="connsiteX12" fmla="*/ 182136 w 771479"/>
                  <a:gd name="connsiteY12" fmla="*/ 171507 h 432741"/>
                  <a:gd name="connsiteX13" fmla="*/ 258725 w 771479"/>
                  <a:gd name="connsiteY13" fmla="*/ 159125 h 432741"/>
                  <a:gd name="connsiteX14" fmla="*/ 258229 w 771479"/>
                  <a:gd name="connsiteY14" fmla="*/ 163209 h 432741"/>
                  <a:gd name="connsiteX15" fmla="*/ 282148 w 771479"/>
                  <a:gd name="connsiteY15" fmla="*/ 117214 h 432741"/>
                  <a:gd name="connsiteX16" fmla="*/ 474553 w 771479"/>
                  <a:gd name="connsiteY16" fmla="*/ 57 h 43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479" h="432741">
                    <a:moveTo>
                      <a:pt x="474553" y="57"/>
                    </a:moveTo>
                    <a:cubicBezTo>
                      <a:pt x="546943" y="-895"/>
                      <a:pt x="614571" y="9582"/>
                      <a:pt x="674578" y="53397"/>
                    </a:cubicBezTo>
                    <a:cubicBezTo>
                      <a:pt x="756493" y="113405"/>
                      <a:pt x="786973" y="192462"/>
                      <a:pt x="764113" y="291522"/>
                    </a:cubicBezTo>
                    <a:cubicBezTo>
                      <a:pt x="761256" y="342005"/>
                      <a:pt x="726966" y="370580"/>
                      <a:pt x="689818" y="394392"/>
                    </a:cubicBezTo>
                    <a:cubicBezTo>
                      <a:pt x="565993" y="473450"/>
                      <a:pt x="358348" y="424872"/>
                      <a:pt x="282148" y="298189"/>
                    </a:cubicBezTo>
                    <a:cubicBezTo>
                      <a:pt x="266432" y="272472"/>
                      <a:pt x="254764" y="242231"/>
                      <a:pt x="252859" y="210917"/>
                    </a:cubicBezTo>
                    <a:lnTo>
                      <a:pt x="256736" y="175476"/>
                    </a:lnTo>
                    <a:lnTo>
                      <a:pt x="248530" y="242945"/>
                    </a:lnTo>
                    <a:cubicBezTo>
                      <a:pt x="246051" y="270806"/>
                      <a:pt x="246430" y="298667"/>
                      <a:pt x="255478" y="326765"/>
                    </a:cubicBezTo>
                    <a:cubicBezTo>
                      <a:pt x="264051" y="352482"/>
                      <a:pt x="242143" y="345815"/>
                      <a:pt x="229761" y="345815"/>
                    </a:cubicBezTo>
                    <a:cubicBezTo>
                      <a:pt x="156418" y="345815"/>
                      <a:pt x="81171" y="351530"/>
                      <a:pt x="16401" y="304857"/>
                    </a:cubicBezTo>
                    <a:cubicBezTo>
                      <a:pt x="-12015" y="279775"/>
                      <a:pt x="-6995" y="217545"/>
                      <a:pt x="59263" y="195320"/>
                    </a:cubicBezTo>
                    <a:cubicBezTo>
                      <a:pt x="98316" y="181985"/>
                      <a:pt x="139273" y="168650"/>
                      <a:pt x="182136" y="171507"/>
                    </a:cubicBezTo>
                    <a:cubicBezTo>
                      <a:pt x="206901" y="174365"/>
                      <a:pt x="235865" y="171507"/>
                      <a:pt x="258725" y="159125"/>
                    </a:cubicBezTo>
                    <a:lnTo>
                      <a:pt x="258229" y="163209"/>
                    </a:lnTo>
                    <a:lnTo>
                      <a:pt x="282148" y="117214"/>
                    </a:lnTo>
                    <a:cubicBezTo>
                      <a:pt x="323106" y="40062"/>
                      <a:pt x="385018" y="1009"/>
                      <a:pt x="474553" y="5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287FD3-2995-43DC-B58B-E474A5266C63}"/>
                  </a:ext>
                </a:extLst>
              </p:cNvPr>
              <p:cNvSpPr/>
              <p:nvPr/>
            </p:nvSpPr>
            <p:spPr>
              <a:xfrm>
                <a:off x="5785214" y="6254136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2C47DC-3019-4A50-8782-FF493E023C4E}"/>
                </a:ext>
              </a:extLst>
            </p:cNvPr>
            <p:cNvSpPr/>
            <p:nvPr/>
          </p:nvSpPr>
          <p:spPr>
            <a:xfrm>
              <a:off x="4632959" y="6162458"/>
              <a:ext cx="561975" cy="180975"/>
            </a:xfrm>
            <a:custGeom>
              <a:avLst/>
              <a:gdLst>
                <a:gd name="connsiteX0" fmla="*/ 9525 w 561975"/>
                <a:gd name="connsiteY0" fmla="*/ 87868 h 180975"/>
                <a:gd name="connsiteX1" fmla="*/ 0 w 561975"/>
                <a:gd name="connsiteY1" fmla="*/ 7858 h 180975"/>
                <a:gd name="connsiteX2" fmla="*/ 102870 w 561975"/>
                <a:gd name="connsiteY2" fmla="*/ 48816 h 180975"/>
                <a:gd name="connsiteX3" fmla="*/ 502920 w 561975"/>
                <a:gd name="connsiteY3" fmla="*/ 32623 h 180975"/>
                <a:gd name="connsiteX4" fmla="*/ 545783 w 561975"/>
                <a:gd name="connsiteY4" fmla="*/ 5953 h 180975"/>
                <a:gd name="connsiteX5" fmla="*/ 564833 w 561975"/>
                <a:gd name="connsiteY5" fmla="*/ 11668 h 180975"/>
                <a:gd name="connsiteX6" fmla="*/ 394335 w 561975"/>
                <a:gd name="connsiteY6" fmla="*/ 181213 h 180975"/>
                <a:gd name="connsiteX7" fmla="*/ 147638 w 561975"/>
                <a:gd name="connsiteY7" fmla="*/ 184071 h 180975"/>
                <a:gd name="connsiteX8" fmla="*/ 9525 w 561975"/>
                <a:gd name="connsiteY8" fmla="*/ 8786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180975">
                  <a:moveTo>
                    <a:pt x="9525" y="87868"/>
                  </a:moveTo>
                  <a:cubicBezTo>
                    <a:pt x="12383" y="63103"/>
                    <a:pt x="9525" y="38338"/>
                    <a:pt x="0" y="7858"/>
                  </a:cubicBezTo>
                  <a:cubicBezTo>
                    <a:pt x="38100" y="24051"/>
                    <a:pt x="69533" y="44053"/>
                    <a:pt x="102870" y="48816"/>
                  </a:cubicBezTo>
                  <a:cubicBezTo>
                    <a:pt x="237173" y="70723"/>
                    <a:pt x="370523" y="76438"/>
                    <a:pt x="502920" y="32623"/>
                  </a:cubicBezTo>
                  <a:cubicBezTo>
                    <a:pt x="521018" y="26908"/>
                    <a:pt x="533400" y="18335"/>
                    <a:pt x="545783" y="5953"/>
                  </a:cubicBezTo>
                  <a:cubicBezTo>
                    <a:pt x="555308" y="-3572"/>
                    <a:pt x="561975" y="-1667"/>
                    <a:pt x="564833" y="11668"/>
                  </a:cubicBezTo>
                  <a:cubicBezTo>
                    <a:pt x="573405" y="139303"/>
                    <a:pt x="493395" y="167878"/>
                    <a:pt x="394335" y="181213"/>
                  </a:cubicBezTo>
                  <a:cubicBezTo>
                    <a:pt x="313373" y="191691"/>
                    <a:pt x="229553" y="188833"/>
                    <a:pt x="147638" y="184071"/>
                  </a:cubicBezTo>
                  <a:cubicBezTo>
                    <a:pt x="79058" y="179308"/>
                    <a:pt x="19050" y="137398"/>
                    <a:pt x="9525" y="878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1D1590-7028-43A9-A9AD-FCAE602D3DB8}"/>
                </a:ext>
              </a:extLst>
            </p:cNvPr>
            <p:cNvSpPr/>
            <p:nvPr/>
          </p:nvSpPr>
          <p:spPr>
            <a:xfrm>
              <a:off x="5030716" y="1289195"/>
              <a:ext cx="1606064" cy="419422"/>
            </a:xfrm>
            <a:custGeom>
              <a:avLst/>
              <a:gdLst>
                <a:gd name="connsiteX0" fmla="*/ 830848 w 1606064"/>
                <a:gd name="connsiteY0" fmla="*/ 35 h 419422"/>
                <a:gd name="connsiteX1" fmla="*/ 1327220 w 1606064"/>
                <a:gd name="connsiteY1" fmla="*/ 36706 h 419422"/>
                <a:gd name="connsiteX2" fmla="*/ 1505337 w 1606064"/>
                <a:gd name="connsiteY2" fmla="*/ 84331 h 419422"/>
                <a:gd name="connsiteX3" fmla="*/ 1606064 w 1606064"/>
                <a:gd name="connsiteY3" fmla="*/ 186398 h 419422"/>
                <a:gd name="connsiteX4" fmla="*/ 1605192 w 1606064"/>
                <a:gd name="connsiteY4" fmla="*/ 217748 h 419422"/>
                <a:gd name="connsiteX5" fmla="*/ 1606063 w 1606064"/>
                <a:gd name="connsiteY5" fmla="*/ 227191 h 419422"/>
                <a:gd name="connsiteX6" fmla="*/ 1527572 w 1606064"/>
                <a:gd name="connsiteY6" fmla="*/ 321757 h 419422"/>
                <a:gd name="connsiteX7" fmla="*/ 1272302 w 1606064"/>
                <a:gd name="connsiteY7" fmla="*/ 390337 h 419422"/>
                <a:gd name="connsiteX8" fmla="*/ 775216 w 1606064"/>
                <a:gd name="connsiteY8" fmla="*/ 419388 h 419422"/>
                <a:gd name="connsiteX9" fmla="*/ 278844 w 1606064"/>
                <a:gd name="connsiteY9" fmla="*/ 382717 h 419422"/>
                <a:gd name="connsiteX10" fmla="*/ 100727 w 1606064"/>
                <a:gd name="connsiteY10" fmla="*/ 335092 h 419422"/>
                <a:gd name="connsiteX11" fmla="*/ 0 w 1606064"/>
                <a:gd name="connsiteY11" fmla="*/ 233025 h 419422"/>
                <a:gd name="connsiteX12" fmla="*/ 873 w 1606064"/>
                <a:gd name="connsiteY12" fmla="*/ 201676 h 419422"/>
                <a:gd name="connsiteX13" fmla="*/ 1 w 1606064"/>
                <a:gd name="connsiteY13" fmla="*/ 192232 h 419422"/>
                <a:gd name="connsiteX14" fmla="*/ 78492 w 1606064"/>
                <a:gd name="connsiteY14" fmla="*/ 97666 h 419422"/>
                <a:gd name="connsiteX15" fmla="*/ 333762 w 1606064"/>
                <a:gd name="connsiteY15" fmla="*/ 29086 h 419422"/>
                <a:gd name="connsiteX16" fmla="*/ 830848 w 1606064"/>
                <a:gd name="connsiteY16" fmla="*/ 35 h 41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064" h="419422">
                  <a:moveTo>
                    <a:pt x="830848" y="35"/>
                  </a:moveTo>
                  <a:cubicBezTo>
                    <a:pt x="996464" y="750"/>
                    <a:pt x="1161961" y="12418"/>
                    <a:pt x="1327220" y="36706"/>
                  </a:cubicBezTo>
                  <a:cubicBezTo>
                    <a:pt x="1388180" y="45279"/>
                    <a:pt x="1448187" y="61471"/>
                    <a:pt x="1505337" y="84331"/>
                  </a:cubicBezTo>
                  <a:cubicBezTo>
                    <a:pt x="1573203" y="112192"/>
                    <a:pt x="1600885" y="136302"/>
                    <a:pt x="1606064" y="186398"/>
                  </a:cubicBezTo>
                  <a:lnTo>
                    <a:pt x="1605192" y="217748"/>
                  </a:lnTo>
                  <a:lnTo>
                    <a:pt x="1606063" y="227191"/>
                  </a:lnTo>
                  <a:cubicBezTo>
                    <a:pt x="1603474" y="267821"/>
                    <a:pt x="1579721" y="295325"/>
                    <a:pt x="1527572" y="321757"/>
                  </a:cubicBezTo>
                  <a:cubicBezTo>
                    <a:pt x="1447562" y="361762"/>
                    <a:pt x="1359932" y="379859"/>
                    <a:pt x="1272302" y="390337"/>
                  </a:cubicBezTo>
                  <a:cubicBezTo>
                    <a:pt x="1106567" y="409863"/>
                    <a:pt x="940832" y="420102"/>
                    <a:pt x="775216" y="419388"/>
                  </a:cubicBezTo>
                  <a:cubicBezTo>
                    <a:pt x="609600" y="418673"/>
                    <a:pt x="444103" y="407005"/>
                    <a:pt x="278844" y="382717"/>
                  </a:cubicBezTo>
                  <a:cubicBezTo>
                    <a:pt x="217884" y="374144"/>
                    <a:pt x="157877" y="357952"/>
                    <a:pt x="100727" y="335092"/>
                  </a:cubicBezTo>
                  <a:cubicBezTo>
                    <a:pt x="32861" y="307231"/>
                    <a:pt x="5179" y="283121"/>
                    <a:pt x="0" y="233025"/>
                  </a:cubicBezTo>
                  <a:lnTo>
                    <a:pt x="873" y="201676"/>
                  </a:lnTo>
                  <a:lnTo>
                    <a:pt x="1" y="192232"/>
                  </a:lnTo>
                  <a:cubicBezTo>
                    <a:pt x="2590" y="151602"/>
                    <a:pt x="26343" y="124098"/>
                    <a:pt x="78492" y="97666"/>
                  </a:cubicBezTo>
                  <a:cubicBezTo>
                    <a:pt x="158502" y="57661"/>
                    <a:pt x="246132" y="39564"/>
                    <a:pt x="333762" y="29086"/>
                  </a:cubicBezTo>
                  <a:cubicBezTo>
                    <a:pt x="499497" y="9560"/>
                    <a:pt x="665232" y="-679"/>
                    <a:pt x="830848" y="3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3FBD92-568F-4D34-8DAD-CD3E186B6D3F}"/>
                </a:ext>
              </a:extLst>
            </p:cNvPr>
            <p:cNvSpPr/>
            <p:nvPr/>
          </p:nvSpPr>
          <p:spPr>
            <a:xfrm>
              <a:off x="4974059" y="2427631"/>
              <a:ext cx="1730357" cy="194591"/>
            </a:xfrm>
            <a:custGeom>
              <a:avLst/>
              <a:gdLst>
                <a:gd name="connsiteX0" fmla="*/ 1517333 w 1609725"/>
                <a:gd name="connsiteY0" fmla="*/ 63893 h 180975"/>
                <a:gd name="connsiteX1" fmla="*/ 1616393 w 1609725"/>
                <a:gd name="connsiteY1" fmla="*/ 164858 h 180975"/>
                <a:gd name="connsiteX2" fmla="*/ 1413510 w 1609725"/>
                <a:gd name="connsiteY2" fmla="*/ 120090 h 180975"/>
                <a:gd name="connsiteX3" fmla="*/ 1287780 w 1609725"/>
                <a:gd name="connsiteY3" fmla="*/ 120090 h 180975"/>
                <a:gd name="connsiteX4" fmla="*/ 1270635 w 1609725"/>
                <a:gd name="connsiteY4" fmla="*/ 122948 h 180975"/>
                <a:gd name="connsiteX5" fmla="*/ 1125855 w 1609725"/>
                <a:gd name="connsiteY5" fmla="*/ 140093 h 180975"/>
                <a:gd name="connsiteX6" fmla="*/ 762000 w 1609725"/>
                <a:gd name="connsiteY6" fmla="*/ 169621 h 180975"/>
                <a:gd name="connsiteX7" fmla="*/ 444818 w 1609725"/>
                <a:gd name="connsiteY7" fmla="*/ 141998 h 180975"/>
                <a:gd name="connsiteX8" fmla="*/ 217170 w 1609725"/>
                <a:gd name="connsiteY8" fmla="*/ 137235 h 180975"/>
                <a:gd name="connsiteX9" fmla="*/ 0 w 1609725"/>
                <a:gd name="connsiteY9" fmla="*/ 182955 h 180975"/>
                <a:gd name="connsiteX10" fmla="*/ 112395 w 1609725"/>
                <a:gd name="connsiteY10" fmla="*/ 82943 h 180975"/>
                <a:gd name="connsiteX11" fmla="*/ 124778 w 1609725"/>
                <a:gd name="connsiteY11" fmla="*/ 54368 h 180975"/>
                <a:gd name="connsiteX12" fmla="*/ 224790 w 1609725"/>
                <a:gd name="connsiteY12" fmla="*/ 23888 h 180975"/>
                <a:gd name="connsiteX13" fmla="*/ 624840 w 1609725"/>
                <a:gd name="connsiteY13" fmla="*/ 112471 h 180975"/>
                <a:gd name="connsiteX14" fmla="*/ 695325 w 1609725"/>
                <a:gd name="connsiteY14" fmla="*/ 121043 h 180975"/>
                <a:gd name="connsiteX15" fmla="*/ 1087755 w 1609725"/>
                <a:gd name="connsiteY15" fmla="*/ 97230 h 180975"/>
                <a:gd name="connsiteX16" fmla="*/ 1447800 w 1609725"/>
                <a:gd name="connsiteY16" fmla="*/ 3885 h 180975"/>
                <a:gd name="connsiteX17" fmla="*/ 1483043 w 1609725"/>
                <a:gd name="connsiteY17" fmla="*/ 14363 h 180975"/>
                <a:gd name="connsiteX18" fmla="*/ 1517333 w 1609725"/>
                <a:gd name="connsiteY18" fmla="*/ 63893 h 18097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270635 w 1616393"/>
                <a:gd name="connsiteY4" fmla="*/ 122948 h 182955"/>
                <a:gd name="connsiteX5" fmla="*/ 1125855 w 1616393"/>
                <a:gd name="connsiteY5" fmla="*/ 140093 h 182955"/>
                <a:gd name="connsiteX6" fmla="*/ 762000 w 1616393"/>
                <a:gd name="connsiteY6" fmla="*/ 169621 h 182955"/>
                <a:gd name="connsiteX7" fmla="*/ 444818 w 1616393"/>
                <a:gd name="connsiteY7" fmla="*/ 141998 h 182955"/>
                <a:gd name="connsiteX8" fmla="*/ 217170 w 1616393"/>
                <a:gd name="connsiteY8" fmla="*/ 137235 h 182955"/>
                <a:gd name="connsiteX9" fmla="*/ 0 w 1616393"/>
                <a:gd name="connsiteY9" fmla="*/ 182955 h 182955"/>
                <a:gd name="connsiteX10" fmla="*/ 112395 w 1616393"/>
                <a:gd name="connsiteY10" fmla="*/ 82943 h 182955"/>
                <a:gd name="connsiteX11" fmla="*/ 124778 w 1616393"/>
                <a:gd name="connsiteY11" fmla="*/ 54368 h 182955"/>
                <a:gd name="connsiteX12" fmla="*/ 224790 w 1616393"/>
                <a:gd name="connsiteY12" fmla="*/ 23888 h 182955"/>
                <a:gd name="connsiteX13" fmla="*/ 624840 w 1616393"/>
                <a:gd name="connsiteY13" fmla="*/ 112471 h 182955"/>
                <a:gd name="connsiteX14" fmla="*/ 1087755 w 1616393"/>
                <a:gd name="connsiteY14" fmla="*/ 97230 h 182955"/>
                <a:gd name="connsiteX15" fmla="*/ 1447800 w 1616393"/>
                <a:gd name="connsiteY15" fmla="*/ 3885 h 182955"/>
                <a:gd name="connsiteX16" fmla="*/ 1483043 w 1616393"/>
                <a:gd name="connsiteY16" fmla="*/ 14363 h 182955"/>
                <a:gd name="connsiteX17" fmla="*/ 1517333 w 1616393"/>
                <a:gd name="connsiteY17" fmla="*/ 63893 h 182955"/>
                <a:gd name="connsiteX0" fmla="*/ 1517333 w 1616393"/>
                <a:gd name="connsiteY0" fmla="*/ 63893 h 182955"/>
                <a:gd name="connsiteX1" fmla="*/ 1616393 w 1616393"/>
                <a:gd name="connsiteY1" fmla="*/ 164858 h 182955"/>
                <a:gd name="connsiteX2" fmla="*/ 1413510 w 1616393"/>
                <a:gd name="connsiteY2" fmla="*/ 120090 h 182955"/>
                <a:gd name="connsiteX3" fmla="*/ 1287780 w 1616393"/>
                <a:gd name="connsiteY3" fmla="*/ 120090 h 182955"/>
                <a:gd name="connsiteX4" fmla="*/ 1125855 w 1616393"/>
                <a:gd name="connsiteY4" fmla="*/ 140093 h 182955"/>
                <a:gd name="connsiteX5" fmla="*/ 762000 w 1616393"/>
                <a:gd name="connsiteY5" fmla="*/ 169621 h 182955"/>
                <a:gd name="connsiteX6" fmla="*/ 444818 w 1616393"/>
                <a:gd name="connsiteY6" fmla="*/ 141998 h 182955"/>
                <a:gd name="connsiteX7" fmla="*/ 217170 w 1616393"/>
                <a:gd name="connsiteY7" fmla="*/ 137235 h 182955"/>
                <a:gd name="connsiteX8" fmla="*/ 0 w 1616393"/>
                <a:gd name="connsiteY8" fmla="*/ 182955 h 182955"/>
                <a:gd name="connsiteX9" fmla="*/ 112395 w 1616393"/>
                <a:gd name="connsiteY9" fmla="*/ 82943 h 182955"/>
                <a:gd name="connsiteX10" fmla="*/ 124778 w 1616393"/>
                <a:gd name="connsiteY10" fmla="*/ 54368 h 182955"/>
                <a:gd name="connsiteX11" fmla="*/ 224790 w 1616393"/>
                <a:gd name="connsiteY11" fmla="*/ 23888 h 182955"/>
                <a:gd name="connsiteX12" fmla="*/ 624840 w 1616393"/>
                <a:gd name="connsiteY12" fmla="*/ 112471 h 182955"/>
                <a:gd name="connsiteX13" fmla="*/ 1087755 w 1616393"/>
                <a:gd name="connsiteY13" fmla="*/ 97230 h 182955"/>
                <a:gd name="connsiteX14" fmla="*/ 1447800 w 1616393"/>
                <a:gd name="connsiteY14" fmla="*/ 3885 h 182955"/>
                <a:gd name="connsiteX15" fmla="*/ 1483043 w 1616393"/>
                <a:gd name="connsiteY15" fmla="*/ 14363 h 182955"/>
                <a:gd name="connsiteX16" fmla="*/ 1517333 w 1616393"/>
                <a:gd name="connsiteY16" fmla="*/ 63893 h 182955"/>
                <a:gd name="connsiteX0" fmla="*/ 1518893 w 1617953"/>
                <a:gd name="connsiteY0" fmla="*/ 63893 h 182955"/>
                <a:gd name="connsiteX1" fmla="*/ 1617953 w 1617953"/>
                <a:gd name="connsiteY1" fmla="*/ 164858 h 182955"/>
                <a:gd name="connsiteX2" fmla="*/ 1415070 w 1617953"/>
                <a:gd name="connsiteY2" fmla="*/ 120090 h 182955"/>
                <a:gd name="connsiteX3" fmla="*/ 1289340 w 1617953"/>
                <a:gd name="connsiteY3" fmla="*/ 120090 h 182955"/>
                <a:gd name="connsiteX4" fmla="*/ 1127415 w 1617953"/>
                <a:gd name="connsiteY4" fmla="*/ 140093 h 182955"/>
                <a:gd name="connsiteX5" fmla="*/ 763560 w 1617953"/>
                <a:gd name="connsiteY5" fmla="*/ 169621 h 182955"/>
                <a:gd name="connsiteX6" fmla="*/ 446378 w 1617953"/>
                <a:gd name="connsiteY6" fmla="*/ 141998 h 182955"/>
                <a:gd name="connsiteX7" fmla="*/ 218730 w 1617953"/>
                <a:gd name="connsiteY7" fmla="*/ 137235 h 182955"/>
                <a:gd name="connsiteX8" fmla="*/ 1560 w 1617953"/>
                <a:gd name="connsiteY8" fmla="*/ 182955 h 182955"/>
                <a:gd name="connsiteX9" fmla="*/ 126338 w 1617953"/>
                <a:gd name="connsiteY9" fmla="*/ 54368 h 182955"/>
                <a:gd name="connsiteX10" fmla="*/ 226350 w 1617953"/>
                <a:gd name="connsiteY10" fmla="*/ 23888 h 182955"/>
                <a:gd name="connsiteX11" fmla="*/ 626400 w 1617953"/>
                <a:gd name="connsiteY11" fmla="*/ 112471 h 182955"/>
                <a:gd name="connsiteX12" fmla="*/ 1089315 w 1617953"/>
                <a:gd name="connsiteY12" fmla="*/ 97230 h 182955"/>
                <a:gd name="connsiteX13" fmla="*/ 1449360 w 1617953"/>
                <a:gd name="connsiteY13" fmla="*/ 3885 h 182955"/>
                <a:gd name="connsiteX14" fmla="*/ 1484603 w 1617953"/>
                <a:gd name="connsiteY14" fmla="*/ 14363 h 182955"/>
                <a:gd name="connsiteX15" fmla="*/ 1518893 w 1617953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17775"/>
                <a:gd name="connsiteY0" fmla="*/ 63893 h 182955"/>
                <a:gd name="connsiteX1" fmla="*/ 1617775 w 1617775"/>
                <a:gd name="connsiteY1" fmla="*/ 164858 h 182955"/>
                <a:gd name="connsiteX2" fmla="*/ 1414892 w 1617775"/>
                <a:gd name="connsiteY2" fmla="*/ 120090 h 182955"/>
                <a:gd name="connsiteX3" fmla="*/ 1289162 w 1617775"/>
                <a:gd name="connsiteY3" fmla="*/ 120090 h 182955"/>
                <a:gd name="connsiteX4" fmla="*/ 1127237 w 1617775"/>
                <a:gd name="connsiteY4" fmla="*/ 140093 h 182955"/>
                <a:gd name="connsiteX5" fmla="*/ 763382 w 1617775"/>
                <a:gd name="connsiteY5" fmla="*/ 169621 h 182955"/>
                <a:gd name="connsiteX6" fmla="*/ 446200 w 1617775"/>
                <a:gd name="connsiteY6" fmla="*/ 141998 h 182955"/>
                <a:gd name="connsiteX7" fmla="*/ 218552 w 1617775"/>
                <a:gd name="connsiteY7" fmla="*/ 137235 h 182955"/>
                <a:gd name="connsiteX8" fmla="*/ 1382 w 1617775"/>
                <a:gd name="connsiteY8" fmla="*/ 182955 h 182955"/>
                <a:gd name="connsiteX9" fmla="*/ 141080 w 1617775"/>
                <a:gd name="connsiteY9" fmla="*/ 62228 h 182955"/>
                <a:gd name="connsiteX10" fmla="*/ 226172 w 1617775"/>
                <a:gd name="connsiteY10" fmla="*/ 23888 h 182955"/>
                <a:gd name="connsiteX11" fmla="*/ 626222 w 1617775"/>
                <a:gd name="connsiteY11" fmla="*/ 112471 h 182955"/>
                <a:gd name="connsiteX12" fmla="*/ 1089137 w 1617775"/>
                <a:gd name="connsiteY12" fmla="*/ 97230 h 182955"/>
                <a:gd name="connsiteX13" fmla="*/ 1449182 w 1617775"/>
                <a:gd name="connsiteY13" fmla="*/ 3885 h 182955"/>
                <a:gd name="connsiteX14" fmla="*/ 1484425 w 1617775"/>
                <a:gd name="connsiteY14" fmla="*/ 14363 h 182955"/>
                <a:gd name="connsiteX15" fmla="*/ 1518715 w 1617775"/>
                <a:gd name="connsiteY15" fmla="*/ 63893 h 182955"/>
                <a:gd name="connsiteX0" fmla="*/ 1518715 w 1630209"/>
                <a:gd name="connsiteY0" fmla="*/ 63893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18715 w 1630209"/>
                <a:gd name="connsiteY15" fmla="*/ 63893 h 182955"/>
                <a:gd name="connsiteX0" fmla="*/ 1527819 w 1630209"/>
                <a:gd name="connsiteY0" fmla="*/ 60888 h 182955"/>
                <a:gd name="connsiteX1" fmla="*/ 1630209 w 1630209"/>
                <a:gd name="connsiteY1" fmla="*/ 162395 h 182955"/>
                <a:gd name="connsiteX2" fmla="*/ 1414892 w 1630209"/>
                <a:gd name="connsiteY2" fmla="*/ 120090 h 182955"/>
                <a:gd name="connsiteX3" fmla="*/ 1289162 w 1630209"/>
                <a:gd name="connsiteY3" fmla="*/ 120090 h 182955"/>
                <a:gd name="connsiteX4" fmla="*/ 1127237 w 1630209"/>
                <a:gd name="connsiteY4" fmla="*/ 140093 h 182955"/>
                <a:gd name="connsiteX5" fmla="*/ 763382 w 1630209"/>
                <a:gd name="connsiteY5" fmla="*/ 169621 h 182955"/>
                <a:gd name="connsiteX6" fmla="*/ 446200 w 1630209"/>
                <a:gd name="connsiteY6" fmla="*/ 141998 h 182955"/>
                <a:gd name="connsiteX7" fmla="*/ 218552 w 1630209"/>
                <a:gd name="connsiteY7" fmla="*/ 137235 h 182955"/>
                <a:gd name="connsiteX8" fmla="*/ 1382 w 1630209"/>
                <a:gd name="connsiteY8" fmla="*/ 182955 h 182955"/>
                <a:gd name="connsiteX9" fmla="*/ 141080 w 1630209"/>
                <a:gd name="connsiteY9" fmla="*/ 62228 h 182955"/>
                <a:gd name="connsiteX10" fmla="*/ 226172 w 1630209"/>
                <a:gd name="connsiteY10" fmla="*/ 23888 h 182955"/>
                <a:gd name="connsiteX11" fmla="*/ 626222 w 1630209"/>
                <a:gd name="connsiteY11" fmla="*/ 112471 h 182955"/>
                <a:gd name="connsiteX12" fmla="*/ 1089137 w 1630209"/>
                <a:gd name="connsiteY12" fmla="*/ 97230 h 182955"/>
                <a:gd name="connsiteX13" fmla="*/ 1449182 w 1630209"/>
                <a:gd name="connsiteY13" fmla="*/ 3885 h 182955"/>
                <a:gd name="connsiteX14" fmla="*/ 1484425 w 1630209"/>
                <a:gd name="connsiteY14" fmla="*/ 14363 h 182955"/>
                <a:gd name="connsiteX15" fmla="*/ 1527819 w 1630209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  <a:gd name="connsiteX0" fmla="*/ 1527819 w 1642348"/>
                <a:gd name="connsiteY0" fmla="*/ 60888 h 182955"/>
                <a:gd name="connsiteX1" fmla="*/ 1642348 w 1642348"/>
                <a:gd name="connsiteY1" fmla="*/ 159389 h 182955"/>
                <a:gd name="connsiteX2" fmla="*/ 1414892 w 1642348"/>
                <a:gd name="connsiteY2" fmla="*/ 120090 h 182955"/>
                <a:gd name="connsiteX3" fmla="*/ 1289162 w 1642348"/>
                <a:gd name="connsiteY3" fmla="*/ 120090 h 182955"/>
                <a:gd name="connsiteX4" fmla="*/ 1127237 w 1642348"/>
                <a:gd name="connsiteY4" fmla="*/ 140093 h 182955"/>
                <a:gd name="connsiteX5" fmla="*/ 763382 w 1642348"/>
                <a:gd name="connsiteY5" fmla="*/ 169621 h 182955"/>
                <a:gd name="connsiteX6" fmla="*/ 446200 w 1642348"/>
                <a:gd name="connsiteY6" fmla="*/ 141998 h 182955"/>
                <a:gd name="connsiteX7" fmla="*/ 218552 w 1642348"/>
                <a:gd name="connsiteY7" fmla="*/ 137235 h 182955"/>
                <a:gd name="connsiteX8" fmla="*/ 1382 w 1642348"/>
                <a:gd name="connsiteY8" fmla="*/ 182955 h 182955"/>
                <a:gd name="connsiteX9" fmla="*/ 141080 w 1642348"/>
                <a:gd name="connsiteY9" fmla="*/ 62228 h 182955"/>
                <a:gd name="connsiteX10" fmla="*/ 226172 w 1642348"/>
                <a:gd name="connsiteY10" fmla="*/ 23888 h 182955"/>
                <a:gd name="connsiteX11" fmla="*/ 626222 w 1642348"/>
                <a:gd name="connsiteY11" fmla="*/ 112471 h 182955"/>
                <a:gd name="connsiteX12" fmla="*/ 1089137 w 1642348"/>
                <a:gd name="connsiteY12" fmla="*/ 97230 h 182955"/>
                <a:gd name="connsiteX13" fmla="*/ 1449182 w 1642348"/>
                <a:gd name="connsiteY13" fmla="*/ 3885 h 182955"/>
                <a:gd name="connsiteX14" fmla="*/ 1484425 w 1642348"/>
                <a:gd name="connsiteY14" fmla="*/ 14363 h 182955"/>
                <a:gd name="connsiteX15" fmla="*/ 1527819 w 1642348"/>
                <a:gd name="connsiteY15" fmla="*/ 60888 h 182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42348" h="182955">
                  <a:moveTo>
                    <a:pt x="1527819" y="60888"/>
                  </a:moveTo>
                  <a:cubicBezTo>
                    <a:pt x="1552584" y="101845"/>
                    <a:pt x="1608058" y="125099"/>
                    <a:pt x="1642348" y="159389"/>
                  </a:cubicBezTo>
                  <a:cubicBezTo>
                    <a:pt x="1575673" y="140339"/>
                    <a:pt x="1485377" y="120090"/>
                    <a:pt x="1414892" y="120090"/>
                  </a:cubicBezTo>
                  <a:cubicBezTo>
                    <a:pt x="1372982" y="114375"/>
                    <a:pt x="1331072" y="114375"/>
                    <a:pt x="1289162" y="120090"/>
                  </a:cubicBezTo>
                  <a:lnTo>
                    <a:pt x="1127237" y="140093"/>
                  </a:lnTo>
                  <a:cubicBezTo>
                    <a:pt x="1006270" y="155333"/>
                    <a:pt x="886255" y="175335"/>
                    <a:pt x="763382" y="169621"/>
                  </a:cubicBezTo>
                  <a:cubicBezTo>
                    <a:pt x="657655" y="164858"/>
                    <a:pt x="551927" y="150571"/>
                    <a:pt x="446200" y="141998"/>
                  </a:cubicBezTo>
                  <a:cubicBezTo>
                    <a:pt x="370952" y="135330"/>
                    <a:pt x="294752" y="126758"/>
                    <a:pt x="218552" y="137235"/>
                  </a:cubicBezTo>
                  <a:cubicBezTo>
                    <a:pt x="145210" y="147713"/>
                    <a:pt x="71867" y="157238"/>
                    <a:pt x="1382" y="182955"/>
                  </a:cubicBezTo>
                  <a:cubicBezTo>
                    <a:pt x="-14017" y="169144"/>
                    <a:pt x="103615" y="88739"/>
                    <a:pt x="141080" y="62228"/>
                  </a:cubicBezTo>
                  <a:cubicBezTo>
                    <a:pt x="179761" y="20798"/>
                    <a:pt x="181761" y="9134"/>
                    <a:pt x="226172" y="23888"/>
                  </a:cubicBezTo>
                  <a:cubicBezTo>
                    <a:pt x="306149" y="50458"/>
                    <a:pt x="482395" y="100247"/>
                    <a:pt x="626222" y="112471"/>
                  </a:cubicBezTo>
                  <a:cubicBezTo>
                    <a:pt x="770049" y="124695"/>
                    <a:pt x="951977" y="115328"/>
                    <a:pt x="1089137" y="97230"/>
                  </a:cubicBezTo>
                  <a:cubicBezTo>
                    <a:pt x="1226297" y="79132"/>
                    <a:pt x="1333930" y="53415"/>
                    <a:pt x="1449182" y="3885"/>
                  </a:cubicBezTo>
                  <a:cubicBezTo>
                    <a:pt x="1465375" y="-2782"/>
                    <a:pt x="1474900" y="-1830"/>
                    <a:pt x="1484425" y="14363"/>
                  </a:cubicBezTo>
                  <a:cubicBezTo>
                    <a:pt x="1493950" y="31508"/>
                    <a:pt x="1516389" y="44695"/>
                    <a:pt x="1527819" y="608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C615A2-33C5-465D-A15D-3660752E79FF}"/>
                </a:ext>
              </a:extLst>
            </p:cNvPr>
            <p:cNvSpPr/>
            <p:nvPr/>
          </p:nvSpPr>
          <p:spPr>
            <a:xfrm>
              <a:off x="5093567" y="2223140"/>
              <a:ext cx="1483913" cy="273596"/>
            </a:xfrm>
            <a:custGeom>
              <a:avLst/>
              <a:gdLst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102320 w 1483913"/>
                <a:gd name="connsiteY5" fmla="*/ 27734 h 275595"/>
                <a:gd name="connsiteX6" fmla="*/ 235670 w 1483913"/>
                <a:gd name="connsiteY6" fmla="*/ 66786 h 275595"/>
                <a:gd name="connsiteX7" fmla="*/ 596667 w 1483913"/>
                <a:gd name="connsiteY7" fmla="*/ 116316 h 275595"/>
                <a:gd name="connsiteX8" fmla="*/ 1021482 w 1483913"/>
                <a:gd name="connsiteY8" fmla="*/ 108697 h 275595"/>
                <a:gd name="connsiteX9" fmla="*/ 1244367 w 1483913"/>
                <a:gd name="connsiteY9" fmla="*/ 66786 h 275595"/>
                <a:gd name="connsiteX10" fmla="*/ 1376765 w 1483913"/>
                <a:gd name="connsiteY10" fmla="*/ 30591 h 275595"/>
                <a:gd name="connsiteX11" fmla="*/ 1415818 w 1483913"/>
                <a:gd name="connsiteY11" fmla="*/ 20114 h 275595"/>
                <a:gd name="connsiteX12" fmla="*/ 1475825 w 1483913"/>
                <a:gd name="connsiteY12" fmla="*/ 5826 h 275595"/>
                <a:gd name="connsiteX13" fmla="*/ 1465348 w 1483913"/>
                <a:gd name="connsiteY13" fmla="*/ 81074 h 275595"/>
                <a:gd name="connsiteX14" fmla="*/ 1326283 w 1483913"/>
                <a:gd name="connsiteY14" fmla="*/ 190611 h 275595"/>
                <a:gd name="connsiteX15" fmla="*/ 936710 w 1483913"/>
                <a:gd name="connsiteY15" fmla="*/ 267764 h 275595"/>
                <a:gd name="connsiteX16" fmla="*/ 326158 w 1483913"/>
                <a:gd name="connsiteY16" fmla="*/ 239189 h 275595"/>
                <a:gd name="connsiteX17" fmla="*/ 97558 w 1483913"/>
                <a:gd name="connsiteY17" fmla="*/ 162036 h 275595"/>
                <a:gd name="connsiteX18" fmla="*/ 5165 w 1483913"/>
                <a:gd name="connsiteY18" fmla="*/ 47736 h 275595"/>
                <a:gd name="connsiteX19" fmla="*/ 8023 w 1483913"/>
                <a:gd name="connsiteY19" fmla="*/ 2969 h 275595"/>
                <a:gd name="connsiteX20" fmla="*/ 17488 w 1483913"/>
                <a:gd name="connsiteY20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102098 w 1483913"/>
                <a:gd name="connsiteY4" fmla="*/ 28591 h 275595"/>
                <a:gd name="connsiteX5" fmla="*/ 235670 w 1483913"/>
                <a:gd name="connsiteY5" fmla="*/ 66786 h 275595"/>
                <a:gd name="connsiteX6" fmla="*/ 596667 w 1483913"/>
                <a:gd name="connsiteY6" fmla="*/ 116316 h 275595"/>
                <a:gd name="connsiteX7" fmla="*/ 1021482 w 1483913"/>
                <a:gd name="connsiteY7" fmla="*/ 108697 h 275595"/>
                <a:gd name="connsiteX8" fmla="*/ 1244367 w 1483913"/>
                <a:gd name="connsiteY8" fmla="*/ 66786 h 275595"/>
                <a:gd name="connsiteX9" fmla="*/ 1376765 w 1483913"/>
                <a:gd name="connsiteY9" fmla="*/ 30591 h 275595"/>
                <a:gd name="connsiteX10" fmla="*/ 1415818 w 1483913"/>
                <a:gd name="connsiteY10" fmla="*/ 20114 h 275595"/>
                <a:gd name="connsiteX11" fmla="*/ 1475825 w 1483913"/>
                <a:gd name="connsiteY11" fmla="*/ 5826 h 275595"/>
                <a:gd name="connsiteX12" fmla="*/ 1465348 w 1483913"/>
                <a:gd name="connsiteY12" fmla="*/ 81074 h 275595"/>
                <a:gd name="connsiteX13" fmla="*/ 1326283 w 1483913"/>
                <a:gd name="connsiteY13" fmla="*/ 190611 h 275595"/>
                <a:gd name="connsiteX14" fmla="*/ 936710 w 1483913"/>
                <a:gd name="connsiteY14" fmla="*/ 267764 h 275595"/>
                <a:gd name="connsiteX15" fmla="*/ 326158 w 1483913"/>
                <a:gd name="connsiteY15" fmla="*/ 239189 h 275595"/>
                <a:gd name="connsiteX16" fmla="*/ 97558 w 1483913"/>
                <a:gd name="connsiteY16" fmla="*/ 162036 h 275595"/>
                <a:gd name="connsiteX17" fmla="*/ 5165 w 1483913"/>
                <a:gd name="connsiteY17" fmla="*/ 47736 h 275595"/>
                <a:gd name="connsiteX18" fmla="*/ 8023 w 1483913"/>
                <a:gd name="connsiteY18" fmla="*/ 2969 h 275595"/>
                <a:gd name="connsiteX19" fmla="*/ 17488 w 1483913"/>
                <a:gd name="connsiteY19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65162 w 1483913"/>
                <a:gd name="connsiteY2" fmla="*/ 21061 h 275595"/>
                <a:gd name="connsiteX3" fmla="*/ 84342 w 1483913"/>
                <a:gd name="connsiteY3" fmla="*/ 20947 h 275595"/>
                <a:gd name="connsiteX4" fmla="*/ 235670 w 1483913"/>
                <a:gd name="connsiteY4" fmla="*/ 66786 h 275595"/>
                <a:gd name="connsiteX5" fmla="*/ 596667 w 1483913"/>
                <a:gd name="connsiteY5" fmla="*/ 116316 h 275595"/>
                <a:gd name="connsiteX6" fmla="*/ 1021482 w 1483913"/>
                <a:gd name="connsiteY6" fmla="*/ 108697 h 275595"/>
                <a:gd name="connsiteX7" fmla="*/ 1244367 w 1483913"/>
                <a:gd name="connsiteY7" fmla="*/ 66786 h 275595"/>
                <a:gd name="connsiteX8" fmla="*/ 1376765 w 1483913"/>
                <a:gd name="connsiteY8" fmla="*/ 30591 h 275595"/>
                <a:gd name="connsiteX9" fmla="*/ 1415818 w 1483913"/>
                <a:gd name="connsiteY9" fmla="*/ 20114 h 275595"/>
                <a:gd name="connsiteX10" fmla="*/ 1475825 w 1483913"/>
                <a:gd name="connsiteY10" fmla="*/ 5826 h 275595"/>
                <a:gd name="connsiteX11" fmla="*/ 1465348 w 1483913"/>
                <a:gd name="connsiteY11" fmla="*/ 81074 h 275595"/>
                <a:gd name="connsiteX12" fmla="*/ 1326283 w 1483913"/>
                <a:gd name="connsiteY12" fmla="*/ 190611 h 275595"/>
                <a:gd name="connsiteX13" fmla="*/ 936710 w 1483913"/>
                <a:gd name="connsiteY13" fmla="*/ 267764 h 275595"/>
                <a:gd name="connsiteX14" fmla="*/ 326158 w 1483913"/>
                <a:gd name="connsiteY14" fmla="*/ 239189 h 275595"/>
                <a:gd name="connsiteX15" fmla="*/ 97558 w 1483913"/>
                <a:gd name="connsiteY15" fmla="*/ 162036 h 275595"/>
                <a:gd name="connsiteX16" fmla="*/ 5165 w 1483913"/>
                <a:gd name="connsiteY16" fmla="*/ 47736 h 275595"/>
                <a:gd name="connsiteX17" fmla="*/ 8023 w 1483913"/>
                <a:gd name="connsiteY17" fmla="*/ 2969 h 275595"/>
                <a:gd name="connsiteX18" fmla="*/ 17488 w 1483913"/>
                <a:gd name="connsiteY18" fmla="*/ 37 h 275595"/>
                <a:gd name="connsiteX0" fmla="*/ 17488 w 1483913"/>
                <a:gd name="connsiteY0" fmla="*/ 37 h 275595"/>
                <a:gd name="connsiteX1" fmla="*/ 48028 w 1483913"/>
                <a:gd name="connsiteY1" fmla="*/ 12494 h 275595"/>
                <a:gd name="connsiteX2" fmla="*/ 84342 w 1483913"/>
                <a:gd name="connsiteY2" fmla="*/ 20947 h 275595"/>
                <a:gd name="connsiteX3" fmla="*/ 235670 w 1483913"/>
                <a:gd name="connsiteY3" fmla="*/ 66786 h 275595"/>
                <a:gd name="connsiteX4" fmla="*/ 596667 w 1483913"/>
                <a:gd name="connsiteY4" fmla="*/ 116316 h 275595"/>
                <a:gd name="connsiteX5" fmla="*/ 1021482 w 1483913"/>
                <a:gd name="connsiteY5" fmla="*/ 108697 h 275595"/>
                <a:gd name="connsiteX6" fmla="*/ 1244367 w 1483913"/>
                <a:gd name="connsiteY6" fmla="*/ 66786 h 275595"/>
                <a:gd name="connsiteX7" fmla="*/ 1376765 w 1483913"/>
                <a:gd name="connsiteY7" fmla="*/ 30591 h 275595"/>
                <a:gd name="connsiteX8" fmla="*/ 1415818 w 1483913"/>
                <a:gd name="connsiteY8" fmla="*/ 20114 h 275595"/>
                <a:gd name="connsiteX9" fmla="*/ 1475825 w 1483913"/>
                <a:gd name="connsiteY9" fmla="*/ 5826 h 275595"/>
                <a:gd name="connsiteX10" fmla="*/ 1465348 w 1483913"/>
                <a:gd name="connsiteY10" fmla="*/ 81074 h 275595"/>
                <a:gd name="connsiteX11" fmla="*/ 1326283 w 1483913"/>
                <a:gd name="connsiteY11" fmla="*/ 190611 h 275595"/>
                <a:gd name="connsiteX12" fmla="*/ 936710 w 1483913"/>
                <a:gd name="connsiteY12" fmla="*/ 267764 h 275595"/>
                <a:gd name="connsiteX13" fmla="*/ 326158 w 1483913"/>
                <a:gd name="connsiteY13" fmla="*/ 239189 h 275595"/>
                <a:gd name="connsiteX14" fmla="*/ 97558 w 1483913"/>
                <a:gd name="connsiteY14" fmla="*/ 162036 h 275595"/>
                <a:gd name="connsiteX15" fmla="*/ 5165 w 1483913"/>
                <a:gd name="connsiteY15" fmla="*/ 47736 h 275595"/>
                <a:gd name="connsiteX16" fmla="*/ 8023 w 1483913"/>
                <a:gd name="connsiteY16" fmla="*/ 2969 h 275595"/>
                <a:gd name="connsiteX17" fmla="*/ 17488 w 1483913"/>
                <a:gd name="connsiteY17" fmla="*/ 37 h 275595"/>
                <a:gd name="connsiteX0" fmla="*/ 17488 w 1483913"/>
                <a:gd name="connsiteY0" fmla="*/ 37 h 275595"/>
                <a:gd name="connsiteX1" fmla="*/ 84342 w 1483913"/>
                <a:gd name="connsiteY1" fmla="*/ 20947 h 275595"/>
                <a:gd name="connsiteX2" fmla="*/ 235670 w 1483913"/>
                <a:gd name="connsiteY2" fmla="*/ 66786 h 275595"/>
                <a:gd name="connsiteX3" fmla="*/ 596667 w 1483913"/>
                <a:gd name="connsiteY3" fmla="*/ 116316 h 275595"/>
                <a:gd name="connsiteX4" fmla="*/ 1021482 w 1483913"/>
                <a:gd name="connsiteY4" fmla="*/ 108697 h 275595"/>
                <a:gd name="connsiteX5" fmla="*/ 1244367 w 1483913"/>
                <a:gd name="connsiteY5" fmla="*/ 66786 h 275595"/>
                <a:gd name="connsiteX6" fmla="*/ 1376765 w 1483913"/>
                <a:gd name="connsiteY6" fmla="*/ 30591 h 275595"/>
                <a:gd name="connsiteX7" fmla="*/ 1415818 w 1483913"/>
                <a:gd name="connsiteY7" fmla="*/ 20114 h 275595"/>
                <a:gd name="connsiteX8" fmla="*/ 1475825 w 1483913"/>
                <a:gd name="connsiteY8" fmla="*/ 5826 h 275595"/>
                <a:gd name="connsiteX9" fmla="*/ 1465348 w 1483913"/>
                <a:gd name="connsiteY9" fmla="*/ 81074 h 275595"/>
                <a:gd name="connsiteX10" fmla="*/ 1326283 w 1483913"/>
                <a:gd name="connsiteY10" fmla="*/ 190611 h 275595"/>
                <a:gd name="connsiteX11" fmla="*/ 936710 w 1483913"/>
                <a:gd name="connsiteY11" fmla="*/ 267764 h 275595"/>
                <a:gd name="connsiteX12" fmla="*/ 326158 w 1483913"/>
                <a:gd name="connsiteY12" fmla="*/ 239189 h 275595"/>
                <a:gd name="connsiteX13" fmla="*/ 97558 w 1483913"/>
                <a:gd name="connsiteY13" fmla="*/ 162036 h 275595"/>
                <a:gd name="connsiteX14" fmla="*/ 5165 w 1483913"/>
                <a:gd name="connsiteY14" fmla="*/ 47736 h 275595"/>
                <a:gd name="connsiteX15" fmla="*/ 8023 w 1483913"/>
                <a:gd name="connsiteY15" fmla="*/ 2969 h 275595"/>
                <a:gd name="connsiteX16" fmla="*/ 17488 w 1483913"/>
                <a:gd name="connsiteY16" fmla="*/ 37 h 275595"/>
                <a:gd name="connsiteX0" fmla="*/ 8023 w 1483913"/>
                <a:gd name="connsiteY0" fmla="*/ 2431 h 275057"/>
                <a:gd name="connsiteX1" fmla="*/ 84342 w 1483913"/>
                <a:gd name="connsiteY1" fmla="*/ 20409 h 275057"/>
                <a:gd name="connsiteX2" fmla="*/ 235670 w 1483913"/>
                <a:gd name="connsiteY2" fmla="*/ 66248 h 275057"/>
                <a:gd name="connsiteX3" fmla="*/ 596667 w 1483913"/>
                <a:gd name="connsiteY3" fmla="*/ 115778 h 275057"/>
                <a:gd name="connsiteX4" fmla="*/ 1021482 w 1483913"/>
                <a:gd name="connsiteY4" fmla="*/ 108159 h 275057"/>
                <a:gd name="connsiteX5" fmla="*/ 1244367 w 1483913"/>
                <a:gd name="connsiteY5" fmla="*/ 66248 h 275057"/>
                <a:gd name="connsiteX6" fmla="*/ 1376765 w 1483913"/>
                <a:gd name="connsiteY6" fmla="*/ 30053 h 275057"/>
                <a:gd name="connsiteX7" fmla="*/ 1415818 w 1483913"/>
                <a:gd name="connsiteY7" fmla="*/ 19576 h 275057"/>
                <a:gd name="connsiteX8" fmla="*/ 1475825 w 1483913"/>
                <a:gd name="connsiteY8" fmla="*/ 5288 h 275057"/>
                <a:gd name="connsiteX9" fmla="*/ 1465348 w 1483913"/>
                <a:gd name="connsiteY9" fmla="*/ 80536 h 275057"/>
                <a:gd name="connsiteX10" fmla="*/ 1326283 w 1483913"/>
                <a:gd name="connsiteY10" fmla="*/ 190073 h 275057"/>
                <a:gd name="connsiteX11" fmla="*/ 936710 w 1483913"/>
                <a:gd name="connsiteY11" fmla="*/ 267226 h 275057"/>
                <a:gd name="connsiteX12" fmla="*/ 326158 w 1483913"/>
                <a:gd name="connsiteY12" fmla="*/ 238651 h 275057"/>
                <a:gd name="connsiteX13" fmla="*/ 97558 w 1483913"/>
                <a:gd name="connsiteY13" fmla="*/ 161498 h 275057"/>
                <a:gd name="connsiteX14" fmla="*/ 5165 w 1483913"/>
                <a:gd name="connsiteY14" fmla="*/ 47198 h 275057"/>
                <a:gd name="connsiteX15" fmla="*/ 8023 w 1483913"/>
                <a:gd name="connsiteY15" fmla="*/ 2431 h 275057"/>
                <a:gd name="connsiteX0" fmla="*/ 8023 w 1483913"/>
                <a:gd name="connsiteY0" fmla="*/ 970 h 273596"/>
                <a:gd name="connsiteX1" fmla="*/ 84342 w 1483913"/>
                <a:gd name="connsiteY1" fmla="*/ 18948 h 273596"/>
                <a:gd name="connsiteX2" fmla="*/ 235670 w 1483913"/>
                <a:gd name="connsiteY2" fmla="*/ 64787 h 273596"/>
                <a:gd name="connsiteX3" fmla="*/ 596667 w 1483913"/>
                <a:gd name="connsiteY3" fmla="*/ 114317 h 273596"/>
                <a:gd name="connsiteX4" fmla="*/ 1021482 w 1483913"/>
                <a:gd name="connsiteY4" fmla="*/ 106698 h 273596"/>
                <a:gd name="connsiteX5" fmla="*/ 1244367 w 1483913"/>
                <a:gd name="connsiteY5" fmla="*/ 64787 h 273596"/>
                <a:gd name="connsiteX6" fmla="*/ 1376765 w 1483913"/>
                <a:gd name="connsiteY6" fmla="*/ 28592 h 273596"/>
                <a:gd name="connsiteX7" fmla="*/ 1475825 w 1483913"/>
                <a:gd name="connsiteY7" fmla="*/ 3827 h 273596"/>
                <a:gd name="connsiteX8" fmla="*/ 1465348 w 1483913"/>
                <a:gd name="connsiteY8" fmla="*/ 79075 h 273596"/>
                <a:gd name="connsiteX9" fmla="*/ 1326283 w 1483913"/>
                <a:gd name="connsiteY9" fmla="*/ 188612 h 273596"/>
                <a:gd name="connsiteX10" fmla="*/ 936710 w 1483913"/>
                <a:gd name="connsiteY10" fmla="*/ 265765 h 273596"/>
                <a:gd name="connsiteX11" fmla="*/ 326158 w 1483913"/>
                <a:gd name="connsiteY11" fmla="*/ 237190 h 273596"/>
                <a:gd name="connsiteX12" fmla="*/ 97558 w 1483913"/>
                <a:gd name="connsiteY12" fmla="*/ 160037 h 273596"/>
                <a:gd name="connsiteX13" fmla="*/ 5165 w 1483913"/>
                <a:gd name="connsiteY13" fmla="*/ 45737 h 273596"/>
                <a:gd name="connsiteX14" fmla="*/ 8023 w 1483913"/>
                <a:gd name="connsiteY14" fmla="*/ 970 h 27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3913" h="273596">
                  <a:moveTo>
                    <a:pt x="8023" y="970"/>
                  </a:moveTo>
                  <a:cubicBezTo>
                    <a:pt x="21219" y="-3495"/>
                    <a:pt x="46401" y="8312"/>
                    <a:pt x="84342" y="18948"/>
                  </a:cubicBezTo>
                  <a:lnTo>
                    <a:pt x="235670" y="64787"/>
                  </a:lnTo>
                  <a:cubicBezTo>
                    <a:pt x="354732" y="91457"/>
                    <a:pt x="474747" y="107650"/>
                    <a:pt x="596667" y="114317"/>
                  </a:cubicBezTo>
                  <a:cubicBezTo>
                    <a:pt x="738590" y="120985"/>
                    <a:pt x="879560" y="127652"/>
                    <a:pt x="1021482" y="106698"/>
                  </a:cubicBezTo>
                  <a:cubicBezTo>
                    <a:pt x="1096730" y="95267"/>
                    <a:pt x="1169120" y="76217"/>
                    <a:pt x="1244367" y="64787"/>
                  </a:cubicBezTo>
                  <a:cubicBezTo>
                    <a:pt x="1288182" y="48595"/>
                    <a:pt x="1331997" y="37165"/>
                    <a:pt x="1376765" y="28592"/>
                  </a:cubicBezTo>
                  <a:cubicBezTo>
                    <a:pt x="1415341" y="18432"/>
                    <a:pt x="1461061" y="-4587"/>
                    <a:pt x="1475825" y="3827"/>
                  </a:cubicBezTo>
                  <a:cubicBezTo>
                    <a:pt x="1493923" y="24782"/>
                    <a:pt x="1477730" y="55262"/>
                    <a:pt x="1465348" y="79075"/>
                  </a:cubicBezTo>
                  <a:cubicBezTo>
                    <a:pt x="1435820" y="136225"/>
                    <a:pt x="1383433" y="165752"/>
                    <a:pt x="1326283" y="188612"/>
                  </a:cubicBezTo>
                  <a:cubicBezTo>
                    <a:pt x="1201505" y="239095"/>
                    <a:pt x="1069108" y="255287"/>
                    <a:pt x="936710" y="265765"/>
                  </a:cubicBezTo>
                  <a:cubicBezTo>
                    <a:pt x="731923" y="281005"/>
                    <a:pt x="528088" y="275290"/>
                    <a:pt x="326158" y="237190"/>
                  </a:cubicBezTo>
                  <a:cubicBezTo>
                    <a:pt x="246148" y="221950"/>
                    <a:pt x="168995" y="200995"/>
                    <a:pt x="97558" y="160037"/>
                  </a:cubicBezTo>
                  <a:cubicBezTo>
                    <a:pt x="52790" y="133367"/>
                    <a:pt x="15643" y="99077"/>
                    <a:pt x="5165" y="45737"/>
                  </a:cubicBezTo>
                  <a:cubicBezTo>
                    <a:pt x="2308" y="30497"/>
                    <a:pt x="-6265" y="12400"/>
                    <a:pt x="8023" y="97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7B9F7C-FAD0-4931-B410-3AA4F3822CA1}"/>
                </a:ext>
              </a:extLst>
            </p:cNvPr>
            <p:cNvSpPr/>
            <p:nvPr/>
          </p:nvSpPr>
          <p:spPr>
            <a:xfrm>
              <a:off x="5157059" y="2241254"/>
              <a:ext cx="1343025" cy="209550"/>
            </a:xfrm>
            <a:custGeom>
              <a:avLst/>
              <a:gdLst>
                <a:gd name="connsiteX0" fmla="*/ 1352326 w 1343025"/>
                <a:gd name="connsiteY0" fmla="*/ 0 h 209550"/>
                <a:gd name="connsiteX1" fmla="*/ 1289461 w 1343025"/>
                <a:gd name="connsiteY1" fmla="*/ 100013 h 209550"/>
                <a:gd name="connsiteX2" fmla="*/ 1042763 w 1343025"/>
                <a:gd name="connsiteY2" fmla="*/ 179070 h 209550"/>
                <a:gd name="connsiteX3" fmla="*/ 617948 w 1343025"/>
                <a:gd name="connsiteY3" fmla="*/ 208598 h 209550"/>
                <a:gd name="connsiteX4" fmla="*/ 181703 w 1343025"/>
                <a:gd name="connsiteY4" fmla="*/ 152400 h 209550"/>
                <a:gd name="connsiteX5" fmla="*/ 44543 w 1343025"/>
                <a:gd name="connsiteY5" fmla="*/ 89535 h 209550"/>
                <a:gd name="connsiteX6" fmla="*/ 728 w 1343025"/>
                <a:gd name="connsiteY6" fmla="*/ 952 h 209550"/>
                <a:gd name="connsiteX7" fmla="*/ 38828 w 1343025"/>
                <a:gd name="connsiteY7" fmla="*/ 8573 h 209550"/>
                <a:gd name="connsiteX8" fmla="*/ 240758 w 1343025"/>
                <a:gd name="connsiteY8" fmla="*/ 109538 h 209550"/>
                <a:gd name="connsiteX9" fmla="*/ 509363 w 1343025"/>
                <a:gd name="connsiteY9" fmla="*/ 145733 h 209550"/>
                <a:gd name="connsiteX10" fmla="*/ 965611 w 1343025"/>
                <a:gd name="connsiteY10" fmla="*/ 132398 h 209550"/>
                <a:gd name="connsiteX11" fmla="*/ 1313273 w 1343025"/>
                <a:gd name="connsiteY11" fmla="*/ 10477 h 209550"/>
                <a:gd name="connsiteX12" fmla="*/ 1352326 w 1343025"/>
                <a:gd name="connsiteY1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3025" h="209550">
                  <a:moveTo>
                    <a:pt x="1352326" y="0"/>
                  </a:moveTo>
                  <a:cubicBezTo>
                    <a:pt x="1350421" y="44767"/>
                    <a:pt x="1326608" y="76200"/>
                    <a:pt x="1289461" y="100013"/>
                  </a:cubicBezTo>
                  <a:cubicBezTo>
                    <a:pt x="1214213" y="147638"/>
                    <a:pt x="1128488" y="164783"/>
                    <a:pt x="1042763" y="179070"/>
                  </a:cubicBezTo>
                  <a:cubicBezTo>
                    <a:pt x="901793" y="200977"/>
                    <a:pt x="759871" y="214313"/>
                    <a:pt x="617948" y="208598"/>
                  </a:cubicBezTo>
                  <a:cubicBezTo>
                    <a:pt x="471263" y="201930"/>
                    <a:pt x="324578" y="192405"/>
                    <a:pt x="181703" y="152400"/>
                  </a:cubicBezTo>
                  <a:cubicBezTo>
                    <a:pt x="133126" y="138113"/>
                    <a:pt x="85501" y="120967"/>
                    <a:pt x="44543" y="89535"/>
                  </a:cubicBezTo>
                  <a:cubicBezTo>
                    <a:pt x="15016" y="67627"/>
                    <a:pt x="-4034" y="40005"/>
                    <a:pt x="728" y="952"/>
                  </a:cubicBezTo>
                  <a:cubicBezTo>
                    <a:pt x="14063" y="1905"/>
                    <a:pt x="28351" y="-2858"/>
                    <a:pt x="38828" y="8573"/>
                  </a:cubicBezTo>
                  <a:cubicBezTo>
                    <a:pt x="97883" y="58102"/>
                    <a:pt x="166463" y="89535"/>
                    <a:pt x="240758" y="109538"/>
                  </a:cubicBezTo>
                  <a:cubicBezTo>
                    <a:pt x="328388" y="133350"/>
                    <a:pt x="418876" y="142875"/>
                    <a:pt x="509363" y="145733"/>
                  </a:cubicBezTo>
                  <a:cubicBezTo>
                    <a:pt x="661763" y="150495"/>
                    <a:pt x="813211" y="152400"/>
                    <a:pt x="965611" y="132398"/>
                  </a:cubicBezTo>
                  <a:cubicBezTo>
                    <a:pt x="1090388" y="115252"/>
                    <a:pt x="1205641" y="74295"/>
                    <a:pt x="1313273" y="10477"/>
                  </a:cubicBezTo>
                  <a:cubicBezTo>
                    <a:pt x="1326608" y="7620"/>
                    <a:pt x="1339943" y="3810"/>
                    <a:pt x="135232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F7938C-CD58-4894-B52A-F94C3C9F680A}"/>
                </a:ext>
              </a:extLst>
            </p:cNvPr>
            <p:cNvSpPr/>
            <p:nvPr/>
          </p:nvSpPr>
          <p:spPr>
            <a:xfrm>
              <a:off x="4624786" y="2779870"/>
              <a:ext cx="2457639" cy="3050139"/>
            </a:xfrm>
            <a:custGeom>
              <a:avLst/>
              <a:gdLst>
                <a:gd name="connsiteX0" fmla="*/ 148191 w 2485469"/>
                <a:gd name="connsiteY0" fmla="*/ 1538785 h 3034864"/>
                <a:gd name="connsiteX1" fmla="*/ 213913 w 2485469"/>
                <a:gd name="connsiteY1" fmla="*/ 1628320 h 3034864"/>
                <a:gd name="connsiteX2" fmla="*/ 232320 w 2485469"/>
                <a:gd name="connsiteY2" fmla="*/ 1634418 h 3034864"/>
                <a:gd name="connsiteX3" fmla="*/ 230806 w 2485469"/>
                <a:gd name="connsiteY3" fmla="*/ 1548041 h 3034864"/>
                <a:gd name="connsiteX4" fmla="*/ 618310 w 2485469"/>
                <a:gd name="connsiteY4" fmla="*/ 736079 h 3034864"/>
                <a:gd name="connsiteX5" fmla="*/ 626638 w 2485469"/>
                <a:gd name="connsiteY5" fmla="*/ 745978 h 3034864"/>
                <a:gd name="connsiteX6" fmla="*/ 630860 w 2485469"/>
                <a:gd name="connsiteY6" fmla="*/ 743236 h 3034864"/>
                <a:gd name="connsiteX7" fmla="*/ 987136 w 2485469"/>
                <a:gd name="connsiteY7" fmla="*/ 695020 h 3034864"/>
                <a:gd name="connsiteX8" fmla="*/ 979196 w 2485469"/>
                <a:gd name="connsiteY8" fmla="*/ 701232 h 3034864"/>
                <a:gd name="connsiteX9" fmla="*/ 993969 w 2485469"/>
                <a:gd name="connsiteY9" fmla="*/ 723414 h 3034864"/>
                <a:gd name="connsiteX10" fmla="*/ 1026297 w 2485469"/>
                <a:gd name="connsiteY10" fmla="*/ 699000 h 3034864"/>
                <a:gd name="connsiteX11" fmla="*/ 1014446 w 2485469"/>
                <a:gd name="connsiteY11" fmla="*/ 700853 h 3034864"/>
                <a:gd name="connsiteX12" fmla="*/ 1597304 w 2485469"/>
                <a:gd name="connsiteY12" fmla="*/ 629087 h 3034864"/>
                <a:gd name="connsiteX13" fmla="*/ 1621233 w 2485469"/>
                <a:gd name="connsiteY13" fmla="*/ 657962 h 3034864"/>
                <a:gd name="connsiteX14" fmla="*/ 1648379 w 2485469"/>
                <a:gd name="connsiteY14" fmla="*/ 703920 h 3034864"/>
                <a:gd name="connsiteX15" fmla="*/ 1649915 w 2485469"/>
                <a:gd name="connsiteY15" fmla="*/ 708616 h 3034864"/>
                <a:gd name="connsiteX16" fmla="*/ 1657811 w 2485469"/>
                <a:gd name="connsiteY16" fmla="*/ 709964 h 3034864"/>
                <a:gd name="connsiteX17" fmla="*/ 1746426 w 2485469"/>
                <a:gd name="connsiteY17" fmla="*/ 697210 h 3034864"/>
                <a:gd name="connsiteX18" fmla="*/ 1781679 w 2485469"/>
                <a:gd name="connsiteY18" fmla="*/ 718904 h 3034864"/>
                <a:gd name="connsiteX19" fmla="*/ 1798544 w 2485469"/>
                <a:gd name="connsiteY19" fmla="*/ 766050 h 3034864"/>
                <a:gd name="connsiteX20" fmla="*/ 1800747 w 2485469"/>
                <a:gd name="connsiteY20" fmla="*/ 769305 h 3034864"/>
                <a:gd name="connsiteX21" fmla="*/ 1798873 w 2485469"/>
                <a:gd name="connsiteY21" fmla="*/ 757735 h 3034864"/>
                <a:gd name="connsiteX22" fmla="*/ 1811256 w 2485469"/>
                <a:gd name="connsiteY22" fmla="*/ 723445 h 3034864"/>
                <a:gd name="connsiteX23" fmla="*/ 1813112 w 2485469"/>
                <a:gd name="connsiteY23" fmla="*/ 722693 h 3034864"/>
                <a:gd name="connsiteX24" fmla="*/ 1800549 w 2485469"/>
                <a:gd name="connsiteY24" fmla="*/ 693933 h 3034864"/>
                <a:gd name="connsiteX25" fmla="*/ 1800366 w 2485469"/>
                <a:gd name="connsiteY25" fmla="*/ 677817 h 3034864"/>
                <a:gd name="connsiteX26" fmla="*/ 1805830 w 2485469"/>
                <a:gd name="connsiteY26" fmla="*/ 666304 h 3034864"/>
                <a:gd name="connsiteX27" fmla="*/ 1789989 w 2485469"/>
                <a:gd name="connsiteY27" fmla="*/ 666474 h 3034864"/>
                <a:gd name="connsiteX28" fmla="*/ 1729341 w 2485469"/>
                <a:gd name="connsiteY28" fmla="*/ 653913 h 3034864"/>
                <a:gd name="connsiteX29" fmla="*/ 1717416 w 2485469"/>
                <a:gd name="connsiteY29" fmla="*/ 649593 h 3034864"/>
                <a:gd name="connsiteX30" fmla="*/ 1629323 w 2485469"/>
                <a:gd name="connsiteY30" fmla="*/ 641194 h 3034864"/>
                <a:gd name="connsiteX31" fmla="*/ 1053415 w 2485469"/>
                <a:gd name="connsiteY31" fmla="*/ 435761 h 3034864"/>
                <a:gd name="connsiteX32" fmla="*/ 1048664 w 2485469"/>
                <a:gd name="connsiteY32" fmla="*/ 439388 h 3034864"/>
                <a:gd name="connsiteX33" fmla="*/ 1051298 w 2485469"/>
                <a:gd name="connsiteY33" fmla="*/ 441734 h 3034864"/>
                <a:gd name="connsiteX34" fmla="*/ 1062145 w 2485469"/>
                <a:gd name="connsiteY34" fmla="*/ 468513 h 3034864"/>
                <a:gd name="connsiteX35" fmla="*/ 1068749 w 2485469"/>
                <a:gd name="connsiteY35" fmla="*/ 507803 h 3034864"/>
                <a:gd name="connsiteX36" fmla="*/ 1078698 w 2485469"/>
                <a:gd name="connsiteY36" fmla="*/ 499386 h 3034864"/>
                <a:gd name="connsiteX37" fmla="*/ 1068133 w 2485469"/>
                <a:gd name="connsiteY37" fmla="*/ 468174 h 3034864"/>
                <a:gd name="connsiteX38" fmla="*/ 1514076 w 2485469"/>
                <a:gd name="connsiteY38" fmla="*/ 290058 h 3034864"/>
                <a:gd name="connsiteX39" fmla="*/ 1477881 w 2485469"/>
                <a:gd name="connsiteY39" fmla="*/ 381498 h 3034864"/>
                <a:gd name="connsiteX40" fmla="*/ 1408349 w 2485469"/>
                <a:gd name="connsiteY40" fmla="*/ 440553 h 3034864"/>
                <a:gd name="connsiteX41" fmla="*/ 1241661 w 2485469"/>
                <a:gd name="connsiteY41" fmla="*/ 418645 h 3034864"/>
                <a:gd name="connsiteX42" fmla="*/ 1181654 w 2485469"/>
                <a:gd name="connsiteY42" fmla="*/ 330063 h 3034864"/>
                <a:gd name="connsiteX43" fmla="*/ 1514076 w 2485469"/>
                <a:gd name="connsiteY43" fmla="*/ 290058 h 3034864"/>
                <a:gd name="connsiteX44" fmla="*/ 1847451 w 2485469"/>
                <a:gd name="connsiteY44" fmla="*/ 212905 h 3034864"/>
                <a:gd name="connsiteX45" fmla="*/ 1856023 w 2485469"/>
                <a:gd name="connsiteY45" fmla="*/ 216715 h 3034864"/>
                <a:gd name="connsiteX46" fmla="*/ 2049381 w 2485469"/>
                <a:gd name="connsiteY46" fmla="*/ 252910 h 3034864"/>
                <a:gd name="connsiteX47" fmla="*/ 2228451 w 2485469"/>
                <a:gd name="connsiteY47" fmla="*/ 229098 h 3034864"/>
                <a:gd name="connsiteX48" fmla="*/ 2383708 w 2485469"/>
                <a:gd name="connsiteY48" fmla="*/ 358638 h 3034864"/>
                <a:gd name="connsiteX49" fmla="*/ 2397996 w 2485469"/>
                <a:gd name="connsiteY49" fmla="*/ 375783 h 3034864"/>
                <a:gd name="connsiteX50" fmla="*/ 2361801 w 2485469"/>
                <a:gd name="connsiteY50" fmla="*/ 550090 h 3034864"/>
                <a:gd name="connsiteX51" fmla="*/ 2333405 w 2485469"/>
                <a:gd name="connsiteY51" fmla="*/ 633137 h 3034864"/>
                <a:gd name="connsiteX52" fmla="*/ 2337475 w 2485469"/>
                <a:gd name="connsiteY52" fmla="*/ 645113 h 3034864"/>
                <a:gd name="connsiteX53" fmla="*/ 2388241 w 2485469"/>
                <a:gd name="connsiteY53" fmla="*/ 599333 h 3034864"/>
                <a:gd name="connsiteX54" fmla="*/ 2386334 w 2485469"/>
                <a:gd name="connsiteY54" fmla="*/ 762354 h 3034864"/>
                <a:gd name="connsiteX55" fmla="*/ 2395002 w 2485469"/>
                <a:gd name="connsiteY55" fmla="*/ 764101 h 3034864"/>
                <a:gd name="connsiteX56" fmla="*/ 2437035 w 2485469"/>
                <a:gd name="connsiteY56" fmla="*/ 805683 h 3034864"/>
                <a:gd name="connsiteX57" fmla="*/ 2401782 w 2485469"/>
                <a:gd name="connsiteY57" fmla="*/ 882517 h 3034864"/>
                <a:gd name="connsiteX58" fmla="*/ 2384783 w 2485469"/>
                <a:gd name="connsiteY58" fmla="*/ 894889 h 3034864"/>
                <a:gd name="connsiteX59" fmla="*/ 2382794 w 2485469"/>
                <a:gd name="connsiteY59" fmla="*/ 1064889 h 3034864"/>
                <a:gd name="connsiteX60" fmla="*/ 2409437 w 2485469"/>
                <a:gd name="connsiteY60" fmla="*/ 1082061 h 3034864"/>
                <a:gd name="connsiteX61" fmla="*/ 2484944 w 2485469"/>
                <a:gd name="connsiteY61" fmla="*/ 1230533 h 3034864"/>
                <a:gd name="connsiteX62" fmla="*/ 2403590 w 2485469"/>
                <a:gd name="connsiteY62" fmla="*/ 1397761 h 3034864"/>
                <a:gd name="connsiteX63" fmla="*/ 2376917 w 2485469"/>
                <a:gd name="connsiteY63" fmla="*/ 1408895 h 3034864"/>
                <a:gd name="connsiteX64" fmla="*/ 2374596 w 2485469"/>
                <a:gd name="connsiteY64" fmla="*/ 1541333 h 3034864"/>
                <a:gd name="connsiteX65" fmla="*/ 2379522 w 2485469"/>
                <a:gd name="connsiteY65" fmla="*/ 1546234 h 3034864"/>
                <a:gd name="connsiteX66" fmla="*/ 2423477 w 2485469"/>
                <a:gd name="connsiteY66" fmla="*/ 1599340 h 3034864"/>
                <a:gd name="connsiteX67" fmla="*/ 2441555 w 2485469"/>
                <a:gd name="connsiteY67" fmla="*/ 1618323 h 3034864"/>
                <a:gd name="connsiteX68" fmla="*/ 2421669 w 2485469"/>
                <a:gd name="connsiteY68" fmla="*/ 1799110 h 3034864"/>
                <a:gd name="connsiteX69" fmla="*/ 2369065 w 2485469"/>
                <a:gd name="connsiteY69" fmla="*/ 1856879 h 3034864"/>
                <a:gd name="connsiteX70" fmla="*/ 2367217 w 2485469"/>
                <a:gd name="connsiteY70" fmla="*/ 1962351 h 3034864"/>
                <a:gd name="connsiteX71" fmla="*/ 2389522 w 2485469"/>
                <a:gd name="connsiteY71" fmla="*/ 1985590 h 3034864"/>
                <a:gd name="connsiteX72" fmla="*/ 2463250 w 2485469"/>
                <a:gd name="connsiteY72" fmla="*/ 2140799 h 3034864"/>
                <a:gd name="connsiteX73" fmla="*/ 2452403 w 2485469"/>
                <a:gd name="connsiteY73" fmla="*/ 2223962 h 3034864"/>
                <a:gd name="connsiteX74" fmla="*/ 2375907 w 2485469"/>
                <a:gd name="connsiteY74" fmla="*/ 2310062 h 3034864"/>
                <a:gd name="connsiteX75" fmla="*/ 2362308 w 2485469"/>
                <a:gd name="connsiteY75" fmla="*/ 2316453 h 3034864"/>
                <a:gd name="connsiteX76" fmla="*/ 2359724 w 2485469"/>
                <a:gd name="connsiteY76" fmla="*/ 2537317 h 3034864"/>
                <a:gd name="connsiteX77" fmla="*/ 2371838 w 2485469"/>
                <a:gd name="connsiteY77" fmla="*/ 2605312 h 3034864"/>
                <a:gd name="connsiteX78" fmla="*/ 2356584 w 2485469"/>
                <a:gd name="connsiteY78" fmla="*/ 2675028 h 3034864"/>
                <a:gd name="connsiteX79" fmla="*/ 2096250 w 2485469"/>
                <a:gd name="connsiteY79" fmla="*/ 2850393 h 3034864"/>
                <a:gd name="connsiteX80" fmla="*/ 2038172 w 2485469"/>
                <a:gd name="connsiteY80" fmla="*/ 2851297 h 3034864"/>
                <a:gd name="connsiteX81" fmla="*/ 2037931 w 2485469"/>
                <a:gd name="connsiteY81" fmla="*/ 2851231 h 3034864"/>
                <a:gd name="connsiteX82" fmla="*/ 2037924 w 2485469"/>
                <a:gd name="connsiteY82" fmla="*/ 2856141 h 3034864"/>
                <a:gd name="connsiteX83" fmla="*/ 1918455 w 2485469"/>
                <a:gd name="connsiteY83" fmla="*/ 2879376 h 3034864"/>
                <a:gd name="connsiteX84" fmla="*/ 1896367 w 2485469"/>
                <a:gd name="connsiteY84" fmla="*/ 2913654 h 3034864"/>
                <a:gd name="connsiteX85" fmla="*/ 1866648 w 2485469"/>
                <a:gd name="connsiteY85" fmla="*/ 2938979 h 3034864"/>
                <a:gd name="connsiteX86" fmla="*/ 1679406 w 2485469"/>
                <a:gd name="connsiteY86" fmla="*/ 2944528 h 3034864"/>
                <a:gd name="connsiteX87" fmla="*/ 1625627 w 2485469"/>
                <a:gd name="connsiteY87" fmla="*/ 2923574 h 3034864"/>
                <a:gd name="connsiteX88" fmla="*/ 1564582 w 2485469"/>
                <a:gd name="connsiteY88" fmla="*/ 2927047 h 3034864"/>
                <a:gd name="connsiteX89" fmla="*/ 1541892 w 2485469"/>
                <a:gd name="connsiteY89" fmla="*/ 2964559 h 3034864"/>
                <a:gd name="connsiteX90" fmla="*/ 1382631 w 2485469"/>
                <a:gd name="connsiteY90" fmla="*/ 3034210 h 3034864"/>
                <a:gd name="connsiteX91" fmla="*/ 1266919 w 2485469"/>
                <a:gd name="connsiteY91" fmla="*/ 3026961 h 3034864"/>
                <a:gd name="connsiteX92" fmla="*/ 1257170 w 2485469"/>
                <a:gd name="connsiteY92" fmla="*/ 3024119 h 3034864"/>
                <a:gd name="connsiteX93" fmla="*/ 1173329 w 2485469"/>
                <a:gd name="connsiteY93" fmla="*/ 3029371 h 3034864"/>
                <a:gd name="connsiteX94" fmla="*/ 1022187 w 2485469"/>
                <a:gd name="connsiteY94" fmla="*/ 2963271 h 3034864"/>
                <a:gd name="connsiteX95" fmla="*/ 1000930 w 2485469"/>
                <a:gd name="connsiteY95" fmla="*/ 2928127 h 3034864"/>
                <a:gd name="connsiteX96" fmla="*/ 906034 w 2485469"/>
                <a:gd name="connsiteY96" fmla="*/ 2922729 h 3034864"/>
                <a:gd name="connsiteX97" fmla="*/ 849366 w 2485469"/>
                <a:gd name="connsiteY97" fmla="*/ 2944809 h 3034864"/>
                <a:gd name="connsiteX98" fmla="*/ 652065 w 2485469"/>
                <a:gd name="connsiteY98" fmla="*/ 2938961 h 3034864"/>
                <a:gd name="connsiteX99" fmla="*/ 620750 w 2485469"/>
                <a:gd name="connsiteY99" fmla="*/ 2912276 h 3034864"/>
                <a:gd name="connsiteX100" fmla="*/ 597475 w 2485469"/>
                <a:gd name="connsiteY100" fmla="*/ 2876156 h 3034864"/>
                <a:gd name="connsiteX101" fmla="*/ 471588 w 2485469"/>
                <a:gd name="connsiteY101" fmla="*/ 2851673 h 3034864"/>
                <a:gd name="connsiteX102" fmla="*/ 471581 w 2485469"/>
                <a:gd name="connsiteY102" fmla="*/ 2846500 h 3034864"/>
                <a:gd name="connsiteX103" fmla="*/ 471327 w 2485469"/>
                <a:gd name="connsiteY103" fmla="*/ 2846569 h 3034864"/>
                <a:gd name="connsiteX104" fmla="*/ 410129 w 2485469"/>
                <a:gd name="connsiteY104" fmla="*/ 2845616 h 3034864"/>
                <a:gd name="connsiteX105" fmla="*/ 135809 w 2485469"/>
                <a:gd name="connsiteY105" fmla="*/ 2660831 h 3034864"/>
                <a:gd name="connsiteX106" fmla="*/ 132951 w 2485469"/>
                <a:gd name="connsiteY106" fmla="*/ 2513193 h 3034864"/>
                <a:gd name="connsiteX107" fmla="*/ 216444 w 2485469"/>
                <a:gd name="connsiteY107" fmla="*/ 2421999 h 3034864"/>
                <a:gd name="connsiteX108" fmla="*/ 244242 w 2485469"/>
                <a:gd name="connsiteY108" fmla="*/ 2403147 h 3034864"/>
                <a:gd name="connsiteX109" fmla="*/ 243150 w 2485469"/>
                <a:gd name="connsiteY109" fmla="*/ 2309836 h 3034864"/>
                <a:gd name="connsiteX110" fmla="*/ 231058 w 2485469"/>
                <a:gd name="connsiteY110" fmla="*/ 2311262 h 3034864"/>
                <a:gd name="connsiteX111" fmla="*/ 34843 w 2485469"/>
                <a:gd name="connsiteY111" fmla="*/ 2185532 h 3034864"/>
                <a:gd name="connsiteX112" fmla="*/ 23413 w 2485469"/>
                <a:gd name="connsiteY112" fmla="*/ 2097902 h 3034864"/>
                <a:gd name="connsiteX113" fmla="*/ 143428 w 2485469"/>
                <a:gd name="connsiteY113" fmla="*/ 1890257 h 3034864"/>
                <a:gd name="connsiteX114" fmla="*/ 205341 w 2485469"/>
                <a:gd name="connsiteY114" fmla="*/ 1848347 h 3034864"/>
                <a:gd name="connsiteX115" fmla="*/ 67228 w 2485469"/>
                <a:gd name="connsiteY115" fmla="*/ 1737857 h 3034864"/>
                <a:gd name="connsiteX116" fmla="*/ 46273 w 2485469"/>
                <a:gd name="connsiteY116" fmla="*/ 1547357 h 3034864"/>
                <a:gd name="connsiteX117" fmla="*/ 65323 w 2485469"/>
                <a:gd name="connsiteY117" fmla="*/ 1527355 h 3034864"/>
                <a:gd name="connsiteX118" fmla="*/ 155811 w 2485469"/>
                <a:gd name="connsiteY118" fmla="*/ 1414007 h 3034864"/>
                <a:gd name="connsiteX119" fmla="*/ 199626 w 2485469"/>
                <a:gd name="connsiteY119" fmla="*/ 1402577 h 3034864"/>
                <a:gd name="connsiteX120" fmla="*/ 228289 w 2485469"/>
                <a:gd name="connsiteY120" fmla="*/ 1404460 h 3034864"/>
                <a:gd name="connsiteX121" fmla="*/ 227445 w 2485469"/>
                <a:gd name="connsiteY121" fmla="*/ 1356299 h 3034864"/>
                <a:gd name="connsiteX122" fmla="*/ 177733 w 2485469"/>
                <a:gd name="connsiteY122" fmla="*/ 1353122 h 3034864"/>
                <a:gd name="connsiteX123" fmla="*/ 86278 w 2485469"/>
                <a:gd name="connsiteY123" fmla="*/ 1314947 h 3034864"/>
                <a:gd name="connsiteX124" fmla="*/ 553 w 2485469"/>
                <a:gd name="connsiteY124" fmla="*/ 1138735 h 3034864"/>
                <a:gd name="connsiteX125" fmla="*/ 132951 w 2485469"/>
                <a:gd name="connsiteY125" fmla="*/ 948235 h 3034864"/>
                <a:gd name="connsiteX126" fmla="*/ 146896 w 2485469"/>
                <a:gd name="connsiteY126" fmla="*/ 942044 h 3034864"/>
                <a:gd name="connsiteX127" fmla="*/ 185338 w 2485469"/>
                <a:gd name="connsiteY127" fmla="*/ 954902 h 3034864"/>
                <a:gd name="connsiteX128" fmla="*/ 221911 w 2485469"/>
                <a:gd name="connsiteY128" fmla="*/ 968439 h 3034864"/>
                <a:gd name="connsiteX129" fmla="*/ 220594 w 2485469"/>
                <a:gd name="connsiteY129" fmla="*/ 855886 h 3034864"/>
                <a:gd name="connsiteX130" fmla="*/ 170515 w 2485469"/>
                <a:gd name="connsiteY130" fmla="*/ 831941 h 3034864"/>
                <a:gd name="connsiteX131" fmla="*/ 88183 w 2485469"/>
                <a:gd name="connsiteY131" fmla="*/ 772023 h 3034864"/>
                <a:gd name="connsiteX132" fmla="*/ 51036 w 2485469"/>
                <a:gd name="connsiteY132" fmla="*/ 691061 h 3034864"/>
                <a:gd name="connsiteX133" fmla="*/ 156764 w 2485469"/>
                <a:gd name="connsiteY133" fmla="*/ 634863 h 3034864"/>
                <a:gd name="connsiteX134" fmla="*/ 187244 w 2485469"/>
                <a:gd name="connsiteY134" fmla="*/ 616766 h 3034864"/>
                <a:gd name="connsiteX135" fmla="*/ 208199 w 2485469"/>
                <a:gd name="connsiteY135" fmla="*/ 461508 h 3034864"/>
                <a:gd name="connsiteX136" fmla="*/ 212961 w 2485469"/>
                <a:gd name="connsiteY136" fmla="*/ 443411 h 3034864"/>
                <a:gd name="connsiteX137" fmla="*/ 251622 w 2485469"/>
                <a:gd name="connsiteY137" fmla="*/ 439522 h 3034864"/>
                <a:gd name="connsiteX138" fmla="*/ 280011 w 2485469"/>
                <a:gd name="connsiteY138" fmla="*/ 408740 h 3034864"/>
                <a:gd name="connsiteX139" fmla="*/ 370631 w 2485469"/>
                <a:gd name="connsiteY139" fmla="*/ 367272 h 3034864"/>
                <a:gd name="connsiteX140" fmla="*/ 540572 w 2485469"/>
                <a:gd name="connsiteY140" fmla="*/ 389870 h 3034864"/>
                <a:gd name="connsiteX141" fmla="*/ 724072 w 2485469"/>
                <a:gd name="connsiteY141" fmla="*/ 355520 h 3034864"/>
                <a:gd name="connsiteX142" fmla="*/ 732207 w 2485469"/>
                <a:gd name="connsiteY142" fmla="*/ 351905 h 3034864"/>
                <a:gd name="connsiteX143" fmla="*/ 749382 w 2485469"/>
                <a:gd name="connsiteY143" fmla="*/ 352809 h 3034864"/>
                <a:gd name="connsiteX144" fmla="*/ 833448 w 2485469"/>
                <a:gd name="connsiteY144" fmla="*/ 386254 h 3034864"/>
                <a:gd name="connsiteX145" fmla="*/ 881639 w 2485469"/>
                <a:gd name="connsiteY145" fmla="*/ 398895 h 3034864"/>
                <a:gd name="connsiteX146" fmla="*/ 906584 w 2485469"/>
                <a:gd name="connsiteY146" fmla="*/ 401445 h 3034864"/>
                <a:gd name="connsiteX147" fmla="*/ 923526 w 2485469"/>
                <a:gd name="connsiteY147" fmla="*/ 395666 h 3034864"/>
                <a:gd name="connsiteX148" fmla="*/ 1041636 w 2485469"/>
                <a:gd name="connsiteY148" fmla="*/ 363400 h 3034864"/>
                <a:gd name="connsiteX149" fmla="*/ 1102180 w 2485469"/>
                <a:gd name="connsiteY149" fmla="*/ 347862 h 3034864"/>
                <a:gd name="connsiteX150" fmla="*/ 1123551 w 2485469"/>
                <a:gd name="connsiteY150" fmla="*/ 348160 h 3034864"/>
                <a:gd name="connsiteX151" fmla="*/ 1065363 w 2485469"/>
                <a:gd name="connsiteY151" fmla="*/ 425354 h 3034864"/>
                <a:gd name="connsiteX152" fmla="*/ 1128894 w 2485469"/>
                <a:gd name="connsiteY152" fmla="*/ 426226 h 3034864"/>
                <a:gd name="connsiteX153" fmla="*/ 1364059 w 2485469"/>
                <a:gd name="connsiteY153" fmla="*/ 463090 h 3034864"/>
                <a:gd name="connsiteX154" fmla="*/ 1355585 w 2485469"/>
                <a:gd name="connsiteY154" fmla="*/ 518343 h 3034864"/>
                <a:gd name="connsiteX155" fmla="*/ 1354658 w 2485469"/>
                <a:gd name="connsiteY155" fmla="*/ 519098 h 3034864"/>
                <a:gd name="connsiteX156" fmla="*/ 1384194 w 2485469"/>
                <a:gd name="connsiteY156" fmla="*/ 526858 h 3034864"/>
                <a:gd name="connsiteX157" fmla="*/ 1456093 w 2485469"/>
                <a:gd name="connsiteY157" fmla="*/ 543304 h 3034864"/>
                <a:gd name="connsiteX158" fmla="*/ 1470876 w 2485469"/>
                <a:gd name="connsiteY158" fmla="*/ 548818 h 3034864"/>
                <a:gd name="connsiteX159" fmla="*/ 1419200 w 2485469"/>
                <a:gd name="connsiteY159" fmla="*/ 480264 h 3034864"/>
                <a:gd name="connsiteX160" fmla="*/ 1439482 w 2485469"/>
                <a:gd name="connsiteY160" fmla="*/ 479981 h 3034864"/>
                <a:gd name="connsiteX161" fmla="*/ 1496939 w 2485469"/>
                <a:gd name="connsiteY161" fmla="*/ 494727 h 3034864"/>
                <a:gd name="connsiteX162" fmla="*/ 1519897 w 2485469"/>
                <a:gd name="connsiteY162" fmla="*/ 499691 h 3034864"/>
                <a:gd name="connsiteX163" fmla="*/ 1506888 w 2485469"/>
                <a:gd name="connsiteY163" fmla="*/ 474813 h 3034864"/>
                <a:gd name="connsiteX164" fmla="*/ 1499788 w 2485469"/>
                <a:gd name="connsiteY164" fmla="*/ 335778 h 3034864"/>
                <a:gd name="connsiteX165" fmla="*/ 1534078 w 2485469"/>
                <a:gd name="connsiteY165" fmla="*/ 287200 h 3034864"/>
                <a:gd name="connsiteX166" fmla="*/ 1740771 w 2485469"/>
                <a:gd name="connsiteY166" fmla="*/ 249100 h 3034864"/>
                <a:gd name="connsiteX167" fmla="*/ 1829353 w 2485469"/>
                <a:gd name="connsiteY167" fmla="*/ 213858 h 3034864"/>
                <a:gd name="connsiteX168" fmla="*/ 1847451 w 2485469"/>
                <a:gd name="connsiteY168" fmla="*/ 212905 h 3034864"/>
                <a:gd name="connsiteX169" fmla="*/ 1237508 w 2485469"/>
                <a:gd name="connsiteY169" fmla="*/ 150778 h 3034864"/>
                <a:gd name="connsiteX170" fmla="*/ 1383042 w 2485469"/>
                <a:gd name="connsiteY170" fmla="*/ 207274 h 3034864"/>
                <a:gd name="connsiteX171" fmla="*/ 1353212 w 2485469"/>
                <a:gd name="connsiteY171" fmla="*/ 220833 h 3034864"/>
                <a:gd name="connsiteX172" fmla="*/ 1289033 w 2485469"/>
                <a:gd name="connsiteY172" fmla="*/ 208178 h 3034864"/>
                <a:gd name="connsiteX173" fmla="*/ 1148018 w 2485469"/>
                <a:gd name="connsiteY173" fmla="*/ 191907 h 3034864"/>
                <a:gd name="connsiteX174" fmla="*/ 1101014 w 2485469"/>
                <a:gd name="connsiteY174" fmla="*/ 199138 h 3034864"/>
                <a:gd name="connsiteX175" fmla="*/ 1057625 w 2485469"/>
                <a:gd name="connsiteY175" fmla="*/ 191907 h 3034864"/>
                <a:gd name="connsiteX176" fmla="*/ 1072991 w 2485469"/>
                <a:gd name="connsiteY176" fmla="*/ 183772 h 3034864"/>
                <a:gd name="connsiteX177" fmla="*/ 1237508 w 2485469"/>
                <a:gd name="connsiteY177" fmla="*/ 150778 h 3034864"/>
                <a:gd name="connsiteX178" fmla="*/ 1315004 w 2485469"/>
                <a:gd name="connsiteY178" fmla="*/ 973 h 3034864"/>
                <a:gd name="connsiteX179" fmla="*/ 1488359 w 2485469"/>
                <a:gd name="connsiteY179" fmla="*/ 35740 h 3034864"/>
                <a:gd name="connsiteX180" fmla="*/ 1504551 w 2485469"/>
                <a:gd name="connsiteY180" fmla="*/ 44312 h 3034864"/>
                <a:gd name="connsiteX181" fmla="*/ 1458831 w 2485469"/>
                <a:gd name="connsiteY181" fmla="*/ 51932 h 3034864"/>
                <a:gd name="connsiteX182" fmla="*/ 1409301 w 2485469"/>
                <a:gd name="connsiteY182" fmla="*/ 44312 h 3034864"/>
                <a:gd name="connsiteX183" fmla="*/ 1260711 w 2485469"/>
                <a:gd name="connsiteY183" fmla="*/ 61457 h 3034864"/>
                <a:gd name="connsiteX184" fmla="*/ 1193084 w 2485469"/>
                <a:gd name="connsiteY184" fmla="*/ 74792 h 3034864"/>
                <a:gd name="connsiteX185" fmla="*/ 1161651 w 2485469"/>
                <a:gd name="connsiteY185" fmla="*/ 60505 h 3034864"/>
                <a:gd name="connsiteX186" fmla="*/ 1315004 w 2485469"/>
                <a:gd name="connsiteY186" fmla="*/ 973 h 3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485469" h="3034864">
                  <a:moveTo>
                    <a:pt x="148191" y="1538785"/>
                  </a:moveTo>
                  <a:cubicBezTo>
                    <a:pt x="152953" y="1585457"/>
                    <a:pt x="177718" y="1612127"/>
                    <a:pt x="213913" y="1628320"/>
                  </a:cubicBezTo>
                  <a:lnTo>
                    <a:pt x="232320" y="1634418"/>
                  </a:lnTo>
                  <a:lnTo>
                    <a:pt x="230806" y="1548041"/>
                  </a:lnTo>
                  <a:close/>
                  <a:moveTo>
                    <a:pt x="618310" y="736079"/>
                  </a:moveTo>
                  <a:lnTo>
                    <a:pt x="626638" y="745978"/>
                  </a:lnTo>
                  <a:lnTo>
                    <a:pt x="630860" y="743236"/>
                  </a:lnTo>
                  <a:close/>
                  <a:moveTo>
                    <a:pt x="987136" y="695020"/>
                  </a:moveTo>
                  <a:lnTo>
                    <a:pt x="979196" y="701232"/>
                  </a:lnTo>
                  <a:lnTo>
                    <a:pt x="993969" y="723414"/>
                  </a:lnTo>
                  <a:lnTo>
                    <a:pt x="1026297" y="699000"/>
                  </a:lnTo>
                  <a:lnTo>
                    <a:pt x="1014446" y="700853"/>
                  </a:lnTo>
                  <a:close/>
                  <a:moveTo>
                    <a:pt x="1597304" y="629087"/>
                  </a:moveTo>
                  <a:lnTo>
                    <a:pt x="1621233" y="657962"/>
                  </a:lnTo>
                  <a:cubicBezTo>
                    <a:pt x="1631829" y="672725"/>
                    <a:pt x="1640997" y="687965"/>
                    <a:pt x="1648379" y="703920"/>
                  </a:cubicBezTo>
                  <a:lnTo>
                    <a:pt x="1649915" y="708616"/>
                  </a:lnTo>
                  <a:lnTo>
                    <a:pt x="1657811" y="709964"/>
                  </a:lnTo>
                  <a:cubicBezTo>
                    <a:pt x="1685975" y="710317"/>
                    <a:pt x="1715466" y="706250"/>
                    <a:pt x="1746426" y="697210"/>
                  </a:cubicBezTo>
                  <a:cubicBezTo>
                    <a:pt x="1767216" y="690882"/>
                    <a:pt x="1777160" y="698114"/>
                    <a:pt x="1781679" y="718904"/>
                  </a:cubicBezTo>
                  <a:cubicBezTo>
                    <a:pt x="1785521" y="736079"/>
                    <a:pt x="1791227" y="751729"/>
                    <a:pt x="1798544" y="766050"/>
                  </a:cubicBezTo>
                  <a:lnTo>
                    <a:pt x="1800747" y="769305"/>
                  </a:lnTo>
                  <a:lnTo>
                    <a:pt x="1798873" y="757735"/>
                  </a:lnTo>
                  <a:cubicBezTo>
                    <a:pt x="1796492" y="741543"/>
                    <a:pt x="1801969" y="730827"/>
                    <a:pt x="1811256" y="723445"/>
                  </a:cubicBezTo>
                  <a:lnTo>
                    <a:pt x="1813112" y="722693"/>
                  </a:lnTo>
                  <a:lnTo>
                    <a:pt x="1800549" y="693933"/>
                  </a:lnTo>
                  <a:cubicBezTo>
                    <a:pt x="1799476" y="688566"/>
                    <a:pt x="1799278" y="683170"/>
                    <a:pt x="1800366" y="677817"/>
                  </a:cubicBezTo>
                  <a:lnTo>
                    <a:pt x="1805830" y="666304"/>
                  </a:lnTo>
                  <a:lnTo>
                    <a:pt x="1789989" y="666474"/>
                  </a:lnTo>
                  <a:cubicBezTo>
                    <a:pt x="1769644" y="664391"/>
                    <a:pt x="1749344" y="660104"/>
                    <a:pt x="1729341" y="653913"/>
                  </a:cubicBezTo>
                  <a:lnTo>
                    <a:pt x="1717416" y="649593"/>
                  </a:lnTo>
                  <a:lnTo>
                    <a:pt x="1629323" y="641194"/>
                  </a:lnTo>
                  <a:close/>
                  <a:moveTo>
                    <a:pt x="1053415" y="435761"/>
                  </a:moveTo>
                  <a:lnTo>
                    <a:pt x="1048664" y="439388"/>
                  </a:lnTo>
                  <a:lnTo>
                    <a:pt x="1051298" y="441734"/>
                  </a:lnTo>
                  <a:cubicBezTo>
                    <a:pt x="1056269" y="449756"/>
                    <a:pt x="1059433" y="459022"/>
                    <a:pt x="1062145" y="468513"/>
                  </a:cubicBezTo>
                  <a:lnTo>
                    <a:pt x="1068749" y="507803"/>
                  </a:lnTo>
                  <a:lnTo>
                    <a:pt x="1078698" y="499386"/>
                  </a:lnTo>
                  <a:lnTo>
                    <a:pt x="1068133" y="468174"/>
                  </a:lnTo>
                  <a:close/>
                  <a:moveTo>
                    <a:pt x="1514076" y="290058"/>
                  </a:moveTo>
                  <a:cubicBezTo>
                    <a:pt x="1501694" y="320538"/>
                    <a:pt x="1483596" y="350065"/>
                    <a:pt x="1477881" y="381498"/>
                  </a:cubicBezTo>
                  <a:cubicBezTo>
                    <a:pt x="1470261" y="424360"/>
                    <a:pt x="1445496" y="438648"/>
                    <a:pt x="1408349" y="440553"/>
                  </a:cubicBezTo>
                  <a:cubicBezTo>
                    <a:pt x="1351199" y="444363"/>
                    <a:pt x="1295954" y="436743"/>
                    <a:pt x="1241661" y="418645"/>
                  </a:cubicBezTo>
                  <a:cubicBezTo>
                    <a:pt x="1198799" y="404358"/>
                    <a:pt x="1168319" y="381498"/>
                    <a:pt x="1181654" y="330063"/>
                  </a:cubicBezTo>
                  <a:cubicBezTo>
                    <a:pt x="1292144" y="319585"/>
                    <a:pt x="1399776" y="281485"/>
                    <a:pt x="1514076" y="290058"/>
                  </a:cubicBezTo>
                  <a:close/>
                  <a:moveTo>
                    <a:pt x="1847451" y="212905"/>
                  </a:moveTo>
                  <a:cubicBezTo>
                    <a:pt x="1850308" y="213858"/>
                    <a:pt x="1853166" y="214810"/>
                    <a:pt x="1856023" y="216715"/>
                  </a:cubicBezTo>
                  <a:cubicBezTo>
                    <a:pt x="1914126" y="261483"/>
                    <a:pt x="1967466" y="312918"/>
                    <a:pt x="2049381" y="252910"/>
                  </a:cubicBezTo>
                  <a:cubicBezTo>
                    <a:pt x="2100816" y="215763"/>
                    <a:pt x="2167491" y="232908"/>
                    <a:pt x="2228451" y="229098"/>
                  </a:cubicBezTo>
                  <a:cubicBezTo>
                    <a:pt x="2303698" y="245290"/>
                    <a:pt x="2356086" y="286248"/>
                    <a:pt x="2383708" y="358638"/>
                  </a:cubicBezTo>
                  <a:cubicBezTo>
                    <a:pt x="2386566" y="365305"/>
                    <a:pt x="2393233" y="370068"/>
                    <a:pt x="2397996" y="375783"/>
                  </a:cubicBezTo>
                  <a:cubicBezTo>
                    <a:pt x="2429428" y="442458"/>
                    <a:pt x="2397044" y="500560"/>
                    <a:pt x="2361801" y="550090"/>
                  </a:cubicBezTo>
                  <a:cubicBezTo>
                    <a:pt x="2341084" y="579380"/>
                    <a:pt x="2328940" y="604383"/>
                    <a:pt x="2333405" y="633137"/>
                  </a:cubicBezTo>
                  <a:lnTo>
                    <a:pt x="2337475" y="645113"/>
                  </a:lnTo>
                  <a:lnTo>
                    <a:pt x="2388241" y="599333"/>
                  </a:lnTo>
                  <a:lnTo>
                    <a:pt x="2386334" y="762354"/>
                  </a:lnTo>
                  <a:lnTo>
                    <a:pt x="2395002" y="764101"/>
                  </a:lnTo>
                  <a:cubicBezTo>
                    <a:pt x="2411951" y="772463"/>
                    <a:pt x="2426188" y="785796"/>
                    <a:pt x="2437035" y="805683"/>
                  </a:cubicBezTo>
                  <a:cubicBezTo>
                    <a:pt x="2446978" y="840936"/>
                    <a:pt x="2424380" y="862631"/>
                    <a:pt x="2401782" y="882517"/>
                  </a:cubicBezTo>
                  <a:lnTo>
                    <a:pt x="2384783" y="894889"/>
                  </a:lnTo>
                  <a:lnTo>
                    <a:pt x="2382794" y="1064889"/>
                  </a:lnTo>
                  <a:lnTo>
                    <a:pt x="2409437" y="1082061"/>
                  </a:lnTo>
                  <a:cubicBezTo>
                    <a:pt x="2452402" y="1119349"/>
                    <a:pt x="2474775" y="1170873"/>
                    <a:pt x="2484944" y="1230533"/>
                  </a:cubicBezTo>
                  <a:cubicBezTo>
                    <a:pt x="2489464" y="1301944"/>
                    <a:pt x="2465058" y="1359796"/>
                    <a:pt x="2403590" y="1397761"/>
                  </a:cubicBezTo>
                  <a:lnTo>
                    <a:pt x="2376917" y="1408895"/>
                  </a:lnTo>
                  <a:lnTo>
                    <a:pt x="2374596" y="1541333"/>
                  </a:lnTo>
                  <a:lnTo>
                    <a:pt x="2379522" y="1546234"/>
                  </a:lnTo>
                  <a:cubicBezTo>
                    <a:pt x="2396810" y="1561827"/>
                    <a:pt x="2414437" y="1577194"/>
                    <a:pt x="2423477" y="1599340"/>
                  </a:cubicBezTo>
                  <a:cubicBezTo>
                    <a:pt x="2430708" y="1604764"/>
                    <a:pt x="2437940" y="1608380"/>
                    <a:pt x="2441555" y="1618323"/>
                  </a:cubicBezTo>
                  <a:cubicBezTo>
                    <a:pt x="2462345" y="1681598"/>
                    <a:pt x="2459634" y="1741258"/>
                    <a:pt x="2421669" y="1799110"/>
                  </a:cubicBezTo>
                  <a:lnTo>
                    <a:pt x="2369065" y="1856879"/>
                  </a:lnTo>
                  <a:lnTo>
                    <a:pt x="2367217" y="1962351"/>
                  </a:lnTo>
                  <a:lnTo>
                    <a:pt x="2389522" y="1985590"/>
                  </a:lnTo>
                  <a:cubicBezTo>
                    <a:pt x="2426809" y="2028937"/>
                    <a:pt x="2454436" y="2077750"/>
                    <a:pt x="2463250" y="2140799"/>
                  </a:cubicBezTo>
                  <a:cubicBezTo>
                    <a:pt x="2467769" y="2173341"/>
                    <a:pt x="2471385" y="2197748"/>
                    <a:pt x="2452403" y="2223962"/>
                  </a:cubicBezTo>
                  <a:cubicBezTo>
                    <a:pt x="2432064" y="2260571"/>
                    <a:pt x="2406753" y="2289724"/>
                    <a:pt x="2375907" y="2310062"/>
                  </a:cubicBezTo>
                  <a:lnTo>
                    <a:pt x="2362308" y="2316453"/>
                  </a:lnTo>
                  <a:lnTo>
                    <a:pt x="2359724" y="2537317"/>
                  </a:lnTo>
                  <a:lnTo>
                    <a:pt x="2371838" y="2605312"/>
                  </a:lnTo>
                  <a:cubicBezTo>
                    <a:pt x="2371951" y="2628701"/>
                    <a:pt x="2367432" y="2651978"/>
                    <a:pt x="2356584" y="2675028"/>
                  </a:cubicBezTo>
                  <a:cubicBezTo>
                    <a:pt x="2304156" y="2784405"/>
                    <a:pt x="2210146" y="2833218"/>
                    <a:pt x="2096250" y="2850393"/>
                  </a:cubicBezTo>
                  <a:cubicBezTo>
                    <a:pt x="2077267" y="2853105"/>
                    <a:pt x="2057606" y="2853557"/>
                    <a:pt x="2038172" y="2851297"/>
                  </a:cubicBezTo>
                  <a:lnTo>
                    <a:pt x="2037931" y="2851231"/>
                  </a:lnTo>
                  <a:lnTo>
                    <a:pt x="2037924" y="2856141"/>
                  </a:lnTo>
                  <a:lnTo>
                    <a:pt x="1918455" y="2879376"/>
                  </a:lnTo>
                  <a:lnTo>
                    <a:pt x="1896367" y="2913654"/>
                  </a:lnTo>
                  <a:cubicBezTo>
                    <a:pt x="1887268" y="2924563"/>
                    <a:pt x="1877124" y="2933628"/>
                    <a:pt x="1866648" y="2938979"/>
                  </a:cubicBezTo>
                  <a:cubicBezTo>
                    <a:pt x="1809701" y="2937171"/>
                    <a:pt x="1780060" y="2972031"/>
                    <a:pt x="1679406" y="2944528"/>
                  </a:cubicBezTo>
                  <a:lnTo>
                    <a:pt x="1625627" y="2923574"/>
                  </a:lnTo>
                  <a:lnTo>
                    <a:pt x="1564582" y="2927047"/>
                  </a:lnTo>
                  <a:lnTo>
                    <a:pt x="1541892" y="2964559"/>
                  </a:lnTo>
                  <a:cubicBezTo>
                    <a:pt x="1504075" y="3009743"/>
                    <a:pt x="1449782" y="3031353"/>
                    <a:pt x="1382631" y="3034210"/>
                  </a:cubicBezTo>
                  <a:cubicBezTo>
                    <a:pt x="1342269" y="3035997"/>
                    <a:pt x="1303514" y="3034300"/>
                    <a:pt x="1266919" y="3026961"/>
                  </a:cubicBezTo>
                  <a:lnTo>
                    <a:pt x="1257170" y="3024119"/>
                  </a:lnTo>
                  <a:lnTo>
                    <a:pt x="1173329" y="3029371"/>
                  </a:lnTo>
                  <a:cubicBezTo>
                    <a:pt x="1109601" y="3026660"/>
                    <a:pt x="1058076" y="3006151"/>
                    <a:pt x="1022187" y="2963271"/>
                  </a:cubicBezTo>
                  <a:lnTo>
                    <a:pt x="1000930" y="2928127"/>
                  </a:lnTo>
                  <a:lnTo>
                    <a:pt x="906034" y="2922729"/>
                  </a:lnTo>
                  <a:lnTo>
                    <a:pt x="849366" y="2944809"/>
                  </a:lnTo>
                  <a:cubicBezTo>
                    <a:pt x="743305" y="2973789"/>
                    <a:pt x="712072" y="2937056"/>
                    <a:pt x="652065" y="2938961"/>
                  </a:cubicBezTo>
                  <a:cubicBezTo>
                    <a:pt x="641027" y="2933323"/>
                    <a:pt x="630338" y="2923771"/>
                    <a:pt x="620750" y="2912276"/>
                  </a:cubicBezTo>
                  <a:lnTo>
                    <a:pt x="597475" y="2876156"/>
                  </a:lnTo>
                  <a:lnTo>
                    <a:pt x="471588" y="2851673"/>
                  </a:lnTo>
                  <a:lnTo>
                    <a:pt x="471581" y="2846500"/>
                  </a:lnTo>
                  <a:lnTo>
                    <a:pt x="471327" y="2846569"/>
                  </a:lnTo>
                  <a:cubicBezTo>
                    <a:pt x="450849" y="2848950"/>
                    <a:pt x="430132" y="2848474"/>
                    <a:pt x="410129" y="2845616"/>
                  </a:cubicBezTo>
                  <a:cubicBezTo>
                    <a:pt x="290114" y="2827519"/>
                    <a:pt x="191054" y="2776084"/>
                    <a:pt x="135809" y="2660831"/>
                  </a:cubicBezTo>
                  <a:cubicBezTo>
                    <a:pt x="112949" y="2612253"/>
                    <a:pt x="116759" y="2562724"/>
                    <a:pt x="132951" y="2513193"/>
                  </a:cubicBezTo>
                  <a:cubicBezTo>
                    <a:pt x="146763" y="2480808"/>
                    <a:pt x="183970" y="2446191"/>
                    <a:pt x="216444" y="2421999"/>
                  </a:cubicBezTo>
                  <a:lnTo>
                    <a:pt x="244242" y="2403147"/>
                  </a:lnTo>
                  <a:lnTo>
                    <a:pt x="243150" y="2309836"/>
                  </a:lnTo>
                  <a:lnTo>
                    <a:pt x="231058" y="2311262"/>
                  </a:lnTo>
                  <a:cubicBezTo>
                    <a:pt x="141523" y="2308405"/>
                    <a:pt x="77706" y="2262685"/>
                    <a:pt x="34843" y="2185532"/>
                  </a:cubicBezTo>
                  <a:cubicBezTo>
                    <a:pt x="14841" y="2157910"/>
                    <a:pt x="18651" y="2132192"/>
                    <a:pt x="23413" y="2097902"/>
                  </a:cubicBezTo>
                  <a:cubicBezTo>
                    <a:pt x="35796" y="2009320"/>
                    <a:pt x="83421" y="1947407"/>
                    <a:pt x="143428" y="1890257"/>
                  </a:cubicBezTo>
                  <a:cubicBezTo>
                    <a:pt x="154858" y="1867397"/>
                    <a:pt x="183433" y="1867397"/>
                    <a:pt x="205341" y="1848347"/>
                  </a:cubicBezTo>
                  <a:cubicBezTo>
                    <a:pt x="146286" y="1823582"/>
                    <a:pt x="100566" y="1789292"/>
                    <a:pt x="67228" y="1737857"/>
                  </a:cubicBezTo>
                  <a:cubicBezTo>
                    <a:pt x="27223" y="1676897"/>
                    <a:pt x="24366" y="1614032"/>
                    <a:pt x="46273" y="1547357"/>
                  </a:cubicBezTo>
                  <a:cubicBezTo>
                    <a:pt x="50083" y="1536880"/>
                    <a:pt x="57703" y="1533070"/>
                    <a:pt x="65323" y="1527355"/>
                  </a:cubicBezTo>
                  <a:cubicBezTo>
                    <a:pt x="84373" y="1480682"/>
                    <a:pt x="139618" y="1462585"/>
                    <a:pt x="155811" y="1414007"/>
                  </a:cubicBezTo>
                  <a:cubicBezTo>
                    <a:pt x="167241" y="1399720"/>
                    <a:pt x="184386" y="1400672"/>
                    <a:pt x="199626" y="1402577"/>
                  </a:cubicBezTo>
                  <a:lnTo>
                    <a:pt x="228289" y="1404460"/>
                  </a:lnTo>
                  <a:lnTo>
                    <a:pt x="227445" y="1356299"/>
                  </a:lnTo>
                  <a:lnTo>
                    <a:pt x="177733" y="1353122"/>
                  </a:lnTo>
                  <a:cubicBezTo>
                    <a:pt x="147477" y="1346142"/>
                    <a:pt x="116997" y="1333759"/>
                    <a:pt x="86278" y="1314947"/>
                  </a:cubicBezTo>
                  <a:cubicBezTo>
                    <a:pt x="21508" y="1274942"/>
                    <a:pt x="-4209" y="1213982"/>
                    <a:pt x="553" y="1138735"/>
                  </a:cubicBezTo>
                  <a:cubicBezTo>
                    <a:pt x="14841" y="1054915"/>
                    <a:pt x="51988" y="986335"/>
                    <a:pt x="132951" y="948235"/>
                  </a:cubicBezTo>
                  <a:cubicBezTo>
                    <a:pt x="137714" y="944663"/>
                    <a:pt x="142357" y="942758"/>
                    <a:pt x="146896" y="942044"/>
                  </a:cubicBezTo>
                  <a:cubicBezTo>
                    <a:pt x="160514" y="939900"/>
                    <a:pt x="173194" y="948473"/>
                    <a:pt x="185338" y="954902"/>
                  </a:cubicBezTo>
                  <a:lnTo>
                    <a:pt x="221911" y="968439"/>
                  </a:lnTo>
                  <a:lnTo>
                    <a:pt x="220594" y="855886"/>
                  </a:lnTo>
                  <a:lnTo>
                    <a:pt x="170515" y="831941"/>
                  </a:lnTo>
                  <a:cubicBezTo>
                    <a:pt x="141702" y="815064"/>
                    <a:pt x="114139" y="795359"/>
                    <a:pt x="88183" y="772023"/>
                  </a:cubicBezTo>
                  <a:cubicBezTo>
                    <a:pt x="64371" y="751068"/>
                    <a:pt x="40559" y="728208"/>
                    <a:pt x="51036" y="691061"/>
                  </a:cubicBezTo>
                  <a:cubicBezTo>
                    <a:pt x="73896" y="649150"/>
                    <a:pt x="111044" y="634863"/>
                    <a:pt x="156764" y="634863"/>
                  </a:cubicBezTo>
                  <a:cubicBezTo>
                    <a:pt x="169146" y="634863"/>
                    <a:pt x="200579" y="640578"/>
                    <a:pt x="187244" y="616766"/>
                  </a:cubicBezTo>
                  <a:cubicBezTo>
                    <a:pt x="153906" y="556758"/>
                    <a:pt x="187244" y="511038"/>
                    <a:pt x="208199" y="461508"/>
                  </a:cubicBezTo>
                  <a:cubicBezTo>
                    <a:pt x="211056" y="455793"/>
                    <a:pt x="211056" y="449125"/>
                    <a:pt x="212961" y="443411"/>
                  </a:cubicBezTo>
                  <a:lnTo>
                    <a:pt x="251622" y="439522"/>
                  </a:lnTo>
                  <a:lnTo>
                    <a:pt x="280011" y="408740"/>
                  </a:lnTo>
                  <a:cubicBezTo>
                    <a:pt x="304644" y="388514"/>
                    <a:pt x="334926" y="374955"/>
                    <a:pt x="370631" y="367272"/>
                  </a:cubicBezTo>
                  <a:cubicBezTo>
                    <a:pt x="428483" y="370888"/>
                    <a:pt x="491759" y="354617"/>
                    <a:pt x="540572" y="389870"/>
                  </a:cubicBezTo>
                  <a:cubicBezTo>
                    <a:pt x="618310" y="446819"/>
                    <a:pt x="668931" y="398006"/>
                    <a:pt x="724072" y="355520"/>
                  </a:cubicBezTo>
                  <a:cubicBezTo>
                    <a:pt x="726783" y="353713"/>
                    <a:pt x="729495" y="352809"/>
                    <a:pt x="732207" y="351905"/>
                  </a:cubicBezTo>
                  <a:cubicBezTo>
                    <a:pt x="737630" y="352809"/>
                    <a:pt x="743958" y="352809"/>
                    <a:pt x="749382" y="352809"/>
                  </a:cubicBezTo>
                  <a:cubicBezTo>
                    <a:pt x="770172" y="380831"/>
                    <a:pt x="805426" y="377215"/>
                    <a:pt x="833448" y="386254"/>
                  </a:cubicBezTo>
                  <a:cubicBezTo>
                    <a:pt x="849041" y="392582"/>
                    <a:pt x="865199" y="396367"/>
                    <a:pt x="881639" y="398895"/>
                  </a:cubicBezTo>
                  <a:lnTo>
                    <a:pt x="906584" y="401445"/>
                  </a:lnTo>
                  <a:lnTo>
                    <a:pt x="923526" y="395666"/>
                  </a:lnTo>
                  <a:cubicBezTo>
                    <a:pt x="962103" y="381974"/>
                    <a:pt x="1000679" y="368639"/>
                    <a:pt x="1041636" y="363400"/>
                  </a:cubicBezTo>
                  <a:cubicBezTo>
                    <a:pt x="1062354" y="361971"/>
                    <a:pt x="1081463" y="350898"/>
                    <a:pt x="1102180" y="347862"/>
                  </a:cubicBezTo>
                  <a:cubicBezTo>
                    <a:pt x="1109085" y="346850"/>
                    <a:pt x="1116170" y="346731"/>
                    <a:pt x="1123551" y="348160"/>
                  </a:cubicBezTo>
                  <a:lnTo>
                    <a:pt x="1065363" y="425354"/>
                  </a:lnTo>
                  <a:lnTo>
                    <a:pt x="1128894" y="426226"/>
                  </a:lnTo>
                  <a:cubicBezTo>
                    <a:pt x="1208300" y="433429"/>
                    <a:pt x="1285416" y="455632"/>
                    <a:pt x="1364059" y="463090"/>
                  </a:cubicBezTo>
                  <a:cubicBezTo>
                    <a:pt x="1370387" y="487496"/>
                    <a:pt x="1366319" y="505123"/>
                    <a:pt x="1355585" y="518343"/>
                  </a:cubicBezTo>
                  <a:lnTo>
                    <a:pt x="1354658" y="519098"/>
                  </a:lnTo>
                  <a:lnTo>
                    <a:pt x="1384194" y="526858"/>
                  </a:lnTo>
                  <a:cubicBezTo>
                    <a:pt x="1408260" y="532082"/>
                    <a:pt x="1432459" y="536934"/>
                    <a:pt x="1456093" y="543304"/>
                  </a:cubicBezTo>
                  <a:lnTo>
                    <a:pt x="1470876" y="548818"/>
                  </a:lnTo>
                  <a:lnTo>
                    <a:pt x="1419200" y="480264"/>
                  </a:lnTo>
                  <a:cubicBezTo>
                    <a:pt x="1426205" y="478908"/>
                    <a:pt x="1432929" y="479021"/>
                    <a:pt x="1439482" y="479981"/>
                  </a:cubicBezTo>
                  <a:cubicBezTo>
                    <a:pt x="1459142" y="482862"/>
                    <a:pt x="1477277" y="493371"/>
                    <a:pt x="1496939" y="494727"/>
                  </a:cubicBezTo>
                  <a:lnTo>
                    <a:pt x="1519897" y="499691"/>
                  </a:lnTo>
                  <a:lnTo>
                    <a:pt x="1506888" y="474813"/>
                  </a:lnTo>
                  <a:cubicBezTo>
                    <a:pt x="1489252" y="431147"/>
                    <a:pt x="1486215" y="385070"/>
                    <a:pt x="1499788" y="335778"/>
                  </a:cubicBezTo>
                  <a:cubicBezTo>
                    <a:pt x="1505503" y="315775"/>
                    <a:pt x="1513123" y="296725"/>
                    <a:pt x="1534078" y="287200"/>
                  </a:cubicBezTo>
                  <a:cubicBezTo>
                    <a:pt x="1599801" y="259578"/>
                    <a:pt x="1675048" y="275770"/>
                    <a:pt x="1740771" y="249100"/>
                  </a:cubicBezTo>
                  <a:cubicBezTo>
                    <a:pt x="1770298" y="239575"/>
                    <a:pt x="1807446" y="243385"/>
                    <a:pt x="1829353" y="213858"/>
                  </a:cubicBezTo>
                  <a:cubicBezTo>
                    <a:pt x="1835068" y="213858"/>
                    <a:pt x="1841736" y="213858"/>
                    <a:pt x="1847451" y="212905"/>
                  </a:cubicBezTo>
                  <a:close/>
                  <a:moveTo>
                    <a:pt x="1237508" y="150778"/>
                  </a:moveTo>
                  <a:cubicBezTo>
                    <a:pt x="1298524" y="155072"/>
                    <a:pt x="1356376" y="174280"/>
                    <a:pt x="1383042" y="207274"/>
                  </a:cubicBezTo>
                  <a:cubicBezTo>
                    <a:pt x="1379427" y="226257"/>
                    <a:pt x="1364059" y="230777"/>
                    <a:pt x="1353212" y="220833"/>
                  </a:cubicBezTo>
                  <a:cubicBezTo>
                    <a:pt x="1333325" y="203659"/>
                    <a:pt x="1310727" y="209986"/>
                    <a:pt x="1289033" y="208178"/>
                  </a:cubicBezTo>
                  <a:cubicBezTo>
                    <a:pt x="1242028" y="202754"/>
                    <a:pt x="1193215" y="216314"/>
                    <a:pt x="1148018" y="191907"/>
                  </a:cubicBezTo>
                  <a:cubicBezTo>
                    <a:pt x="1135363" y="185580"/>
                    <a:pt x="1116380" y="188291"/>
                    <a:pt x="1101014" y="199138"/>
                  </a:cubicBezTo>
                  <a:cubicBezTo>
                    <a:pt x="1086551" y="209082"/>
                    <a:pt x="1068472" y="217217"/>
                    <a:pt x="1057625" y="191907"/>
                  </a:cubicBezTo>
                  <a:cubicBezTo>
                    <a:pt x="1063048" y="190099"/>
                    <a:pt x="1069376" y="188291"/>
                    <a:pt x="1072991" y="183772"/>
                  </a:cubicBezTo>
                  <a:cubicBezTo>
                    <a:pt x="1112313" y="157106"/>
                    <a:pt x="1176493" y="146484"/>
                    <a:pt x="1237508" y="150778"/>
                  </a:cubicBezTo>
                  <a:close/>
                  <a:moveTo>
                    <a:pt x="1315004" y="973"/>
                  </a:moveTo>
                  <a:cubicBezTo>
                    <a:pt x="1379297" y="-3551"/>
                    <a:pt x="1446925" y="7641"/>
                    <a:pt x="1488359" y="35740"/>
                  </a:cubicBezTo>
                  <a:cubicBezTo>
                    <a:pt x="1492168" y="40502"/>
                    <a:pt x="1498836" y="42407"/>
                    <a:pt x="1504551" y="44312"/>
                  </a:cubicBezTo>
                  <a:cubicBezTo>
                    <a:pt x="1493121" y="70982"/>
                    <a:pt x="1474071" y="62410"/>
                    <a:pt x="1458831" y="51932"/>
                  </a:cubicBezTo>
                  <a:cubicBezTo>
                    <a:pt x="1442639" y="40502"/>
                    <a:pt x="1422636" y="37645"/>
                    <a:pt x="1409301" y="44312"/>
                  </a:cubicBezTo>
                  <a:cubicBezTo>
                    <a:pt x="1361676" y="70030"/>
                    <a:pt x="1310241" y="55742"/>
                    <a:pt x="1260711" y="61457"/>
                  </a:cubicBezTo>
                  <a:cubicBezTo>
                    <a:pt x="1237851" y="63362"/>
                    <a:pt x="1214039" y="56695"/>
                    <a:pt x="1193084" y="74792"/>
                  </a:cubicBezTo>
                  <a:cubicBezTo>
                    <a:pt x="1181654" y="85270"/>
                    <a:pt x="1165461" y="80507"/>
                    <a:pt x="1161651" y="60505"/>
                  </a:cubicBezTo>
                  <a:cubicBezTo>
                    <a:pt x="1189750" y="25738"/>
                    <a:pt x="1250710" y="5498"/>
                    <a:pt x="1315004" y="97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B9D530-55A2-4D5E-93E9-84411464B045}"/>
                </a:ext>
              </a:extLst>
            </p:cNvPr>
            <p:cNvSpPr/>
            <p:nvPr/>
          </p:nvSpPr>
          <p:spPr>
            <a:xfrm>
              <a:off x="4831849" y="2808912"/>
              <a:ext cx="1619250" cy="447675"/>
            </a:xfrm>
            <a:custGeom>
              <a:avLst/>
              <a:gdLst>
                <a:gd name="connsiteX0" fmla="*/ 429760 w 1619250"/>
                <a:gd name="connsiteY0" fmla="*/ 432466 h 447675"/>
                <a:gd name="connsiteX1" fmla="*/ 254500 w 1619250"/>
                <a:gd name="connsiteY1" fmla="*/ 452469 h 447675"/>
                <a:gd name="connsiteX2" fmla="*/ 4945 w 1619250"/>
                <a:gd name="connsiteY2" fmla="*/ 414369 h 447675"/>
                <a:gd name="connsiteX3" fmla="*/ 182 w 1619250"/>
                <a:gd name="connsiteY3" fmla="*/ 393414 h 447675"/>
                <a:gd name="connsiteX4" fmla="*/ 24948 w 1619250"/>
                <a:gd name="connsiteY4" fmla="*/ 349599 h 447675"/>
                <a:gd name="connsiteX5" fmla="*/ 341178 w 1619250"/>
                <a:gd name="connsiteY5" fmla="*/ 255301 h 447675"/>
                <a:gd name="connsiteX6" fmla="*/ 402138 w 1619250"/>
                <a:gd name="connsiteY6" fmla="*/ 223869 h 447675"/>
                <a:gd name="connsiteX7" fmla="*/ 685983 w 1619250"/>
                <a:gd name="connsiteY7" fmla="*/ 39084 h 447675"/>
                <a:gd name="connsiteX8" fmla="*/ 867910 w 1619250"/>
                <a:gd name="connsiteY8" fmla="*/ 80994 h 447675"/>
                <a:gd name="connsiteX9" fmla="*/ 901248 w 1619250"/>
                <a:gd name="connsiteY9" fmla="*/ 70516 h 447675"/>
                <a:gd name="connsiteX10" fmla="*/ 952683 w 1619250"/>
                <a:gd name="connsiteY10" fmla="*/ 32416 h 447675"/>
                <a:gd name="connsiteX11" fmla="*/ 1202238 w 1619250"/>
                <a:gd name="connsiteY11" fmla="*/ 2889 h 447675"/>
                <a:gd name="connsiteX12" fmla="*/ 1256530 w 1619250"/>
                <a:gd name="connsiteY12" fmla="*/ 11461 h 447675"/>
                <a:gd name="connsiteX13" fmla="*/ 1295583 w 1619250"/>
                <a:gd name="connsiteY13" fmla="*/ 15271 h 447675"/>
                <a:gd name="connsiteX14" fmla="*/ 1315585 w 1619250"/>
                <a:gd name="connsiteY14" fmla="*/ 21939 h 447675"/>
                <a:gd name="connsiteX15" fmla="*/ 1405120 w 1619250"/>
                <a:gd name="connsiteY15" fmla="*/ 98139 h 447675"/>
                <a:gd name="connsiteX16" fmla="*/ 1495608 w 1619250"/>
                <a:gd name="connsiteY16" fmla="*/ 145764 h 447675"/>
                <a:gd name="connsiteX17" fmla="*/ 1593715 w 1619250"/>
                <a:gd name="connsiteY17" fmla="*/ 160051 h 447675"/>
                <a:gd name="connsiteX18" fmla="*/ 1626100 w 1619250"/>
                <a:gd name="connsiteY18" fmla="*/ 190532 h 447675"/>
                <a:gd name="connsiteX19" fmla="*/ 1602288 w 1619250"/>
                <a:gd name="connsiteY19" fmla="*/ 216249 h 447675"/>
                <a:gd name="connsiteX20" fmla="*/ 1417503 w 1619250"/>
                <a:gd name="connsiteY20" fmla="*/ 256254 h 447675"/>
                <a:gd name="connsiteX21" fmla="*/ 1333683 w 1619250"/>
                <a:gd name="connsiteY21" fmla="*/ 269589 h 447675"/>
                <a:gd name="connsiteX22" fmla="*/ 1298440 w 1619250"/>
                <a:gd name="connsiteY22" fmla="*/ 273399 h 447675"/>
                <a:gd name="connsiteX23" fmla="*/ 981258 w 1619250"/>
                <a:gd name="connsiteY23" fmla="*/ 315309 h 447675"/>
                <a:gd name="connsiteX24" fmla="*/ 914583 w 1619250"/>
                <a:gd name="connsiteY24" fmla="*/ 333407 h 447675"/>
                <a:gd name="connsiteX25" fmla="*/ 674553 w 1619250"/>
                <a:gd name="connsiteY25" fmla="*/ 397224 h 447675"/>
                <a:gd name="connsiteX26" fmla="*/ 469765 w 1619250"/>
                <a:gd name="connsiteY26" fmla="*/ 445801 h 447675"/>
                <a:gd name="connsiteX27" fmla="*/ 429760 w 1619250"/>
                <a:gd name="connsiteY27" fmla="*/ 432466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9250" h="447675">
                  <a:moveTo>
                    <a:pt x="429760" y="432466"/>
                  </a:moveTo>
                  <a:cubicBezTo>
                    <a:pt x="370705" y="432466"/>
                    <a:pt x="315460" y="456279"/>
                    <a:pt x="254500" y="452469"/>
                  </a:cubicBezTo>
                  <a:cubicBezTo>
                    <a:pt x="169727" y="446754"/>
                    <a:pt x="87813" y="428657"/>
                    <a:pt x="4945" y="414369"/>
                  </a:cubicBezTo>
                  <a:cubicBezTo>
                    <a:pt x="3040" y="407701"/>
                    <a:pt x="2088" y="400082"/>
                    <a:pt x="182" y="393414"/>
                  </a:cubicBezTo>
                  <a:cubicBezTo>
                    <a:pt x="-1722" y="373412"/>
                    <a:pt x="11613" y="361029"/>
                    <a:pt x="24948" y="349599"/>
                  </a:cubicBezTo>
                  <a:cubicBezTo>
                    <a:pt x="116388" y="272446"/>
                    <a:pt x="220210" y="232441"/>
                    <a:pt x="341178" y="255301"/>
                  </a:cubicBezTo>
                  <a:cubicBezTo>
                    <a:pt x="373563" y="261016"/>
                    <a:pt x="388803" y="255301"/>
                    <a:pt x="402138" y="223869"/>
                  </a:cubicBezTo>
                  <a:cubicBezTo>
                    <a:pt x="455478" y="100996"/>
                    <a:pt x="553585" y="41941"/>
                    <a:pt x="685983" y="39084"/>
                  </a:cubicBezTo>
                  <a:cubicBezTo>
                    <a:pt x="748848" y="44799"/>
                    <a:pt x="811713" y="51466"/>
                    <a:pt x="867910" y="80994"/>
                  </a:cubicBezTo>
                  <a:cubicBezTo>
                    <a:pt x="885055" y="89566"/>
                    <a:pt x="891723" y="84804"/>
                    <a:pt x="901248" y="70516"/>
                  </a:cubicBezTo>
                  <a:cubicBezTo>
                    <a:pt x="913630" y="52419"/>
                    <a:pt x="930775" y="38132"/>
                    <a:pt x="952683" y="32416"/>
                  </a:cubicBezTo>
                  <a:cubicBezTo>
                    <a:pt x="1033645" y="6699"/>
                    <a:pt x="1121275" y="32416"/>
                    <a:pt x="1202238" y="2889"/>
                  </a:cubicBezTo>
                  <a:cubicBezTo>
                    <a:pt x="1220335" y="-3779"/>
                    <a:pt x="1239385" y="1936"/>
                    <a:pt x="1256530" y="11461"/>
                  </a:cubicBezTo>
                  <a:cubicBezTo>
                    <a:pt x="1268913" y="18129"/>
                    <a:pt x="1281295" y="25749"/>
                    <a:pt x="1295583" y="15271"/>
                  </a:cubicBezTo>
                  <a:cubicBezTo>
                    <a:pt x="1302250" y="17176"/>
                    <a:pt x="1308918" y="20034"/>
                    <a:pt x="1315585" y="21939"/>
                  </a:cubicBezTo>
                  <a:cubicBezTo>
                    <a:pt x="1362258" y="27654"/>
                    <a:pt x="1385118" y="61944"/>
                    <a:pt x="1405120" y="98139"/>
                  </a:cubicBezTo>
                  <a:cubicBezTo>
                    <a:pt x="1425123" y="135287"/>
                    <a:pt x="1449888" y="155289"/>
                    <a:pt x="1495608" y="145764"/>
                  </a:cubicBezTo>
                  <a:cubicBezTo>
                    <a:pt x="1527993" y="138144"/>
                    <a:pt x="1561330" y="150526"/>
                    <a:pt x="1593715" y="160051"/>
                  </a:cubicBezTo>
                  <a:cubicBezTo>
                    <a:pt x="1608955" y="163862"/>
                    <a:pt x="1624195" y="170529"/>
                    <a:pt x="1626100" y="190532"/>
                  </a:cubicBezTo>
                  <a:cubicBezTo>
                    <a:pt x="1625148" y="205771"/>
                    <a:pt x="1614670" y="212439"/>
                    <a:pt x="1602288" y="216249"/>
                  </a:cubicBezTo>
                  <a:cubicBezTo>
                    <a:pt x="1542280" y="234346"/>
                    <a:pt x="1482273" y="258159"/>
                    <a:pt x="1417503" y="256254"/>
                  </a:cubicBezTo>
                  <a:cubicBezTo>
                    <a:pt x="1387975" y="255301"/>
                    <a:pt x="1362258" y="268637"/>
                    <a:pt x="1333683" y="269589"/>
                  </a:cubicBezTo>
                  <a:cubicBezTo>
                    <a:pt x="1321300" y="264826"/>
                    <a:pt x="1309870" y="269589"/>
                    <a:pt x="1298440" y="273399"/>
                  </a:cubicBezTo>
                  <a:cubicBezTo>
                    <a:pt x="1190808" y="271494"/>
                    <a:pt x="1086985" y="305784"/>
                    <a:pt x="981258" y="315309"/>
                  </a:cubicBezTo>
                  <a:cubicBezTo>
                    <a:pt x="958397" y="319119"/>
                    <a:pt x="938395" y="335312"/>
                    <a:pt x="914583" y="333407"/>
                  </a:cubicBezTo>
                  <a:cubicBezTo>
                    <a:pt x="831715" y="343884"/>
                    <a:pt x="754563" y="378174"/>
                    <a:pt x="674553" y="397224"/>
                  </a:cubicBezTo>
                  <a:cubicBezTo>
                    <a:pt x="606925" y="414369"/>
                    <a:pt x="543108" y="449612"/>
                    <a:pt x="469765" y="445801"/>
                  </a:cubicBezTo>
                  <a:cubicBezTo>
                    <a:pt x="456430" y="444849"/>
                    <a:pt x="445000" y="434371"/>
                    <a:pt x="429760" y="43246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15CF705-6421-464B-812D-7B2058398657}"/>
                </a:ext>
              </a:extLst>
            </p:cNvPr>
            <p:cNvSpPr/>
            <p:nvPr/>
          </p:nvSpPr>
          <p:spPr>
            <a:xfrm>
              <a:off x="4719301" y="2717372"/>
              <a:ext cx="790575" cy="485775"/>
            </a:xfrm>
            <a:custGeom>
              <a:avLst/>
              <a:gdLst>
                <a:gd name="connsiteX0" fmla="*/ 799484 w 790575"/>
                <a:gd name="connsiteY0" fmla="*/ 130624 h 485775"/>
                <a:gd name="connsiteX1" fmla="*/ 694709 w 790575"/>
                <a:gd name="connsiteY1" fmla="*/ 159199 h 485775"/>
                <a:gd name="connsiteX2" fmla="*/ 516591 w 790575"/>
                <a:gd name="connsiteY2" fmla="*/ 342079 h 485775"/>
                <a:gd name="connsiteX3" fmla="*/ 479444 w 790575"/>
                <a:gd name="connsiteY3" fmla="*/ 365891 h 485775"/>
                <a:gd name="connsiteX4" fmla="*/ 113684 w 790575"/>
                <a:gd name="connsiteY4" fmla="*/ 485906 h 485775"/>
                <a:gd name="connsiteX5" fmla="*/ 23196 w 790575"/>
                <a:gd name="connsiteY5" fmla="*/ 412564 h 485775"/>
                <a:gd name="connsiteX6" fmla="*/ 77489 w 790575"/>
                <a:gd name="connsiteY6" fmla="*/ 87761 h 485775"/>
                <a:gd name="connsiteX7" fmla="*/ 345141 w 790575"/>
                <a:gd name="connsiteY7" fmla="*/ 10609 h 485775"/>
                <a:gd name="connsiteX8" fmla="*/ 510876 w 790575"/>
                <a:gd name="connsiteY8" fmla="*/ 67759 h 485775"/>
                <a:gd name="connsiteX9" fmla="*/ 799484 w 790575"/>
                <a:gd name="connsiteY9" fmla="*/ 13062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5" h="485775">
                  <a:moveTo>
                    <a:pt x="799484" y="130624"/>
                  </a:moveTo>
                  <a:cubicBezTo>
                    <a:pt x="765194" y="142054"/>
                    <a:pt x="728999" y="145864"/>
                    <a:pt x="694709" y="159199"/>
                  </a:cubicBezTo>
                  <a:cubicBezTo>
                    <a:pt x="607079" y="193489"/>
                    <a:pt x="545166" y="251591"/>
                    <a:pt x="516591" y="342079"/>
                  </a:cubicBezTo>
                  <a:cubicBezTo>
                    <a:pt x="509924" y="364939"/>
                    <a:pt x="505161" y="371606"/>
                    <a:pt x="479444" y="365891"/>
                  </a:cubicBezTo>
                  <a:cubicBezTo>
                    <a:pt x="333711" y="330649"/>
                    <a:pt x="213696" y="377321"/>
                    <a:pt x="113684" y="485906"/>
                  </a:cubicBezTo>
                  <a:cubicBezTo>
                    <a:pt x="66059" y="483049"/>
                    <a:pt x="38436" y="450664"/>
                    <a:pt x="23196" y="412564"/>
                  </a:cubicBezTo>
                  <a:cubicBezTo>
                    <a:pt x="-22524" y="294454"/>
                    <a:pt x="1289" y="181106"/>
                    <a:pt x="77489" y="87761"/>
                  </a:cubicBezTo>
                  <a:cubicBezTo>
                    <a:pt x="143211" y="6799"/>
                    <a:pt x="240366" y="-16061"/>
                    <a:pt x="345141" y="10609"/>
                  </a:cubicBezTo>
                  <a:cubicBezTo>
                    <a:pt x="402291" y="24896"/>
                    <a:pt x="455632" y="47756"/>
                    <a:pt x="510876" y="67759"/>
                  </a:cubicBezTo>
                  <a:cubicBezTo>
                    <a:pt x="603269" y="101096"/>
                    <a:pt x="700424" y="118241"/>
                    <a:pt x="799484" y="130624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DE7019-0427-4752-8DA5-26D9A83AC11A}"/>
                </a:ext>
              </a:extLst>
            </p:cNvPr>
            <p:cNvSpPr/>
            <p:nvPr/>
          </p:nvSpPr>
          <p:spPr>
            <a:xfrm>
              <a:off x="6144102" y="2557486"/>
              <a:ext cx="709135" cy="519139"/>
            </a:xfrm>
            <a:custGeom>
              <a:avLst/>
              <a:gdLst>
                <a:gd name="connsiteX0" fmla="*/ 0 w 714375"/>
                <a:gd name="connsiteY0" fmla="*/ 17145 h 523875"/>
                <a:gd name="connsiteX1" fmla="*/ 144780 w 714375"/>
                <a:gd name="connsiteY1" fmla="*/ 0 h 523875"/>
                <a:gd name="connsiteX2" fmla="*/ 612458 w 714375"/>
                <a:gd name="connsiteY2" fmla="*/ 389572 h 523875"/>
                <a:gd name="connsiteX3" fmla="*/ 714375 w 714375"/>
                <a:gd name="connsiteY3" fmla="*/ 461010 h 523875"/>
                <a:gd name="connsiteX4" fmla="*/ 654368 w 714375"/>
                <a:gd name="connsiteY4" fmla="*/ 478155 h 523875"/>
                <a:gd name="connsiteX5" fmla="*/ 495300 w 714375"/>
                <a:gd name="connsiteY5" fmla="*/ 516255 h 523875"/>
                <a:gd name="connsiteX6" fmla="*/ 401003 w 714375"/>
                <a:gd name="connsiteY6" fmla="*/ 507682 h 523875"/>
                <a:gd name="connsiteX7" fmla="*/ 332422 w 714375"/>
                <a:gd name="connsiteY7" fmla="*/ 450532 h 523875"/>
                <a:gd name="connsiteX8" fmla="*/ 359092 w 714375"/>
                <a:gd name="connsiteY8" fmla="*/ 410527 h 523875"/>
                <a:gd name="connsiteX9" fmla="*/ 413385 w 714375"/>
                <a:gd name="connsiteY9" fmla="*/ 345757 h 523875"/>
                <a:gd name="connsiteX10" fmla="*/ 331470 w 714375"/>
                <a:gd name="connsiteY10" fmla="*/ 232410 h 523875"/>
                <a:gd name="connsiteX11" fmla="*/ 216217 w 714375"/>
                <a:gd name="connsiteY11" fmla="*/ 256222 h 523875"/>
                <a:gd name="connsiteX12" fmla="*/ 161925 w 714375"/>
                <a:gd name="connsiteY12" fmla="*/ 255270 h 523875"/>
                <a:gd name="connsiteX13" fmla="*/ 112395 w 714375"/>
                <a:gd name="connsiteY13" fmla="*/ 218122 h 523875"/>
                <a:gd name="connsiteX14" fmla="*/ 0 w 714375"/>
                <a:gd name="connsiteY14" fmla="*/ 17145 h 523875"/>
                <a:gd name="connsiteX0" fmla="*/ 0 w 709135"/>
                <a:gd name="connsiteY0" fmla="*/ 30245 h 529619"/>
                <a:gd name="connsiteX1" fmla="*/ 139540 w 709135"/>
                <a:gd name="connsiteY1" fmla="*/ 0 h 529619"/>
                <a:gd name="connsiteX2" fmla="*/ 607218 w 709135"/>
                <a:gd name="connsiteY2" fmla="*/ 389572 h 529619"/>
                <a:gd name="connsiteX3" fmla="*/ 709135 w 709135"/>
                <a:gd name="connsiteY3" fmla="*/ 461010 h 529619"/>
                <a:gd name="connsiteX4" fmla="*/ 649128 w 709135"/>
                <a:gd name="connsiteY4" fmla="*/ 478155 h 529619"/>
                <a:gd name="connsiteX5" fmla="*/ 490060 w 709135"/>
                <a:gd name="connsiteY5" fmla="*/ 516255 h 529619"/>
                <a:gd name="connsiteX6" fmla="*/ 395763 w 709135"/>
                <a:gd name="connsiteY6" fmla="*/ 507682 h 529619"/>
                <a:gd name="connsiteX7" fmla="*/ 327182 w 709135"/>
                <a:gd name="connsiteY7" fmla="*/ 450532 h 529619"/>
                <a:gd name="connsiteX8" fmla="*/ 353852 w 709135"/>
                <a:gd name="connsiteY8" fmla="*/ 410527 h 529619"/>
                <a:gd name="connsiteX9" fmla="*/ 408145 w 709135"/>
                <a:gd name="connsiteY9" fmla="*/ 345757 h 529619"/>
                <a:gd name="connsiteX10" fmla="*/ 326230 w 709135"/>
                <a:gd name="connsiteY10" fmla="*/ 232410 h 529619"/>
                <a:gd name="connsiteX11" fmla="*/ 210977 w 709135"/>
                <a:gd name="connsiteY11" fmla="*/ 256222 h 529619"/>
                <a:gd name="connsiteX12" fmla="*/ 156685 w 709135"/>
                <a:gd name="connsiteY12" fmla="*/ 255270 h 529619"/>
                <a:gd name="connsiteX13" fmla="*/ 107155 w 709135"/>
                <a:gd name="connsiteY13" fmla="*/ 218122 h 529619"/>
                <a:gd name="connsiteX14" fmla="*/ 0 w 709135"/>
                <a:gd name="connsiteY14" fmla="*/ 30245 h 52961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408145 w 709135"/>
                <a:gd name="connsiteY9" fmla="*/ 335277 h 519139"/>
                <a:gd name="connsiteX10" fmla="*/ 326230 w 709135"/>
                <a:gd name="connsiteY10" fmla="*/ 221930 h 519139"/>
                <a:gd name="connsiteX11" fmla="*/ 210977 w 709135"/>
                <a:gd name="connsiteY11" fmla="*/ 245742 h 519139"/>
                <a:gd name="connsiteX12" fmla="*/ 156685 w 709135"/>
                <a:gd name="connsiteY12" fmla="*/ 244790 h 519139"/>
                <a:gd name="connsiteX13" fmla="*/ 107155 w 709135"/>
                <a:gd name="connsiteY13" fmla="*/ 207642 h 519139"/>
                <a:gd name="connsiteX14" fmla="*/ 0 w 709135"/>
                <a:gd name="connsiteY14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326230 w 709135"/>
                <a:gd name="connsiteY9" fmla="*/ 221930 h 519139"/>
                <a:gd name="connsiteX10" fmla="*/ 210977 w 709135"/>
                <a:gd name="connsiteY10" fmla="*/ 245742 h 519139"/>
                <a:gd name="connsiteX11" fmla="*/ 156685 w 709135"/>
                <a:gd name="connsiteY11" fmla="*/ 244790 h 519139"/>
                <a:gd name="connsiteX12" fmla="*/ 107155 w 709135"/>
                <a:gd name="connsiteY12" fmla="*/ 207642 h 519139"/>
                <a:gd name="connsiteX13" fmla="*/ 0 w 709135"/>
                <a:gd name="connsiteY13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210977 w 709135"/>
                <a:gd name="connsiteY9" fmla="*/ 245742 h 519139"/>
                <a:gd name="connsiteX10" fmla="*/ 156685 w 709135"/>
                <a:gd name="connsiteY10" fmla="*/ 244790 h 519139"/>
                <a:gd name="connsiteX11" fmla="*/ 107155 w 709135"/>
                <a:gd name="connsiteY11" fmla="*/ 207642 h 519139"/>
                <a:gd name="connsiteX12" fmla="*/ 0 w 709135"/>
                <a:gd name="connsiteY12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56685 w 709135"/>
                <a:gd name="connsiteY9" fmla="*/ 244790 h 519139"/>
                <a:gd name="connsiteX10" fmla="*/ 107155 w 709135"/>
                <a:gd name="connsiteY10" fmla="*/ 207642 h 519139"/>
                <a:gd name="connsiteX11" fmla="*/ 0 w 709135"/>
                <a:gd name="connsiteY11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353852 w 709135"/>
                <a:gd name="connsiteY8" fmla="*/ 400047 h 519139"/>
                <a:gd name="connsiteX9" fmla="*/ 107155 w 709135"/>
                <a:gd name="connsiteY9" fmla="*/ 207642 h 519139"/>
                <a:gd name="connsiteX10" fmla="*/ 0 w 709135"/>
                <a:gd name="connsiteY10" fmla="*/ 19765 h 519139"/>
                <a:gd name="connsiteX0" fmla="*/ 0 w 709135"/>
                <a:gd name="connsiteY0" fmla="*/ 19765 h 519139"/>
                <a:gd name="connsiteX1" fmla="*/ 157881 w 709135"/>
                <a:gd name="connsiteY1" fmla="*/ 0 h 519139"/>
                <a:gd name="connsiteX2" fmla="*/ 607218 w 709135"/>
                <a:gd name="connsiteY2" fmla="*/ 379092 h 519139"/>
                <a:gd name="connsiteX3" fmla="*/ 709135 w 709135"/>
                <a:gd name="connsiteY3" fmla="*/ 450530 h 519139"/>
                <a:gd name="connsiteX4" fmla="*/ 649128 w 709135"/>
                <a:gd name="connsiteY4" fmla="*/ 467675 h 519139"/>
                <a:gd name="connsiteX5" fmla="*/ 490060 w 709135"/>
                <a:gd name="connsiteY5" fmla="*/ 505775 h 519139"/>
                <a:gd name="connsiteX6" fmla="*/ 395763 w 709135"/>
                <a:gd name="connsiteY6" fmla="*/ 497202 h 519139"/>
                <a:gd name="connsiteX7" fmla="*/ 327182 w 709135"/>
                <a:gd name="connsiteY7" fmla="*/ 440052 h 519139"/>
                <a:gd name="connsiteX8" fmla="*/ 107155 w 709135"/>
                <a:gd name="connsiteY8" fmla="*/ 207642 h 519139"/>
                <a:gd name="connsiteX9" fmla="*/ 0 w 709135"/>
                <a:gd name="connsiteY9" fmla="*/ 19765 h 5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35" h="519139">
                  <a:moveTo>
                    <a:pt x="0" y="19765"/>
                  </a:moveTo>
                  <a:cubicBezTo>
                    <a:pt x="47625" y="9287"/>
                    <a:pt x="109304" y="0"/>
                    <a:pt x="157881" y="0"/>
                  </a:cubicBezTo>
                  <a:cubicBezTo>
                    <a:pt x="364573" y="69532"/>
                    <a:pt x="496727" y="197165"/>
                    <a:pt x="607218" y="379092"/>
                  </a:cubicBezTo>
                  <a:cubicBezTo>
                    <a:pt x="632935" y="421002"/>
                    <a:pt x="656748" y="453387"/>
                    <a:pt x="709135" y="450530"/>
                  </a:cubicBezTo>
                  <a:cubicBezTo>
                    <a:pt x="694848" y="474342"/>
                    <a:pt x="670082" y="468627"/>
                    <a:pt x="649128" y="467675"/>
                  </a:cubicBezTo>
                  <a:cubicBezTo>
                    <a:pt x="591978" y="464817"/>
                    <a:pt x="539590" y="479105"/>
                    <a:pt x="490060" y="505775"/>
                  </a:cubicBezTo>
                  <a:cubicBezTo>
                    <a:pt x="454818" y="524825"/>
                    <a:pt x="425290" y="524825"/>
                    <a:pt x="395763" y="497202"/>
                  </a:cubicBezTo>
                  <a:cubicBezTo>
                    <a:pt x="373855" y="477200"/>
                    <a:pt x="343375" y="467675"/>
                    <a:pt x="327182" y="440052"/>
                  </a:cubicBezTo>
                  <a:cubicBezTo>
                    <a:pt x="279081" y="391792"/>
                    <a:pt x="161685" y="277690"/>
                    <a:pt x="107155" y="207642"/>
                  </a:cubicBezTo>
                  <a:cubicBezTo>
                    <a:pt x="82390" y="135252"/>
                    <a:pt x="52388" y="78820"/>
                    <a:pt x="0" y="19765"/>
                  </a:cubicBezTo>
                  <a:close/>
                </a:path>
              </a:pathLst>
            </a:custGeom>
            <a:solidFill>
              <a:srgbClr val="8DC0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851158-F95A-4EC4-AAB8-702590C5162C}"/>
                </a:ext>
              </a:extLst>
            </p:cNvPr>
            <p:cNvSpPr/>
            <p:nvPr/>
          </p:nvSpPr>
          <p:spPr>
            <a:xfrm>
              <a:off x="6150292" y="2767396"/>
              <a:ext cx="428625" cy="228600"/>
            </a:xfrm>
            <a:custGeom>
              <a:avLst/>
              <a:gdLst>
                <a:gd name="connsiteX0" fmla="*/ 151448 w 428625"/>
                <a:gd name="connsiteY0" fmla="*/ 36785 h 228600"/>
                <a:gd name="connsiteX1" fmla="*/ 299085 w 428625"/>
                <a:gd name="connsiteY1" fmla="*/ 5352 h 228600"/>
                <a:gd name="connsiteX2" fmla="*/ 419100 w 428625"/>
                <a:gd name="connsiteY2" fmla="*/ 38690 h 228600"/>
                <a:gd name="connsiteX3" fmla="*/ 398145 w 428625"/>
                <a:gd name="connsiteY3" fmla="*/ 162515 h 228600"/>
                <a:gd name="connsiteX4" fmla="*/ 322898 w 428625"/>
                <a:gd name="connsiteY4" fmla="*/ 227285 h 228600"/>
                <a:gd name="connsiteX5" fmla="*/ 304800 w 428625"/>
                <a:gd name="connsiteY5" fmla="*/ 228237 h 228600"/>
                <a:gd name="connsiteX6" fmla="*/ 144780 w 428625"/>
                <a:gd name="connsiteY6" fmla="*/ 206330 h 228600"/>
                <a:gd name="connsiteX7" fmla="*/ 100013 w 428625"/>
                <a:gd name="connsiteY7" fmla="*/ 185375 h 228600"/>
                <a:gd name="connsiteX8" fmla="*/ 0 w 428625"/>
                <a:gd name="connsiteY8" fmla="*/ 66312 h 228600"/>
                <a:gd name="connsiteX9" fmla="*/ 151448 w 428625"/>
                <a:gd name="connsiteY9" fmla="*/ 36785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625" h="228600">
                  <a:moveTo>
                    <a:pt x="151448" y="36785"/>
                  </a:moveTo>
                  <a:cubicBezTo>
                    <a:pt x="200978" y="26307"/>
                    <a:pt x="250508" y="15830"/>
                    <a:pt x="299085" y="5352"/>
                  </a:cubicBezTo>
                  <a:cubicBezTo>
                    <a:pt x="344805" y="-5125"/>
                    <a:pt x="393383" y="-3220"/>
                    <a:pt x="419100" y="38690"/>
                  </a:cubicBezTo>
                  <a:cubicBezTo>
                    <a:pt x="444817" y="80600"/>
                    <a:pt x="422910" y="123462"/>
                    <a:pt x="398145" y="162515"/>
                  </a:cubicBezTo>
                  <a:cubicBezTo>
                    <a:pt x="379095" y="191090"/>
                    <a:pt x="347663" y="204425"/>
                    <a:pt x="322898" y="227285"/>
                  </a:cubicBezTo>
                  <a:cubicBezTo>
                    <a:pt x="317183" y="233000"/>
                    <a:pt x="310515" y="233952"/>
                    <a:pt x="304800" y="228237"/>
                  </a:cubicBezTo>
                  <a:cubicBezTo>
                    <a:pt x="254317" y="200615"/>
                    <a:pt x="200025" y="197757"/>
                    <a:pt x="144780" y="206330"/>
                  </a:cubicBezTo>
                  <a:cubicBezTo>
                    <a:pt x="122873" y="209187"/>
                    <a:pt x="108585" y="207282"/>
                    <a:pt x="100013" y="185375"/>
                  </a:cubicBezTo>
                  <a:cubicBezTo>
                    <a:pt x="79058" y="134892"/>
                    <a:pt x="45720" y="94887"/>
                    <a:pt x="0" y="66312"/>
                  </a:cubicBezTo>
                  <a:cubicBezTo>
                    <a:pt x="48578" y="50120"/>
                    <a:pt x="101917" y="54882"/>
                    <a:pt x="151448" y="36785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BE954C-AB78-4669-B8AD-7F74DEAA2488}"/>
                </a:ext>
              </a:extLst>
            </p:cNvPr>
            <p:cNvSpPr/>
            <p:nvPr/>
          </p:nvSpPr>
          <p:spPr>
            <a:xfrm>
              <a:off x="5022596" y="1515449"/>
              <a:ext cx="1623710" cy="776288"/>
            </a:xfrm>
            <a:custGeom>
              <a:avLst/>
              <a:gdLst>
                <a:gd name="connsiteX0" fmla="*/ 1619826 w 1619250"/>
                <a:gd name="connsiteY0" fmla="*/ 104775 h 771525"/>
                <a:gd name="connsiteX1" fmla="*/ 1613159 w 1619250"/>
                <a:gd name="connsiteY1" fmla="*/ 0 h 771525"/>
                <a:gd name="connsiteX2" fmla="*/ 1530291 w 1619250"/>
                <a:gd name="connsiteY2" fmla="*/ 74295 h 771525"/>
                <a:gd name="connsiteX3" fmla="*/ 796866 w 1619250"/>
                <a:gd name="connsiteY3" fmla="*/ 163830 h 771525"/>
                <a:gd name="connsiteX4" fmla="*/ 76776 w 1619250"/>
                <a:gd name="connsiteY4" fmla="*/ 67628 h 771525"/>
                <a:gd name="connsiteX5" fmla="*/ 10101 w 1619250"/>
                <a:gd name="connsiteY5" fmla="*/ 11430 h 771525"/>
                <a:gd name="connsiteX6" fmla="*/ 2481 w 1619250"/>
                <a:gd name="connsiteY6" fmla="*/ 551498 h 771525"/>
                <a:gd name="connsiteX7" fmla="*/ 41534 w 1619250"/>
                <a:gd name="connsiteY7" fmla="*/ 621983 h 771525"/>
                <a:gd name="connsiteX8" fmla="*/ 102494 w 1619250"/>
                <a:gd name="connsiteY8" fmla="*/ 649605 h 771525"/>
                <a:gd name="connsiteX9" fmla="*/ 102494 w 1619250"/>
                <a:gd name="connsiteY9" fmla="*/ 649605 h 771525"/>
                <a:gd name="connsiteX10" fmla="*/ 102494 w 1619250"/>
                <a:gd name="connsiteY10" fmla="*/ 649605 h 771525"/>
                <a:gd name="connsiteX11" fmla="*/ 200601 w 1619250"/>
                <a:gd name="connsiteY11" fmla="*/ 685800 h 771525"/>
                <a:gd name="connsiteX12" fmla="*/ 824489 w 1619250"/>
                <a:gd name="connsiteY12" fmla="*/ 776288 h 771525"/>
                <a:gd name="connsiteX13" fmla="*/ 1400751 w 1619250"/>
                <a:gd name="connsiteY13" fmla="*/ 704850 h 771525"/>
                <a:gd name="connsiteX14" fmla="*/ 1589346 w 1619250"/>
                <a:gd name="connsiteY14" fmla="*/ 609600 h 771525"/>
                <a:gd name="connsiteX15" fmla="*/ 1619826 w 1619250"/>
                <a:gd name="connsiteY15" fmla="*/ 532448 h 771525"/>
                <a:gd name="connsiteX16" fmla="*/ 1619826 w 1619250"/>
                <a:gd name="connsiteY16" fmla="*/ 104775 h 771525"/>
                <a:gd name="connsiteX0" fmla="*/ 1622043 w 1623710"/>
                <a:gd name="connsiteY0" fmla="*/ 104775 h 776288"/>
                <a:gd name="connsiteX1" fmla="*/ 1615376 w 1623710"/>
                <a:gd name="connsiteY1" fmla="*/ 0 h 776288"/>
                <a:gd name="connsiteX2" fmla="*/ 1532508 w 1623710"/>
                <a:gd name="connsiteY2" fmla="*/ 74295 h 776288"/>
                <a:gd name="connsiteX3" fmla="*/ 799083 w 1623710"/>
                <a:gd name="connsiteY3" fmla="*/ 163830 h 776288"/>
                <a:gd name="connsiteX4" fmla="*/ 78993 w 1623710"/>
                <a:gd name="connsiteY4" fmla="*/ 67628 h 776288"/>
                <a:gd name="connsiteX5" fmla="*/ 8981 w 1623710"/>
                <a:gd name="connsiteY5" fmla="*/ 8093 h 776288"/>
                <a:gd name="connsiteX6" fmla="*/ 4698 w 1623710"/>
                <a:gd name="connsiteY6" fmla="*/ 551498 h 776288"/>
                <a:gd name="connsiteX7" fmla="*/ 43751 w 1623710"/>
                <a:gd name="connsiteY7" fmla="*/ 621983 h 776288"/>
                <a:gd name="connsiteX8" fmla="*/ 104711 w 1623710"/>
                <a:gd name="connsiteY8" fmla="*/ 649605 h 776288"/>
                <a:gd name="connsiteX9" fmla="*/ 104711 w 1623710"/>
                <a:gd name="connsiteY9" fmla="*/ 649605 h 776288"/>
                <a:gd name="connsiteX10" fmla="*/ 104711 w 1623710"/>
                <a:gd name="connsiteY10" fmla="*/ 649605 h 776288"/>
                <a:gd name="connsiteX11" fmla="*/ 202818 w 1623710"/>
                <a:gd name="connsiteY11" fmla="*/ 685800 h 776288"/>
                <a:gd name="connsiteX12" fmla="*/ 826706 w 1623710"/>
                <a:gd name="connsiteY12" fmla="*/ 776288 h 776288"/>
                <a:gd name="connsiteX13" fmla="*/ 1402968 w 1623710"/>
                <a:gd name="connsiteY13" fmla="*/ 704850 h 776288"/>
                <a:gd name="connsiteX14" fmla="*/ 1591563 w 1623710"/>
                <a:gd name="connsiteY14" fmla="*/ 609600 h 776288"/>
                <a:gd name="connsiteX15" fmla="*/ 1622043 w 1623710"/>
                <a:gd name="connsiteY15" fmla="*/ 532448 h 776288"/>
                <a:gd name="connsiteX16" fmla="*/ 1622043 w 1623710"/>
                <a:gd name="connsiteY16" fmla="*/ 104775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23710" h="776288">
                  <a:moveTo>
                    <a:pt x="1622043" y="104775"/>
                  </a:moveTo>
                  <a:cubicBezTo>
                    <a:pt x="1622043" y="77153"/>
                    <a:pt x="1628711" y="27623"/>
                    <a:pt x="1615376" y="0"/>
                  </a:cubicBezTo>
                  <a:cubicBezTo>
                    <a:pt x="1602993" y="20955"/>
                    <a:pt x="1573466" y="60007"/>
                    <a:pt x="1532508" y="74295"/>
                  </a:cubicBezTo>
                  <a:cubicBezTo>
                    <a:pt x="1414398" y="119063"/>
                    <a:pt x="1213421" y="156210"/>
                    <a:pt x="799083" y="163830"/>
                  </a:cubicBezTo>
                  <a:cubicBezTo>
                    <a:pt x="359981" y="172403"/>
                    <a:pt x="89471" y="74295"/>
                    <a:pt x="78993" y="67628"/>
                  </a:cubicBezTo>
                  <a:cubicBezTo>
                    <a:pt x="51371" y="55245"/>
                    <a:pt x="26126" y="32858"/>
                    <a:pt x="8981" y="8093"/>
                  </a:cubicBezTo>
                  <a:cubicBezTo>
                    <a:pt x="-10069" y="188116"/>
                    <a:pt x="7556" y="371475"/>
                    <a:pt x="4698" y="551498"/>
                  </a:cubicBezTo>
                  <a:cubicBezTo>
                    <a:pt x="4698" y="576263"/>
                    <a:pt x="12318" y="608648"/>
                    <a:pt x="43751" y="621983"/>
                  </a:cubicBezTo>
                  <a:cubicBezTo>
                    <a:pt x="69468" y="637223"/>
                    <a:pt x="82803" y="643890"/>
                    <a:pt x="104711" y="649605"/>
                  </a:cubicBezTo>
                  <a:lnTo>
                    <a:pt x="104711" y="649605"/>
                  </a:lnTo>
                  <a:lnTo>
                    <a:pt x="104711" y="649605"/>
                  </a:lnTo>
                  <a:cubicBezTo>
                    <a:pt x="111378" y="653415"/>
                    <a:pt x="202818" y="685800"/>
                    <a:pt x="202818" y="685800"/>
                  </a:cubicBezTo>
                  <a:cubicBezTo>
                    <a:pt x="246633" y="698183"/>
                    <a:pt x="593343" y="776288"/>
                    <a:pt x="826706" y="776288"/>
                  </a:cubicBezTo>
                  <a:cubicBezTo>
                    <a:pt x="1066736" y="776288"/>
                    <a:pt x="1227708" y="749618"/>
                    <a:pt x="1402968" y="704850"/>
                  </a:cubicBezTo>
                  <a:cubicBezTo>
                    <a:pt x="1473453" y="686753"/>
                    <a:pt x="1554416" y="657225"/>
                    <a:pt x="1591563" y="609600"/>
                  </a:cubicBezTo>
                  <a:cubicBezTo>
                    <a:pt x="1609661" y="586740"/>
                    <a:pt x="1622043" y="563880"/>
                    <a:pt x="1622043" y="532448"/>
                  </a:cubicBezTo>
                  <a:cubicBezTo>
                    <a:pt x="1621091" y="390525"/>
                    <a:pt x="1622996" y="247650"/>
                    <a:pt x="1622043" y="104775"/>
                  </a:cubicBezTo>
                  <a:close/>
                </a:path>
              </a:pathLst>
            </a:custGeom>
            <a:solidFill>
              <a:srgbClr val="BCC7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4F7CD8-CEAF-4BE1-96C1-AE462D494ADE}"/>
                </a:ext>
              </a:extLst>
            </p:cNvPr>
            <p:cNvSpPr/>
            <p:nvPr/>
          </p:nvSpPr>
          <p:spPr>
            <a:xfrm>
              <a:off x="5067300" y="1529736"/>
              <a:ext cx="1564005" cy="761047"/>
            </a:xfrm>
            <a:custGeom>
              <a:avLst/>
              <a:gdLst>
                <a:gd name="connsiteX0" fmla="*/ 677227 w 1564005"/>
                <a:gd name="connsiteY0" fmla="*/ 148590 h 761047"/>
                <a:gd name="connsiteX1" fmla="*/ 721042 w 1564005"/>
                <a:gd name="connsiteY1" fmla="*/ 148590 h 761047"/>
                <a:gd name="connsiteX2" fmla="*/ 721042 w 1564005"/>
                <a:gd name="connsiteY2" fmla="*/ 760095 h 761047"/>
                <a:gd name="connsiteX3" fmla="*/ 677227 w 1564005"/>
                <a:gd name="connsiteY3" fmla="*/ 757238 h 761047"/>
                <a:gd name="connsiteX4" fmla="*/ 592454 w 1564005"/>
                <a:gd name="connsiteY4" fmla="*/ 147637 h 761047"/>
                <a:gd name="connsiteX5" fmla="*/ 636269 w 1564005"/>
                <a:gd name="connsiteY5" fmla="*/ 148590 h 761047"/>
                <a:gd name="connsiteX6" fmla="*/ 636269 w 1564005"/>
                <a:gd name="connsiteY6" fmla="*/ 754380 h 761047"/>
                <a:gd name="connsiteX7" fmla="*/ 592454 w 1564005"/>
                <a:gd name="connsiteY7" fmla="*/ 749617 h 761047"/>
                <a:gd name="connsiteX8" fmla="*/ 843915 w 1564005"/>
                <a:gd name="connsiteY8" fmla="*/ 146685 h 761047"/>
                <a:gd name="connsiteX9" fmla="*/ 887730 w 1564005"/>
                <a:gd name="connsiteY9" fmla="*/ 147637 h 761047"/>
                <a:gd name="connsiteX10" fmla="*/ 887730 w 1564005"/>
                <a:gd name="connsiteY10" fmla="*/ 761047 h 761047"/>
                <a:gd name="connsiteX11" fmla="*/ 875347 w 1564005"/>
                <a:gd name="connsiteY11" fmla="*/ 761047 h 761047"/>
                <a:gd name="connsiteX12" fmla="*/ 843915 w 1564005"/>
                <a:gd name="connsiteY12" fmla="*/ 761047 h 761047"/>
                <a:gd name="connsiteX13" fmla="*/ 804862 w 1564005"/>
                <a:gd name="connsiteY13" fmla="*/ 146685 h 761047"/>
                <a:gd name="connsiteX14" fmla="*/ 804862 w 1564005"/>
                <a:gd name="connsiteY14" fmla="*/ 761047 h 761047"/>
                <a:gd name="connsiteX15" fmla="*/ 773430 w 1564005"/>
                <a:gd name="connsiteY15" fmla="*/ 761047 h 761047"/>
                <a:gd name="connsiteX16" fmla="*/ 761047 w 1564005"/>
                <a:gd name="connsiteY16" fmla="*/ 761047 h 761047"/>
                <a:gd name="connsiteX17" fmla="*/ 761047 w 1564005"/>
                <a:gd name="connsiteY17" fmla="*/ 147637 h 761047"/>
                <a:gd name="connsiteX18" fmla="*/ 804862 w 1564005"/>
                <a:gd name="connsiteY18" fmla="*/ 146685 h 761047"/>
                <a:gd name="connsiteX19" fmla="*/ 928687 w 1564005"/>
                <a:gd name="connsiteY19" fmla="*/ 145732 h 761047"/>
                <a:gd name="connsiteX20" fmla="*/ 972502 w 1564005"/>
                <a:gd name="connsiteY20" fmla="*/ 145732 h 761047"/>
                <a:gd name="connsiteX21" fmla="*/ 972502 w 1564005"/>
                <a:gd name="connsiteY21" fmla="*/ 753427 h 761047"/>
                <a:gd name="connsiteX22" fmla="*/ 928687 w 1564005"/>
                <a:gd name="connsiteY22" fmla="*/ 756285 h 761047"/>
                <a:gd name="connsiteX23" fmla="*/ 507682 w 1564005"/>
                <a:gd name="connsiteY23" fmla="*/ 140018 h 761047"/>
                <a:gd name="connsiteX24" fmla="*/ 551497 w 1564005"/>
                <a:gd name="connsiteY24" fmla="*/ 142875 h 761047"/>
                <a:gd name="connsiteX25" fmla="*/ 551497 w 1564005"/>
                <a:gd name="connsiteY25" fmla="*/ 742951 h 761047"/>
                <a:gd name="connsiteX26" fmla="*/ 507682 w 1564005"/>
                <a:gd name="connsiteY26" fmla="*/ 737236 h 761047"/>
                <a:gd name="connsiteX27" fmla="*/ 1057274 w 1564005"/>
                <a:gd name="connsiteY27" fmla="*/ 134303 h 761047"/>
                <a:gd name="connsiteX28" fmla="*/ 1057274 w 1564005"/>
                <a:gd name="connsiteY28" fmla="*/ 745808 h 761047"/>
                <a:gd name="connsiteX29" fmla="*/ 1013459 w 1564005"/>
                <a:gd name="connsiteY29" fmla="*/ 750571 h 761047"/>
                <a:gd name="connsiteX30" fmla="*/ 1013459 w 1564005"/>
                <a:gd name="connsiteY30" fmla="*/ 135255 h 761047"/>
                <a:gd name="connsiteX31" fmla="*/ 1057274 w 1564005"/>
                <a:gd name="connsiteY31" fmla="*/ 134303 h 761047"/>
                <a:gd name="connsiteX32" fmla="*/ 422910 w 1564005"/>
                <a:gd name="connsiteY32" fmla="*/ 133350 h 761047"/>
                <a:gd name="connsiteX33" fmla="*/ 466725 w 1564005"/>
                <a:gd name="connsiteY33" fmla="*/ 137160 h 761047"/>
                <a:gd name="connsiteX34" fmla="*/ 466725 w 1564005"/>
                <a:gd name="connsiteY34" fmla="*/ 730568 h 761047"/>
                <a:gd name="connsiteX35" fmla="*/ 422910 w 1564005"/>
                <a:gd name="connsiteY35" fmla="*/ 723900 h 761047"/>
                <a:gd name="connsiteX36" fmla="*/ 1141094 w 1564005"/>
                <a:gd name="connsiteY36" fmla="*/ 129540 h 761047"/>
                <a:gd name="connsiteX37" fmla="*/ 1141094 w 1564005"/>
                <a:gd name="connsiteY37" fmla="*/ 735330 h 761047"/>
                <a:gd name="connsiteX38" fmla="*/ 1097279 w 1564005"/>
                <a:gd name="connsiteY38" fmla="*/ 741045 h 761047"/>
                <a:gd name="connsiteX39" fmla="*/ 1097279 w 1564005"/>
                <a:gd name="connsiteY39" fmla="*/ 132397 h 761047"/>
                <a:gd name="connsiteX40" fmla="*/ 1141094 w 1564005"/>
                <a:gd name="connsiteY40" fmla="*/ 129540 h 761047"/>
                <a:gd name="connsiteX41" fmla="*/ 1225867 w 1564005"/>
                <a:gd name="connsiteY41" fmla="*/ 123825 h 761047"/>
                <a:gd name="connsiteX42" fmla="*/ 1225867 w 1564005"/>
                <a:gd name="connsiteY42" fmla="*/ 723900 h 761047"/>
                <a:gd name="connsiteX43" fmla="*/ 1182052 w 1564005"/>
                <a:gd name="connsiteY43" fmla="*/ 730568 h 761047"/>
                <a:gd name="connsiteX44" fmla="*/ 1182052 w 1564005"/>
                <a:gd name="connsiteY44" fmla="*/ 127635 h 761047"/>
                <a:gd name="connsiteX45" fmla="*/ 1225867 w 1564005"/>
                <a:gd name="connsiteY45" fmla="*/ 123825 h 761047"/>
                <a:gd name="connsiteX46" fmla="*/ 338137 w 1564005"/>
                <a:gd name="connsiteY46" fmla="*/ 122873 h 761047"/>
                <a:gd name="connsiteX47" fmla="*/ 381952 w 1564005"/>
                <a:gd name="connsiteY47" fmla="*/ 128588 h 761047"/>
                <a:gd name="connsiteX48" fmla="*/ 381952 w 1564005"/>
                <a:gd name="connsiteY48" fmla="*/ 717233 h 761047"/>
                <a:gd name="connsiteX49" fmla="*/ 338137 w 1564005"/>
                <a:gd name="connsiteY49" fmla="*/ 709613 h 761047"/>
                <a:gd name="connsiteX50" fmla="*/ 253364 w 1564005"/>
                <a:gd name="connsiteY50" fmla="*/ 109537 h 761047"/>
                <a:gd name="connsiteX51" fmla="*/ 297179 w 1564005"/>
                <a:gd name="connsiteY51" fmla="*/ 117157 h 761047"/>
                <a:gd name="connsiteX52" fmla="*/ 297179 w 1564005"/>
                <a:gd name="connsiteY52" fmla="*/ 701040 h 761047"/>
                <a:gd name="connsiteX53" fmla="*/ 253364 w 1564005"/>
                <a:gd name="connsiteY53" fmla="*/ 692467 h 761047"/>
                <a:gd name="connsiteX54" fmla="*/ 1310640 w 1564005"/>
                <a:gd name="connsiteY54" fmla="*/ 108585 h 761047"/>
                <a:gd name="connsiteX55" fmla="*/ 1310640 w 1564005"/>
                <a:gd name="connsiteY55" fmla="*/ 704850 h 761047"/>
                <a:gd name="connsiteX56" fmla="*/ 1266825 w 1564005"/>
                <a:gd name="connsiteY56" fmla="*/ 712470 h 761047"/>
                <a:gd name="connsiteX57" fmla="*/ 1266825 w 1564005"/>
                <a:gd name="connsiteY57" fmla="*/ 114300 h 761047"/>
                <a:gd name="connsiteX58" fmla="*/ 1310640 w 1564005"/>
                <a:gd name="connsiteY58" fmla="*/ 108585 h 761047"/>
                <a:gd name="connsiteX59" fmla="*/ 169545 w 1564005"/>
                <a:gd name="connsiteY59" fmla="*/ 92393 h 761047"/>
                <a:gd name="connsiteX60" fmla="*/ 213360 w 1564005"/>
                <a:gd name="connsiteY60" fmla="*/ 101918 h 761047"/>
                <a:gd name="connsiteX61" fmla="*/ 213360 w 1564005"/>
                <a:gd name="connsiteY61" fmla="*/ 683896 h 761047"/>
                <a:gd name="connsiteX62" fmla="*/ 169545 w 1564005"/>
                <a:gd name="connsiteY62" fmla="*/ 673418 h 761047"/>
                <a:gd name="connsiteX63" fmla="*/ 1395412 w 1564005"/>
                <a:gd name="connsiteY63" fmla="*/ 89535 h 761047"/>
                <a:gd name="connsiteX64" fmla="*/ 1395412 w 1564005"/>
                <a:gd name="connsiteY64" fmla="*/ 681990 h 761047"/>
                <a:gd name="connsiteX65" fmla="*/ 1351597 w 1564005"/>
                <a:gd name="connsiteY65" fmla="*/ 690563 h 761047"/>
                <a:gd name="connsiteX66" fmla="*/ 1351597 w 1564005"/>
                <a:gd name="connsiteY66" fmla="*/ 97155 h 761047"/>
                <a:gd name="connsiteX67" fmla="*/ 1395412 w 1564005"/>
                <a:gd name="connsiteY67" fmla="*/ 89535 h 761047"/>
                <a:gd name="connsiteX68" fmla="*/ 84772 w 1564005"/>
                <a:gd name="connsiteY68" fmla="*/ 71437 h 761047"/>
                <a:gd name="connsiteX69" fmla="*/ 128587 w 1564005"/>
                <a:gd name="connsiteY69" fmla="*/ 82867 h 761047"/>
                <a:gd name="connsiteX70" fmla="*/ 128587 w 1564005"/>
                <a:gd name="connsiteY70" fmla="*/ 661035 h 761047"/>
                <a:gd name="connsiteX71" fmla="*/ 84772 w 1564005"/>
                <a:gd name="connsiteY71" fmla="*/ 644842 h 761047"/>
                <a:gd name="connsiteX72" fmla="*/ 1480185 w 1564005"/>
                <a:gd name="connsiteY72" fmla="*/ 65723 h 761047"/>
                <a:gd name="connsiteX73" fmla="*/ 1480185 w 1564005"/>
                <a:gd name="connsiteY73" fmla="*/ 646748 h 761047"/>
                <a:gd name="connsiteX74" fmla="*/ 1436370 w 1564005"/>
                <a:gd name="connsiteY74" fmla="*/ 666751 h 761047"/>
                <a:gd name="connsiteX75" fmla="*/ 1436370 w 1564005"/>
                <a:gd name="connsiteY75" fmla="*/ 75248 h 761047"/>
                <a:gd name="connsiteX76" fmla="*/ 1480185 w 1564005"/>
                <a:gd name="connsiteY76" fmla="*/ 65723 h 761047"/>
                <a:gd name="connsiteX77" fmla="*/ 0 w 1564005"/>
                <a:gd name="connsiteY77" fmla="*/ 36195 h 761047"/>
                <a:gd name="connsiteX78" fmla="*/ 25718 w 1564005"/>
                <a:gd name="connsiteY78" fmla="*/ 51435 h 761047"/>
                <a:gd name="connsiteX79" fmla="*/ 43815 w 1564005"/>
                <a:gd name="connsiteY79" fmla="*/ 58103 h 761047"/>
                <a:gd name="connsiteX80" fmla="*/ 43815 w 1564005"/>
                <a:gd name="connsiteY80" fmla="*/ 629603 h 761047"/>
                <a:gd name="connsiteX81" fmla="*/ 0 w 1564005"/>
                <a:gd name="connsiteY81" fmla="*/ 609600 h 761047"/>
                <a:gd name="connsiteX82" fmla="*/ 1564005 w 1564005"/>
                <a:gd name="connsiteY82" fmla="*/ 0 h 761047"/>
                <a:gd name="connsiteX83" fmla="*/ 1564005 w 1564005"/>
                <a:gd name="connsiteY83" fmla="*/ 574358 h 761047"/>
                <a:gd name="connsiteX84" fmla="*/ 1520190 w 1564005"/>
                <a:gd name="connsiteY84" fmla="*/ 619125 h 761047"/>
                <a:gd name="connsiteX85" fmla="*/ 1520190 w 1564005"/>
                <a:gd name="connsiteY85" fmla="*/ 40957 h 761047"/>
                <a:gd name="connsiteX86" fmla="*/ 1564005 w 1564005"/>
                <a:gd name="connsiteY86" fmla="*/ 0 h 761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564005" h="761047">
                  <a:moveTo>
                    <a:pt x="677227" y="148590"/>
                  </a:moveTo>
                  <a:cubicBezTo>
                    <a:pt x="691515" y="148590"/>
                    <a:pt x="705802" y="148590"/>
                    <a:pt x="721042" y="148590"/>
                  </a:cubicBezTo>
                  <a:lnTo>
                    <a:pt x="721042" y="760095"/>
                  </a:lnTo>
                  <a:cubicBezTo>
                    <a:pt x="706754" y="759143"/>
                    <a:pt x="692467" y="758190"/>
                    <a:pt x="677227" y="757238"/>
                  </a:cubicBezTo>
                  <a:close/>
                  <a:moveTo>
                    <a:pt x="592454" y="147637"/>
                  </a:moveTo>
                  <a:cubicBezTo>
                    <a:pt x="606742" y="147637"/>
                    <a:pt x="621029" y="148590"/>
                    <a:pt x="636269" y="148590"/>
                  </a:cubicBezTo>
                  <a:lnTo>
                    <a:pt x="636269" y="754380"/>
                  </a:lnTo>
                  <a:cubicBezTo>
                    <a:pt x="621982" y="752475"/>
                    <a:pt x="606742" y="751522"/>
                    <a:pt x="592454" y="749617"/>
                  </a:cubicBezTo>
                  <a:close/>
                  <a:moveTo>
                    <a:pt x="843915" y="146685"/>
                  </a:moveTo>
                  <a:cubicBezTo>
                    <a:pt x="858203" y="146685"/>
                    <a:pt x="872490" y="147637"/>
                    <a:pt x="887730" y="147637"/>
                  </a:cubicBezTo>
                  <a:lnTo>
                    <a:pt x="887730" y="761047"/>
                  </a:lnTo>
                  <a:cubicBezTo>
                    <a:pt x="883920" y="761047"/>
                    <a:pt x="879157" y="761047"/>
                    <a:pt x="875347" y="761047"/>
                  </a:cubicBezTo>
                  <a:cubicBezTo>
                    <a:pt x="864870" y="761047"/>
                    <a:pt x="854392" y="761047"/>
                    <a:pt x="843915" y="761047"/>
                  </a:cubicBezTo>
                  <a:close/>
                  <a:moveTo>
                    <a:pt x="804862" y="146685"/>
                  </a:moveTo>
                  <a:lnTo>
                    <a:pt x="804862" y="761047"/>
                  </a:lnTo>
                  <a:cubicBezTo>
                    <a:pt x="794385" y="761047"/>
                    <a:pt x="783907" y="761047"/>
                    <a:pt x="773430" y="761047"/>
                  </a:cubicBezTo>
                  <a:cubicBezTo>
                    <a:pt x="769620" y="761047"/>
                    <a:pt x="764857" y="761047"/>
                    <a:pt x="761047" y="761047"/>
                  </a:cubicBezTo>
                  <a:lnTo>
                    <a:pt x="761047" y="147637"/>
                  </a:lnTo>
                  <a:cubicBezTo>
                    <a:pt x="776287" y="147637"/>
                    <a:pt x="790575" y="146685"/>
                    <a:pt x="804862" y="146685"/>
                  </a:cubicBezTo>
                  <a:close/>
                  <a:moveTo>
                    <a:pt x="928687" y="145732"/>
                  </a:moveTo>
                  <a:cubicBezTo>
                    <a:pt x="943927" y="145732"/>
                    <a:pt x="958215" y="145732"/>
                    <a:pt x="972502" y="145732"/>
                  </a:cubicBezTo>
                  <a:lnTo>
                    <a:pt x="972502" y="753427"/>
                  </a:lnTo>
                  <a:cubicBezTo>
                    <a:pt x="957262" y="754380"/>
                    <a:pt x="942975" y="755332"/>
                    <a:pt x="928687" y="756285"/>
                  </a:cubicBezTo>
                  <a:close/>
                  <a:moveTo>
                    <a:pt x="507682" y="140018"/>
                  </a:moveTo>
                  <a:cubicBezTo>
                    <a:pt x="521970" y="140970"/>
                    <a:pt x="536257" y="141923"/>
                    <a:pt x="551497" y="142875"/>
                  </a:cubicBezTo>
                  <a:lnTo>
                    <a:pt x="551497" y="742951"/>
                  </a:lnTo>
                  <a:cubicBezTo>
                    <a:pt x="537209" y="741046"/>
                    <a:pt x="521970" y="739141"/>
                    <a:pt x="507682" y="737236"/>
                  </a:cubicBezTo>
                  <a:close/>
                  <a:moveTo>
                    <a:pt x="1057274" y="134303"/>
                  </a:moveTo>
                  <a:lnTo>
                    <a:pt x="1057274" y="745808"/>
                  </a:lnTo>
                  <a:cubicBezTo>
                    <a:pt x="1042987" y="747713"/>
                    <a:pt x="1027747" y="749618"/>
                    <a:pt x="1013459" y="750571"/>
                  </a:cubicBezTo>
                  <a:lnTo>
                    <a:pt x="1013459" y="135255"/>
                  </a:lnTo>
                  <a:cubicBezTo>
                    <a:pt x="1028699" y="135255"/>
                    <a:pt x="1042987" y="135255"/>
                    <a:pt x="1057274" y="134303"/>
                  </a:cubicBezTo>
                  <a:close/>
                  <a:moveTo>
                    <a:pt x="422910" y="133350"/>
                  </a:moveTo>
                  <a:cubicBezTo>
                    <a:pt x="437198" y="134303"/>
                    <a:pt x="451485" y="136207"/>
                    <a:pt x="466725" y="137160"/>
                  </a:cubicBezTo>
                  <a:lnTo>
                    <a:pt x="466725" y="730568"/>
                  </a:lnTo>
                  <a:cubicBezTo>
                    <a:pt x="451485" y="728663"/>
                    <a:pt x="437198" y="725805"/>
                    <a:pt x="422910" y="723900"/>
                  </a:cubicBezTo>
                  <a:close/>
                  <a:moveTo>
                    <a:pt x="1141094" y="129540"/>
                  </a:moveTo>
                  <a:lnTo>
                    <a:pt x="1141094" y="735330"/>
                  </a:lnTo>
                  <a:cubicBezTo>
                    <a:pt x="1126807" y="737235"/>
                    <a:pt x="1111567" y="739140"/>
                    <a:pt x="1097279" y="741045"/>
                  </a:cubicBezTo>
                  <a:lnTo>
                    <a:pt x="1097279" y="132397"/>
                  </a:lnTo>
                  <a:cubicBezTo>
                    <a:pt x="1112519" y="131445"/>
                    <a:pt x="1126807" y="130492"/>
                    <a:pt x="1141094" y="129540"/>
                  </a:cubicBezTo>
                  <a:close/>
                  <a:moveTo>
                    <a:pt x="1225867" y="123825"/>
                  </a:moveTo>
                  <a:lnTo>
                    <a:pt x="1225867" y="723900"/>
                  </a:lnTo>
                  <a:cubicBezTo>
                    <a:pt x="1211579" y="725805"/>
                    <a:pt x="1197292" y="728663"/>
                    <a:pt x="1182052" y="730568"/>
                  </a:cubicBezTo>
                  <a:lnTo>
                    <a:pt x="1182052" y="127635"/>
                  </a:lnTo>
                  <a:cubicBezTo>
                    <a:pt x="1197292" y="126682"/>
                    <a:pt x="1211579" y="125730"/>
                    <a:pt x="1225867" y="123825"/>
                  </a:cubicBezTo>
                  <a:close/>
                  <a:moveTo>
                    <a:pt x="338137" y="122873"/>
                  </a:moveTo>
                  <a:cubicBezTo>
                    <a:pt x="352425" y="124778"/>
                    <a:pt x="366712" y="126683"/>
                    <a:pt x="381952" y="128588"/>
                  </a:cubicBezTo>
                  <a:lnTo>
                    <a:pt x="381952" y="717233"/>
                  </a:lnTo>
                  <a:cubicBezTo>
                    <a:pt x="366712" y="715328"/>
                    <a:pt x="352425" y="712471"/>
                    <a:pt x="338137" y="709613"/>
                  </a:cubicBezTo>
                  <a:close/>
                  <a:moveTo>
                    <a:pt x="253364" y="109537"/>
                  </a:moveTo>
                  <a:cubicBezTo>
                    <a:pt x="267652" y="112394"/>
                    <a:pt x="281939" y="114300"/>
                    <a:pt x="297179" y="117157"/>
                  </a:cubicBezTo>
                  <a:lnTo>
                    <a:pt x="297179" y="701040"/>
                  </a:lnTo>
                  <a:cubicBezTo>
                    <a:pt x="281939" y="698182"/>
                    <a:pt x="266699" y="695325"/>
                    <a:pt x="253364" y="692467"/>
                  </a:cubicBezTo>
                  <a:close/>
                  <a:moveTo>
                    <a:pt x="1310640" y="108585"/>
                  </a:moveTo>
                  <a:lnTo>
                    <a:pt x="1310640" y="704850"/>
                  </a:lnTo>
                  <a:cubicBezTo>
                    <a:pt x="1296353" y="706755"/>
                    <a:pt x="1282065" y="709613"/>
                    <a:pt x="1266825" y="712470"/>
                  </a:cubicBezTo>
                  <a:lnTo>
                    <a:pt x="1266825" y="114300"/>
                  </a:lnTo>
                  <a:cubicBezTo>
                    <a:pt x="1282065" y="112395"/>
                    <a:pt x="1296353" y="110490"/>
                    <a:pt x="1310640" y="108585"/>
                  </a:cubicBezTo>
                  <a:close/>
                  <a:moveTo>
                    <a:pt x="169545" y="92393"/>
                  </a:moveTo>
                  <a:cubicBezTo>
                    <a:pt x="182880" y="95250"/>
                    <a:pt x="198120" y="99061"/>
                    <a:pt x="213360" y="101918"/>
                  </a:cubicBezTo>
                  <a:lnTo>
                    <a:pt x="213360" y="683896"/>
                  </a:lnTo>
                  <a:cubicBezTo>
                    <a:pt x="195262" y="680086"/>
                    <a:pt x="180975" y="676276"/>
                    <a:pt x="169545" y="673418"/>
                  </a:cubicBezTo>
                  <a:close/>
                  <a:moveTo>
                    <a:pt x="1395412" y="89535"/>
                  </a:moveTo>
                  <a:lnTo>
                    <a:pt x="1395412" y="681990"/>
                  </a:lnTo>
                  <a:cubicBezTo>
                    <a:pt x="1382077" y="684847"/>
                    <a:pt x="1366837" y="687705"/>
                    <a:pt x="1351597" y="690563"/>
                  </a:cubicBezTo>
                  <a:lnTo>
                    <a:pt x="1351597" y="97155"/>
                  </a:lnTo>
                  <a:cubicBezTo>
                    <a:pt x="1366837" y="94298"/>
                    <a:pt x="1381125" y="92392"/>
                    <a:pt x="1395412" y="89535"/>
                  </a:cubicBezTo>
                  <a:close/>
                  <a:moveTo>
                    <a:pt x="84772" y="71437"/>
                  </a:moveTo>
                  <a:cubicBezTo>
                    <a:pt x="97154" y="74294"/>
                    <a:pt x="112395" y="79057"/>
                    <a:pt x="128587" y="82867"/>
                  </a:cubicBezTo>
                  <a:lnTo>
                    <a:pt x="128587" y="661035"/>
                  </a:lnTo>
                  <a:cubicBezTo>
                    <a:pt x="115252" y="656272"/>
                    <a:pt x="99060" y="650557"/>
                    <a:pt x="84772" y="644842"/>
                  </a:cubicBezTo>
                  <a:close/>
                  <a:moveTo>
                    <a:pt x="1480185" y="65723"/>
                  </a:moveTo>
                  <a:lnTo>
                    <a:pt x="1480185" y="646748"/>
                  </a:lnTo>
                  <a:cubicBezTo>
                    <a:pt x="1468755" y="649606"/>
                    <a:pt x="1454467" y="662941"/>
                    <a:pt x="1436370" y="666751"/>
                  </a:cubicBezTo>
                  <a:lnTo>
                    <a:pt x="1436370" y="75248"/>
                  </a:lnTo>
                  <a:cubicBezTo>
                    <a:pt x="1451610" y="72391"/>
                    <a:pt x="1466850" y="68580"/>
                    <a:pt x="1480185" y="65723"/>
                  </a:cubicBezTo>
                  <a:close/>
                  <a:moveTo>
                    <a:pt x="0" y="36195"/>
                  </a:moveTo>
                  <a:cubicBezTo>
                    <a:pt x="7620" y="41910"/>
                    <a:pt x="16193" y="46673"/>
                    <a:pt x="25718" y="51435"/>
                  </a:cubicBezTo>
                  <a:cubicBezTo>
                    <a:pt x="26670" y="51435"/>
                    <a:pt x="33338" y="54293"/>
                    <a:pt x="43815" y="58103"/>
                  </a:cubicBezTo>
                  <a:lnTo>
                    <a:pt x="43815" y="629603"/>
                  </a:lnTo>
                  <a:cubicBezTo>
                    <a:pt x="28575" y="624840"/>
                    <a:pt x="17145" y="619125"/>
                    <a:pt x="0" y="609600"/>
                  </a:cubicBezTo>
                  <a:close/>
                  <a:moveTo>
                    <a:pt x="1564005" y="0"/>
                  </a:moveTo>
                  <a:lnTo>
                    <a:pt x="1564005" y="574358"/>
                  </a:lnTo>
                  <a:cubicBezTo>
                    <a:pt x="1553528" y="588645"/>
                    <a:pt x="1533525" y="614363"/>
                    <a:pt x="1520190" y="619125"/>
                  </a:cubicBezTo>
                  <a:lnTo>
                    <a:pt x="1520190" y="40957"/>
                  </a:lnTo>
                  <a:cubicBezTo>
                    <a:pt x="1537335" y="36195"/>
                    <a:pt x="1552575" y="16193"/>
                    <a:pt x="1564005" y="0"/>
                  </a:cubicBezTo>
                  <a:close/>
                </a:path>
              </a:pathLst>
            </a:custGeom>
            <a:solidFill>
              <a:srgbClr val="65C8D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Chord 87">
              <a:extLst>
                <a:ext uri="{FF2B5EF4-FFF2-40B4-BE49-F238E27FC236}">
                  <a16:creationId xmlns:a16="http://schemas.microsoft.com/office/drawing/2014/main" id="{1F6729F6-082F-4385-B12B-5B958B4E717F}"/>
                </a:ext>
              </a:extLst>
            </p:cNvPr>
            <p:cNvSpPr/>
            <p:nvPr/>
          </p:nvSpPr>
          <p:spPr>
            <a:xfrm>
              <a:off x="5235831" y="2260109"/>
              <a:ext cx="1188912" cy="95742"/>
            </a:xfrm>
            <a:custGeom>
              <a:avLst/>
              <a:gdLst>
                <a:gd name="connsiteX0" fmla="*/ 2538657 w 3907744"/>
                <a:gd name="connsiteY0" fmla="*/ 3818180 h 3907744"/>
                <a:gd name="connsiteX1" fmla="*/ 1349745 w 3907744"/>
                <a:gd name="connsiteY1" fmla="*/ 3812002 h 3907744"/>
                <a:gd name="connsiteX2" fmla="*/ 2538657 w 3907744"/>
                <a:gd name="connsiteY2" fmla="*/ 3818180 h 3907744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  <a:gd name="connsiteX0" fmla="*/ 1188912 w 1188912"/>
                <a:gd name="connsiteY0" fmla="*/ 6178 h 95742"/>
                <a:gd name="connsiteX1" fmla="*/ 0 w 1188912"/>
                <a:gd name="connsiteY1" fmla="*/ 0 h 95742"/>
                <a:gd name="connsiteX2" fmla="*/ 1188912 w 1188912"/>
                <a:gd name="connsiteY2" fmla="*/ 6178 h 9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8912" h="95742">
                  <a:moveTo>
                    <a:pt x="1188912" y="6178"/>
                  </a:moveTo>
                  <a:cubicBezTo>
                    <a:pt x="801588" y="127671"/>
                    <a:pt x="386040" y="125512"/>
                    <a:pt x="0" y="0"/>
                  </a:cubicBezTo>
                  <a:cubicBezTo>
                    <a:pt x="439687" y="82153"/>
                    <a:pt x="799283" y="94224"/>
                    <a:pt x="1188912" y="61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CD936E6-6483-40F7-87A4-B8E7EE528984}"/>
                </a:ext>
              </a:extLst>
            </p:cNvPr>
            <p:cNvGrpSpPr/>
            <p:nvPr/>
          </p:nvGrpSpPr>
          <p:grpSpPr>
            <a:xfrm>
              <a:off x="7054086" y="5562869"/>
              <a:ext cx="985290" cy="590977"/>
              <a:chOff x="7054086" y="5562869"/>
              <a:chExt cx="985290" cy="590977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359C94-AF5D-4599-8D3D-72EBAC576C83}"/>
                  </a:ext>
                </a:extLst>
              </p:cNvPr>
              <p:cNvSpPr/>
              <p:nvPr/>
            </p:nvSpPr>
            <p:spPr>
              <a:xfrm flipH="1">
                <a:off x="7547135" y="56603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7F64F4B-A38E-481F-9288-4C53650E5622}"/>
                  </a:ext>
                </a:extLst>
              </p:cNvPr>
              <p:cNvSpPr/>
              <p:nvPr/>
            </p:nvSpPr>
            <p:spPr>
              <a:xfrm flipH="1">
                <a:off x="7558628" y="55628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DAE8E3A-E912-4998-85EB-548CCFCDCBE4}"/>
                  </a:ext>
                </a:extLst>
              </p:cNvPr>
              <p:cNvSpPr/>
              <p:nvPr/>
            </p:nvSpPr>
            <p:spPr>
              <a:xfrm>
                <a:off x="7318163" y="5661571"/>
                <a:ext cx="514350" cy="428625"/>
              </a:xfrm>
              <a:custGeom>
                <a:avLst/>
                <a:gdLst>
                  <a:gd name="connsiteX0" fmla="*/ 29563 w 514350"/>
                  <a:gd name="connsiteY0" fmla="*/ 117215 h 428625"/>
                  <a:gd name="connsiteX1" fmla="*/ 221968 w 514350"/>
                  <a:gd name="connsiteY1" fmla="*/ 58 h 428625"/>
                  <a:gd name="connsiteX2" fmla="*/ 421993 w 514350"/>
                  <a:gd name="connsiteY2" fmla="*/ 53398 h 428625"/>
                  <a:gd name="connsiteX3" fmla="*/ 511528 w 514350"/>
                  <a:gd name="connsiteY3" fmla="*/ 291523 h 428625"/>
                  <a:gd name="connsiteX4" fmla="*/ 437233 w 514350"/>
                  <a:gd name="connsiteY4" fmla="*/ 394393 h 428625"/>
                  <a:gd name="connsiteX5" fmla="*/ 29563 w 514350"/>
                  <a:gd name="connsiteY5" fmla="*/ 298190 h 428625"/>
                  <a:gd name="connsiteX6" fmla="*/ 29563 w 514350"/>
                  <a:gd name="connsiteY6" fmla="*/ 117215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4350" h="428625">
                    <a:moveTo>
                      <a:pt x="29563" y="117215"/>
                    </a:moveTo>
                    <a:cubicBezTo>
                      <a:pt x="70521" y="40063"/>
                      <a:pt x="132433" y="1010"/>
                      <a:pt x="221968" y="58"/>
                    </a:cubicBezTo>
                    <a:cubicBezTo>
                      <a:pt x="294358" y="-894"/>
                      <a:pt x="361986" y="9583"/>
                      <a:pt x="421993" y="53398"/>
                    </a:cubicBezTo>
                    <a:cubicBezTo>
                      <a:pt x="503908" y="113406"/>
                      <a:pt x="534388" y="192463"/>
                      <a:pt x="511528" y="291523"/>
                    </a:cubicBezTo>
                    <a:cubicBezTo>
                      <a:pt x="508671" y="342006"/>
                      <a:pt x="474381" y="370581"/>
                      <a:pt x="437233" y="394393"/>
                    </a:cubicBezTo>
                    <a:cubicBezTo>
                      <a:pt x="313408" y="473451"/>
                      <a:pt x="105763" y="424873"/>
                      <a:pt x="29563" y="298190"/>
                    </a:cubicBezTo>
                    <a:cubicBezTo>
                      <a:pt x="-1869" y="246756"/>
                      <a:pt x="-17109" y="177223"/>
                      <a:pt x="29563" y="1172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832E6B4-B3E4-4F46-B23D-333D06BDA5D8}"/>
                  </a:ext>
                </a:extLst>
              </p:cNvPr>
              <p:cNvSpPr/>
              <p:nvPr/>
            </p:nvSpPr>
            <p:spPr>
              <a:xfrm>
                <a:off x="7054086" y="5778787"/>
                <a:ext cx="777018" cy="375059"/>
              </a:xfrm>
              <a:custGeom>
                <a:avLst/>
                <a:gdLst>
                  <a:gd name="connsiteX0" fmla="*/ 293119 w 771525"/>
                  <a:gd name="connsiteY0" fmla="*/ 668 h 371475"/>
                  <a:gd name="connsiteX1" fmla="*/ 449329 w 771525"/>
                  <a:gd name="connsiteY1" fmla="*/ 284513 h 371475"/>
                  <a:gd name="connsiteX2" fmla="*/ 598872 w 771525"/>
                  <a:gd name="connsiteY2" fmla="*/ 302611 h 371475"/>
                  <a:gd name="connsiteX3" fmla="*/ 774132 w 771525"/>
                  <a:gd name="connsiteY3" fmla="*/ 174023 h 371475"/>
                  <a:gd name="connsiteX4" fmla="*/ 639829 w 771525"/>
                  <a:gd name="connsiteY4" fmla="*/ 363571 h 371475"/>
                  <a:gd name="connsiteX5" fmla="*/ 452187 w 771525"/>
                  <a:gd name="connsiteY5" fmla="*/ 366429 h 371475"/>
                  <a:gd name="connsiteX6" fmla="*/ 220729 w 771525"/>
                  <a:gd name="connsiteY6" fmla="*/ 360713 h 371475"/>
                  <a:gd name="connsiteX7" fmla="*/ 41659 w 771525"/>
                  <a:gd name="connsiteY7" fmla="*/ 294991 h 371475"/>
                  <a:gd name="connsiteX8" fmla="*/ 5464 w 771525"/>
                  <a:gd name="connsiteY8" fmla="*/ 188311 h 371475"/>
                  <a:gd name="connsiteX9" fmla="*/ 48327 w 771525"/>
                  <a:gd name="connsiteY9" fmla="*/ 185454 h 371475"/>
                  <a:gd name="connsiteX10" fmla="*/ 215014 w 771525"/>
                  <a:gd name="connsiteY10" fmla="*/ 215934 h 371475"/>
                  <a:gd name="connsiteX11" fmla="*/ 247399 w 771525"/>
                  <a:gd name="connsiteY11" fmla="*/ 179738 h 371475"/>
                  <a:gd name="connsiteX12" fmla="*/ 264544 w 771525"/>
                  <a:gd name="connsiteY12" fmla="*/ 42579 h 371475"/>
                  <a:gd name="connsiteX13" fmla="*/ 293119 w 771525"/>
                  <a:gd name="connsiteY13" fmla="*/ 668 h 371475"/>
                  <a:gd name="connsiteX0" fmla="*/ 293119 w 776496"/>
                  <a:gd name="connsiteY0" fmla="*/ 1322 h 376381"/>
                  <a:gd name="connsiteX1" fmla="*/ 449329 w 776496"/>
                  <a:gd name="connsiteY1" fmla="*/ 285167 h 376381"/>
                  <a:gd name="connsiteX2" fmla="*/ 598872 w 776496"/>
                  <a:gd name="connsiteY2" fmla="*/ 303265 h 376381"/>
                  <a:gd name="connsiteX3" fmla="*/ 774132 w 776496"/>
                  <a:gd name="connsiteY3" fmla="*/ 174677 h 376381"/>
                  <a:gd name="connsiteX4" fmla="*/ 639829 w 776496"/>
                  <a:gd name="connsiteY4" fmla="*/ 364225 h 376381"/>
                  <a:gd name="connsiteX5" fmla="*/ 452187 w 776496"/>
                  <a:gd name="connsiteY5" fmla="*/ 367083 h 376381"/>
                  <a:gd name="connsiteX6" fmla="*/ 220729 w 776496"/>
                  <a:gd name="connsiteY6" fmla="*/ 361367 h 376381"/>
                  <a:gd name="connsiteX7" fmla="*/ 41659 w 776496"/>
                  <a:gd name="connsiteY7" fmla="*/ 295645 h 376381"/>
                  <a:gd name="connsiteX8" fmla="*/ 5464 w 776496"/>
                  <a:gd name="connsiteY8" fmla="*/ 188965 h 376381"/>
                  <a:gd name="connsiteX9" fmla="*/ 48327 w 776496"/>
                  <a:gd name="connsiteY9" fmla="*/ 186108 h 376381"/>
                  <a:gd name="connsiteX10" fmla="*/ 215014 w 776496"/>
                  <a:gd name="connsiteY10" fmla="*/ 216588 h 376381"/>
                  <a:gd name="connsiteX11" fmla="*/ 247399 w 776496"/>
                  <a:gd name="connsiteY11" fmla="*/ 180392 h 376381"/>
                  <a:gd name="connsiteX12" fmla="*/ 293119 w 776496"/>
                  <a:gd name="connsiteY12" fmla="*/ 1322 h 376381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48327 w 776496"/>
                  <a:gd name="connsiteY9" fmla="*/ 184786 h 375059"/>
                  <a:gd name="connsiteX10" fmla="*/ 215014 w 776496"/>
                  <a:gd name="connsiteY10" fmla="*/ 215266 h 375059"/>
                  <a:gd name="connsiteX11" fmla="*/ 247399 w 776496"/>
                  <a:gd name="connsiteY11" fmla="*/ 179070 h 375059"/>
                  <a:gd name="connsiteX12" fmla="*/ 293119 w 776496"/>
                  <a:gd name="connsiteY12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87643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93119 w 776496"/>
                  <a:gd name="connsiteY0" fmla="*/ 0 h 375059"/>
                  <a:gd name="connsiteX1" fmla="*/ 449329 w 776496"/>
                  <a:gd name="connsiteY1" fmla="*/ 283845 h 375059"/>
                  <a:gd name="connsiteX2" fmla="*/ 598872 w 776496"/>
                  <a:gd name="connsiteY2" fmla="*/ 301943 h 375059"/>
                  <a:gd name="connsiteX3" fmla="*/ 774132 w 776496"/>
                  <a:gd name="connsiteY3" fmla="*/ 173355 h 375059"/>
                  <a:gd name="connsiteX4" fmla="*/ 639829 w 776496"/>
                  <a:gd name="connsiteY4" fmla="*/ 362903 h 375059"/>
                  <a:gd name="connsiteX5" fmla="*/ 452187 w 776496"/>
                  <a:gd name="connsiteY5" fmla="*/ 365761 h 375059"/>
                  <a:gd name="connsiteX6" fmla="*/ 220729 w 776496"/>
                  <a:gd name="connsiteY6" fmla="*/ 360045 h 375059"/>
                  <a:gd name="connsiteX7" fmla="*/ 41659 w 776496"/>
                  <a:gd name="connsiteY7" fmla="*/ 294323 h 375059"/>
                  <a:gd name="connsiteX8" fmla="*/ 5464 w 776496"/>
                  <a:gd name="connsiteY8" fmla="*/ 167037 h 375059"/>
                  <a:gd name="connsiteX9" fmla="*/ 215014 w 776496"/>
                  <a:gd name="connsiteY9" fmla="*/ 215266 h 375059"/>
                  <a:gd name="connsiteX10" fmla="*/ 247399 w 776496"/>
                  <a:gd name="connsiteY10" fmla="*/ 179070 h 375059"/>
                  <a:gd name="connsiteX11" fmla="*/ 293119 w 776496"/>
                  <a:gd name="connsiteY11" fmla="*/ 0 h 375059"/>
                  <a:gd name="connsiteX0" fmla="*/ 287655 w 771032"/>
                  <a:gd name="connsiteY0" fmla="*/ 0 h 375059"/>
                  <a:gd name="connsiteX1" fmla="*/ 443865 w 771032"/>
                  <a:gd name="connsiteY1" fmla="*/ 283845 h 375059"/>
                  <a:gd name="connsiteX2" fmla="*/ 593408 w 771032"/>
                  <a:gd name="connsiteY2" fmla="*/ 301943 h 375059"/>
                  <a:gd name="connsiteX3" fmla="*/ 768668 w 771032"/>
                  <a:gd name="connsiteY3" fmla="*/ 173355 h 375059"/>
                  <a:gd name="connsiteX4" fmla="*/ 634365 w 771032"/>
                  <a:gd name="connsiteY4" fmla="*/ 362903 h 375059"/>
                  <a:gd name="connsiteX5" fmla="*/ 446723 w 771032"/>
                  <a:gd name="connsiteY5" fmla="*/ 365761 h 375059"/>
                  <a:gd name="connsiteX6" fmla="*/ 215265 w 771032"/>
                  <a:gd name="connsiteY6" fmla="*/ 360045 h 375059"/>
                  <a:gd name="connsiteX7" fmla="*/ 36195 w 771032"/>
                  <a:gd name="connsiteY7" fmla="*/ 294323 h 375059"/>
                  <a:gd name="connsiteX8" fmla="*/ 0 w 771032"/>
                  <a:gd name="connsiteY8" fmla="*/ 167037 h 375059"/>
                  <a:gd name="connsiteX9" fmla="*/ 209550 w 771032"/>
                  <a:gd name="connsiteY9" fmla="*/ 215266 h 375059"/>
                  <a:gd name="connsiteX10" fmla="*/ 241935 w 771032"/>
                  <a:gd name="connsiteY10" fmla="*/ 179070 h 375059"/>
                  <a:gd name="connsiteX11" fmla="*/ 287655 w 771032"/>
                  <a:gd name="connsiteY11" fmla="*/ 0 h 375059"/>
                  <a:gd name="connsiteX0" fmla="*/ 279928 w 763305"/>
                  <a:gd name="connsiteY0" fmla="*/ 0 h 375059"/>
                  <a:gd name="connsiteX1" fmla="*/ 436138 w 763305"/>
                  <a:gd name="connsiteY1" fmla="*/ 283845 h 375059"/>
                  <a:gd name="connsiteX2" fmla="*/ 585681 w 763305"/>
                  <a:gd name="connsiteY2" fmla="*/ 301943 h 375059"/>
                  <a:gd name="connsiteX3" fmla="*/ 760941 w 763305"/>
                  <a:gd name="connsiteY3" fmla="*/ 173355 h 375059"/>
                  <a:gd name="connsiteX4" fmla="*/ 626638 w 763305"/>
                  <a:gd name="connsiteY4" fmla="*/ 362903 h 375059"/>
                  <a:gd name="connsiteX5" fmla="*/ 438996 w 763305"/>
                  <a:gd name="connsiteY5" fmla="*/ 365761 h 375059"/>
                  <a:gd name="connsiteX6" fmla="*/ 207538 w 763305"/>
                  <a:gd name="connsiteY6" fmla="*/ 360045 h 375059"/>
                  <a:gd name="connsiteX7" fmla="*/ 28468 w 763305"/>
                  <a:gd name="connsiteY7" fmla="*/ 294323 h 375059"/>
                  <a:gd name="connsiteX8" fmla="*/ 0 w 763305"/>
                  <a:gd name="connsiteY8" fmla="*/ 141280 h 375059"/>
                  <a:gd name="connsiteX9" fmla="*/ 201823 w 763305"/>
                  <a:gd name="connsiteY9" fmla="*/ 215266 h 375059"/>
                  <a:gd name="connsiteX10" fmla="*/ 234208 w 763305"/>
                  <a:gd name="connsiteY10" fmla="*/ 179070 h 375059"/>
                  <a:gd name="connsiteX11" fmla="*/ 279928 w 763305"/>
                  <a:gd name="connsiteY11" fmla="*/ 0 h 375059"/>
                  <a:gd name="connsiteX0" fmla="*/ 293641 w 777018"/>
                  <a:gd name="connsiteY0" fmla="*/ 0 h 375059"/>
                  <a:gd name="connsiteX1" fmla="*/ 449851 w 777018"/>
                  <a:gd name="connsiteY1" fmla="*/ 283845 h 375059"/>
                  <a:gd name="connsiteX2" fmla="*/ 599394 w 777018"/>
                  <a:gd name="connsiteY2" fmla="*/ 301943 h 375059"/>
                  <a:gd name="connsiteX3" fmla="*/ 774654 w 777018"/>
                  <a:gd name="connsiteY3" fmla="*/ 173355 h 375059"/>
                  <a:gd name="connsiteX4" fmla="*/ 640351 w 777018"/>
                  <a:gd name="connsiteY4" fmla="*/ 362903 h 375059"/>
                  <a:gd name="connsiteX5" fmla="*/ 452709 w 777018"/>
                  <a:gd name="connsiteY5" fmla="*/ 365761 h 375059"/>
                  <a:gd name="connsiteX6" fmla="*/ 221251 w 777018"/>
                  <a:gd name="connsiteY6" fmla="*/ 360045 h 375059"/>
                  <a:gd name="connsiteX7" fmla="*/ 42181 w 777018"/>
                  <a:gd name="connsiteY7" fmla="*/ 294323 h 375059"/>
                  <a:gd name="connsiteX8" fmla="*/ 13713 w 777018"/>
                  <a:gd name="connsiteY8" fmla="*/ 141280 h 375059"/>
                  <a:gd name="connsiteX9" fmla="*/ 215536 w 777018"/>
                  <a:gd name="connsiteY9" fmla="*/ 215266 h 375059"/>
                  <a:gd name="connsiteX10" fmla="*/ 247921 w 777018"/>
                  <a:gd name="connsiteY10" fmla="*/ 179070 h 375059"/>
                  <a:gd name="connsiteX11" fmla="*/ 293641 w 777018"/>
                  <a:gd name="connsiteY11" fmla="*/ 0 h 37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018" h="375059">
                    <a:moveTo>
                      <a:pt x="293641" y="0"/>
                    </a:moveTo>
                    <a:cubicBezTo>
                      <a:pt x="249652" y="130386"/>
                      <a:pt x="325074" y="244793"/>
                      <a:pt x="449851" y="283845"/>
                    </a:cubicBezTo>
                    <a:cubicBezTo>
                      <a:pt x="497476" y="299086"/>
                      <a:pt x="547959" y="310516"/>
                      <a:pt x="599394" y="301943"/>
                    </a:cubicBezTo>
                    <a:cubicBezTo>
                      <a:pt x="679404" y="288608"/>
                      <a:pt x="739411" y="246698"/>
                      <a:pt x="774654" y="173355"/>
                    </a:cubicBezTo>
                    <a:cubicBezTo>
                      <a:pt x="789894" y="260986"/>
                      <a:pt x="729886" y="340995"/>
                      <a:pt x="640351" y="362903"/>
                    </a:cubicBezTo>
                    <a:cubicBezTo>
                      <a:pt x="576534" y="379095"/>
                      <a:pt x="517479" y="378143"/>
                      <a:pt x="452709" y="365761"/>
                    </a:cubicBezTo>
                    <a:cubicBezTo>
                      <a:pt x="377461" y="352425"/>
                      <a:pt x="298404" y="361950"/>
                      <a:pt x="221251" y="360045"/>
                    </a:cubicBezTo>
                    <a:cubicBezTo>
                      <a:pt x="154576" y="358141"/>
                      <a:pt x="94569" y="333375"/>
                      <a:pt x="42181" y="294323"/>
                    </a:cubicBezTo>
                    <a:cubicBezTo>
                      <a:pt x="8844" y="270511"/>
                      <a:pt x="-16982" y="178321"/>
                      <a:pt x="13713" y="141280"/>
                    </a:cubicBezTo>
                    <a:cubicBezTo>
                      <a:pt x="60636" y="189923"/>
                      <a:pt x="175214" y="216695"/>
                      <a:pt x="215536" y="215266"/>
                    </a:cubicBezTo>
                    <a:cubicBezTo>
                      <a:pt x="243159" y="215266"/>
                      <a:pt x="254589" y="212408"/>
                      <a:pt x="247921" y="179070"/>
                    </a:cubicBezTo>
                    <a:cubicBezTo>
                      <a:pt x="260939" y="143192"/>
                      <a:pt x="249683" y="80417"/>
                      <a:pt x="29364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50FDB52-C0F0-4EB1-A3F9-A258517BBE8B}"/>
                  </a:ext>
                </a:extLst>
              </p:cNvPr>
              <p:cNvSpPr/>
              <p:nvPr/>
            </p:nvSpPr>
            <p:spPr>
              <a:xfrm>
                <a:off x="7065578" y="5820697"/>
                <a:ext cx="258725" cy="187467"/>
              </a:xfrm>
              <a:custGeom>
                <a:avLst/>
                <a:gdLst>
                  <a:gd name="connsiteX0" fmla="*/ 260060 w 257175"/>
                  <a:gd name="connsiteY0" fmla="*/ 0 h 180975"/>
                  <a:gd name="connsiteX1" fmla="*/ 261965 w 257175"/>
                  <a:gd name="connsiteY1" fmla="*/ 167640 h 180975"/>
                  <a:gd name="connsiteX2" fmla="*/ 236248 w 257175"/>
                  <a:gd name="connsiteY2" fmla="*/ 186690 h 180975"/>
                  <a:gd name="connsiteX3" fmla="*/ 22888 w 257175"/>
                  <a:gd name="connsiteY3" fmla="*/ 145732 h 180975"/>
                  <a:gd name="connsiteX4" fmla="*/ 980 w 257175"/>
                  <a:gd name="connsiteY4" fmla="*/ 146685 h 180975"/>
                  <a:gd name="connsiteX5" fmla="*/ 7648 w 257175"/>
                  <a:gd name="connsiteY5" fmla="*/ 102870 h 180975"/>
                  <a:gd name="connsiteX6" fmla="*/ 65750 w 257175"/>
                  <a:gd name="connsiteY6" fmla="*/ 36195 h 180975"/>
                  <a:gd name="connsiteX7" fmla="*/ 188623 w 257175"/>
                  <a:gd name="connsiteY7" fmla="*/ 12382 h 180975"/>
                  <a:gd name="connsiteX8" fmla="*/ 260060 w 257175"/>
                  <a:gd name="connsiteY8" fmla="*/ 0 h 180975"/>
                  <a:gd name="connsiteX0" fmla="*/ 265212 w 265212"/>
                  <a:gd name="connsiteY0" fmla="*/ 0 h 187467"/>
                  <a:gd name="connsiteX1" fmla="*/ 261965 w 265212"/>
                  <a:gd name="connsiteY1" fmla="*/ 167640 h 187467"/>
                  <a:gd name="connsiteX2" fmla="*/ 236248 w 265212"/>
                  <a:gd name="connsiteY2" fmla="*/ 186690 h 187467"/>
                  <a:gd name="connsiteX3" fmla="*/ 22888 w 265212"/>
                  <a:gd name="connsiteY3" fmla="*/ 145732 h 187467"/>
                  <a:gd name="connsiteX4" fmla="*/ 980 w 265212"/>
                  <a:gd name="connsiteY4" fmla="*/ 146685 h 187467"/>
                  <a:gd name="connsiteX5" fmla="*/ 7648 w 265212"/>
                  <a:gd name="connsiteY5" fmla="*/ 102870 h 187467"/>
                  <a:gd name="connsiteX6" fmla="*/ 65750 w 265212"/>
                  <a:gd name="connsiteY6" fmla="*/ 36195 h 187467"/>
                  <a:gd name="connsiteX7" fmla="*/ 188623 w 265212"/>
                  <a:gd name="connsiteY7" fmla="*/ 12382 h 187467"/>
                  <a:gd name="connsiteX8" fmla="*/ 265212 w 265212"/>
                  <a:gd name="connsiteY8" fmla="*/ 0 h 187467"/>
                  <a:gd name="connsiteX0" fmla="*/ 266910 w 266910"/>
                  <a:gd name="connsiteY0" fmla="*/ 0 h 187467"/>
                  <a:gd name="connsiteX1" fmla="*/ 263663 w 266910"/>
                  <a:gd name="connsiteY1" fmla="*/ 167640 h 187467"/>
                  <a:gd name="connsiteX2" fmla="*/ 237946 w 266910"/>
                  <a:gd name="connsiteY2" fmla="*/ 186690 h 187467"/>
                  <a:gd name="connsiteX3" fmla="*/ 24586 w 266910"/>
                  <a:gd name="connsiteY3" fmla="*/ 145732 h 187467"/>
                  <a:gd name="connsiteX4" fmla="*/ 9346 w 266910"/>
                  <a:gd name="connsiteY4" fmla="*/ 102870 h 187467"/>
                  <a:gd name="connsiteX5" fmla="*/ 67448 w 266910"/>
                  <a:gd name="connsiteY5" fmla="*/ 36195 h 187467"/>
                  <a:gd name="connsiteX6" fmla="*/ 190321 w 266910"/>
                  <a:gd name="connsiteY6" fmla="*/ 12382 h 187467"/>
                  <a:gd name="connsiteX7" fmla="*/ 266910 w 266910"/>
                  <a:gd name="connsiteY7" fmla="*/ 0 h 187467"/>
                  <a:gd name="connsiteX0" fmla="*/ 251566 w 251566"/>
                  <a:gd name="connsiteY0" fmla="*/ 0 h 187467"/>
                  <a:gd name="connsiteX1" fmla="*/ 248319 w 251566"/>
                  <a:gd name="connsiteY1" fmla="*/ 167640 h 187467"/>
                  <a:gd name="connsiteX2" fmla="*/ 222602 w 251566"/>
                  <a:gd name="connsiteY2" fmla="*/ 186690 h 187467"/>
                  <a:gd name="connsiteX3" fmla="*/ 9242 w 251566"/>
                  <a:gd name="connsiteY3" fmla="*/ 145732 h 187467"/>
                  <a:gd name="connsiteX4" fmla="*/ 52104 w 251566"/>
                  <a:gd name="connsiteY4" fmla="*/ 36195 h 187467"/>
                  <a:gd name="connsiteX5" fmla="*/ 174977 w 251566"/>
                  <a:gd name="connsiteY5" fmla="*/ 12382 h 187467"/>
                  <a:gd name="connsiteX6" fmla="*/ 251566 w 251566"/>
                  <a:gd name="connsiteY6" fmla="*/ 0 h 187467"/>
                  <a:gd name="connsiteX0" fmla="*/ 258725 w 258725"/>
                  <a:gd name="connsiteY0" fmla="*/ 0 h 187467"/>
                  <a:gd name="connsiteX1" fmla="*/ 255478 w 258725"/>
                  <a:gd name="connsiteY1" fmla="*/ 167640 h 187467"/>
                  <a:gd name="connsiteX2" fmla="*/ 229761 w 258725"/>
                  <a:gd name="connsiteY2" fmla="*/ 186690 h 187467"/>
                  <a:gd name="connsiteX3" fmla="*/ 16401 w 258725"/>
                  <a:gd name="connsiteY3" fmla="*/ 145732 h 187467"/>
                  <a:gd name="connsiteX4" fmla="*/ 59263 w 258725"/>
                  <a:gd name="connsiteY4" fmla="*/ 36195 h 187467"/>
                  <a:gd name="connsiteX5" fmla="*/ 182136 w 258725"/>
                  <a:gd name="connsiteY5" fmla="*/ 12382 h 187467"/>
                  <a:gd name="connsiteX6" fmla="*/ 258725 w 258725"/>
                  <a:gd name="connsiteY6" fmla="*/ 0 h 1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725" h="187467">
                    <a:moveTo>
                      <a:pt x="258725" y="0"/>
                    </a:moveTo>
                    <a:cubicBezTo>
                      <a:pt x="253963" y="56197"/>
                      <a:pt x="237381" y="111443"/>
                      <a:pt x="255478" y="167640"/>
                    </a:cubicBezTo>
                    <a:cubicBezTo>
                      <a:pt x="264051" y="193357"/>
                      <a:pt x="242143" y="186690"/>
                      <a:pt x="229761" y="186690"/>
                    </a:cubicBezTo>
                    <a:cubicBezTo>
                      <a:pt x="156418" y="186690"/>
                      <a:pt x="81171" y="192405"/>
                      <a:pt x="16401" y="145732"/>
                    </a:cubicBezTo>
                    <a:cubicBezTo>
                      <a:pt x="-12015" y="120650"/>
                      <a:pt x="-6995" y="58420"/>
                      <a:pt x="59263" y="36195"/>
                    </a:cubicBezTo>
                    <a:cubicBezTo>
                      <a:pt x="98316" y="22860"/>
                      <a:pt x="139273" y="9525"/>
                      <a:pt x="182136" y="12382"/>
                    </a:cubicBezTo>
                    <a:cubicBezTo>
                      <a:pt x="206901" y="15240"/>
                      <a:pt x="235865" y="12382"/>
                      <a:pt x="258725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624F27A-FAA4-46C6-AAFF-0C7527351376}"/>
                </a:ext>
              </a:extLst>
            </p:cNvPr>
            <p:cNvGrpSpPr/>
            <p:nvPr/>
          </p:nvGrpSpPr>
          <p:grpSpPr>
            <a:xfrm>
              <a:off x="6794559" y="6184761"/>
              <a:ext cx="492241" cy="316285"/>
              <a:chOff x="7699535" y="5715269"/>
              <a:chExt cx="492241" cy="31628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090A642-3F92-4BB5-998E-1DD0B03126E7}"/>
                  </a:ext>
                </a:extLst>
              </p:cNvPr>
              <p:cNvSpPr/>
              <p:nvPr/>
            </p:nvSpPr>
            <p:spPr>
              <a:xfrm flipH="1">
                <a:off x="7699535" y="5812789"/>
                <a:ext cx="492241" cy="218765"/>
              </a:xfrm>
              <a:custGeom>
                <a:avLst/>
                <a:gdLst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0 h 262587"/>
                  <a:gd name="connsiteX9" fmla="*/ 231177 w 492241"/>
                  <a:gd name="connsiteY9" fmla="*/ 114795 h 262587"/>
                  <a:gd name="connsiteX10" fmla="*/ 215536 w 492241"/>
                  <a:gd name="connsiteY10" fmla="*/ 117808 h 262587"/>
                  <a:gd name="connsiteX11" fmla="*/ 13713 w 492241"/>
                  <a:gd name="connsiteY11" fmla="*/ 43822 h 262587"/>
                  <a:gd name="connsiteX12" fmla="*/ 42181 w 492241"/>
                  <a:gd name="connsiteY12" fmla="*/ 196865 h 262587"/>
                  <a:gd name="connsiteX13" fmla="*/ 221251 w 492241"/>
                  <a:gd name="connsiteY13" fmla="*/ 262587 h 262587"/>
                  <a:gd name="connsiteX14" fmla="*/ 246121 w 492241"/>
                  <a:gd name="connsiteY14" fmla="*/ 262282 h 262587"/>
                  <a:gd name="connsiteX15" fmla="*/ 270990 w 492241"/>
                  <a:gd name="connsiteY15" fmla="*/ 262587 h 262587"/>
                  <a:gd name="connsiteX16" fmla="*/ 450060 w 492241"/>
                  <a:gd name="connsiteY16" fmla="*/ 196865 h 262587"/>
                  <a:gd name="connsiteX17" fmla="*/ 478528 w 492241"/>
                  <a:gd name="connsiteY17" fmla="*/ 43822 h 262587"/>
                  <a:gd name="connsiteX18" fmla="*/ 276705 w 492241"/>
                  <a:gd name="connsiteY18" fmla="*/ 117808 h 262587"/>
                  <a:gd name="connsiteX19" fmla="*/ 261064 w 492241"/>
                  <a:gd name="connsiteY19" fmla="*/ 114795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44320 w 492241"/>
                  <a:gd name="connsiteY6" fmla="*/ 81612 h 262587"/>
                  <a:gd name="connsiteX7" fmla="*/ 233062 w 492241"/>
                  <a:gd name="connsiteY7" fmla="*/ 8779 h 262587"/>
                  <a:gd name="connsiteX8" fmla="*/ 231177 w 492241"/>
                  <a:gd name="connsiteY8" fmla="*/ 114795 h 262587"/>
                  <a:gd name="connsiteX9" fmla="*/ 215536 w 492241"/>
                  <a:gd name="connsiteY9" fmla="*/ 117808 h 262587"/>
                  <a:gd name="connsiteX10" fmla="*/ 13713 w 492241"/>
                  <a:gd name="connsiteY10" fmla="*/ 43822 h 262587"/>
                  <a:gd name="connsiteX11" fmla="*/ 42181 w 492241"/>
                  <a:gd name="connsiteY11" fmla="*/ 196865 h 262587"/>
                  <a:gd name="connsiteX12" fmla="*/ 221251 w 492241"/>
                  <a:gd name="connsiteY12" fmla="*/ 262587 h 262587"/>
                  <a:gd name="connsiteX13" fmla="*/ 246121 w 492241"/>
                  <a:gd name="connsiteY13" fmla="*/ 262282 h 262587"/>
                  <a:gd name="connsiteX14" fmla="*/ 270990 w 492241"/>
                  <a:gd name="connsiteY14" fmla="*/ 262587 h 262587"/>
                  <a:gd name="connsiteX15" fmla="*/ 450060 w 492241"/>
                  <a:gd name="connsiteY15" fmla="*/ 196865 h 262587"/>
                  <a:gd name="connsiteX16" fmla="*/ 478528 w 492241"/>
                  <a:gd name="connsiteY16" fmla="*/ 43822 h 262587"/>
                  <a:gd name="connsiteX17" fmla="*/ 276705 w 492241"/>
                  <a:gd name="connsiteY17" fmla="*/ 117808 h 262587"/>
                  <a:gd name="connsiteX18" fmla="*/ 261064 w 492241"/>
                  <a:gd name="connsiteY18" fmla="*/ 114795 h 262587"/>
                  <a:gd name="connsiteX19" fmla="*/ 261064 w 492241"/>
                  <a:gd name="connsiteY19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42683 w 492241"/>
                  <a:gd name="connsiteY5" fmla="*/ 101332 h 262587"/>
                  <a:gd name="connsiteX6" fmla="*/ 233062 w 492241"/>
                  <a:gd name="connsiteY6" fmla="*/ 8779 h 262587"/>
                  <a:gd name="connsiteX7" fmla="*/ 231177 w 492241"/>
                  <a:gd name="connsiteY7" fmla="*/ 114795 h 262587"/>
                  <a:gd name="connsiteX8" fmla="*/ 215536 w 492241"/>
                  <a:gd name="connsiteY8" fmla="*/ 117808 h 262587"/>
                  <a:gd name="connsiteX9" fmla="*/ 13713 w 492241"/>
                  <a:gd name="connsiteY9" fmla="*/ 43822 h 262587"/>
                  <a:gd name="connsiteX10" fmla="*/ 42181 w 492241"/>
                  <a:gd name="connsiteY10" fmla="*/ 196865 h 262587"/>
                  <a:gd name="connsiteX11" fmla="*/ 221251 w 492241"/>
                  <a:gd name="connsiteY11" fmla="*/ 262587 h 262587"/>
                  <a:gd name="connsiteX12" fmla="*/ 246121 w 492241"/>
                  <a:gd name="connsiteY12" fmla="*/ 262282 h 262587"/>
                  <a:gd name="connsiteX13" fmla="*/ 270990 w 492241"/>
                  <a:gd name="connsiteY13" fmla="*/ 262587 h 262587"/>
                  <a:gd name="connsiteX14" fmla="*/ 450060 w 492241"/>
                  <a:gd name="connsiteY14" fmla="*/ 196865 h 262587"/>
                  <a:gd name="connsiteX15" fmla="*/ 478528 w 492241"/>
                  <a:gd name="connsiteY15" fmla="*/ 43822 h 262587"/>
                  <a:gd name="connsiteX16" fmla="*/ 276705 w 492241"/>
                  <a:gd name="connsiteY16" fmla="*/ 117808 h 262587"/>
                  <a:gd name="connsiteX17" fmla="*/ 261064 w 492241"/>
                  <a:gd name="connsiteY17" fmla="*/ 114795 h 262587"/>
                  <a:gd name="connsiteX18" fmla="*/ 261064 w 492241"/>
                  <a:gd name="connsiteY18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9559 w 492241"/>
                  <a:gd name="connsiteY3" fmla="*/ 101332 h 262587"/>
                  <a:gd name="connsiteX4" fmla="*/ 246121 w 492241"/>
                  <a:gd name="connsiteY4" fmla="*/ 108857 h 262587"/>
                  <a:gd name="connsiteX5" fmla="*/ 233062 w 492241"/>
                  <a:gd name="connsiteY5" fmla="*/ 8779 h 262587"/>
                  <a:gd name="connsiteX6" fmla="*/ 231177 w 492241"/>
                  <a:gd name="connsiteY6" fmla="*/ 114795 h 262587"/>
                  <a:gd name="connsiteX7" fmla="*/ 215536 w 492241"/>
                  <a:gd name="connsiteY7" fmla="*/ 117808 h 262587"/>
                  <a:gd name="connsiteX8" fmla="*/ 13713 w 492241"/>
                  <a:gd name="connsiteY8" fmla="*/ 43822 h 262587"/>
                  <a:gd name="connsiteX9" fmla="*/ 42181 w 492241"/>
                  <a:gd name="connsiteY9" fmla="*/ 196865 h 262587"/>
                  <a:gd name="connsiteX10" fmla="*/ 221251 w 492241"/>
                  <a:gd name="connsiteY10" fmla="*/ 262587 h 262587"/>
                  <a:gd name="connsiteX11" fmla="*/ 246121 w 492241"/>
                  <a:gd name="connsiteY11" fmla="*/ 262282 h 262587"/>
                  <a:gd name="connsiteX12" fmla="*/ 270990 w 492241"/>
                  <a:gd name="connsiteY12" fmla="*/ 262587 h 262587"/>
                  <a:gd name="connsiteX13" fmla="*/ 450060 w 492241"/>
                  <a:gd name="connsiteY13" fmla="*/ 196865 h 262587"/>
                  <a:gd name="connsiteX14" fmla="*/ 478528 w 492241"/>
                  <a:gd name="connsiteY14" fmla="*/ 43822 h 262587"/>
                  <a:gd name="connsiteX15" fmla="*/ 276705 w 492241"/>
                  <a:gd name="connsiteY15" fmla="*/ 117808 h 262587"/>
                  <a:gd name="connsiteX16" fmla="*/ 261064 w 492241"/>
                  <a:gd name="connsiteY16" fmla="*/ 114795 h 262587"/>
                  <a:gd name="connsiteX17" fmla="*/ 261064 w 492241"/>
                  <a:gd name="connsiteY17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3062 w 492241"/>
                  <a:gd name="connsiteY4" fmla="*/ 8779 h 262587"/>
                  <a:gd name="connsiteX5" fmla="*/ 231177 w 492241"/>
                  <a:gd name="connsiteY5" fmla="*/ 114795 h 262587"/>
                  <a:gd name="connsiteX6" fmla="*/ 215536 w 492241"/>
                  <a:gd name="connsiteY6" fmla="*/ 117808 h 262587"/>
                  <a:gd name="connsiteX7" fmla="*/ 13713 w 492241"/>
                  <a:gd name="connsiteY7" fmla="*/ 43822 h 262587"/>
                  <a:gd name="connsiteX8" fmla="*/ 42181 w 492241"/>
                  <a:gd name="connsiteY8" fmla="*/ 196865 h 262587"/>
                  <a:gd name="connsiteX9" fmla="*/ 221251 w 492241"/>
                  <a:gd name="connsiteY9" fmla="*/ 262587 h 262587"/>
                  <a:gd name="connsiteX10" fmla="*/ 246121 w 492241"/>
                  <a:gd name="connsiteY10" fmla="*/ 262282 h 262587"/>
                  <a:gd name="connsiteX11" fmla="*/ 270990 w 492241"/>
                  <a:gd name="connsiteY11" fmla="*/ 262587 h 262587"/>
                  <a:gd name="connsiteX12" fmla="*/ 450060 w 492241"/>
                  <a:gd name="connsiteY12" fmla="*/ 196865 h 262587"/>
                  <a:gd name="connsiteX13" fmla="*/ 478528 w 492241"/>
                  <a:gd name="connsiteY13" fmla="*/ 43822 h 262587"/>
                  <a:gd name="connsiteX14" fmla="*/ 276705 w 492241"/>
                  <a:gd name="connsiteY14" fmla="*/ 117808 h 262587"/>
                  <a:gd name="connsiteX15" fmla="*/ 261064 w 492241"/>
                  <a:gd name="connsiteY15" fmla="*/ 114795 h 262587"/>
                  <a:gd name="connsiteX16" fmla="*/ 261064 w 492241"/>
                  <a:gd name="connsiteY16" fmla="*/ 0 h 262587"/>
                  <a:gd name="connsiteX0" fmla="*/ 261064 w 492241"/>
                  <a:gd name="connsiteY0" fmla="*/ 0 h 262587"/>
                  <a:gd name="connsiteX1" fmla="*/ 259179 w 492241"/>
                  <a:gd name="connsiteY1" fmla="*/ 8779 h 262587"/>
                  <a:gd name="connsiteX2" fmla="*/ 247921 w 492241"/>
                  <a:gd name="connsiteY2" fmla="*/ 81612 h 262587"/>
                  <a:gd name="connsiteX3" fmla="*/ 246121 w 492241"/>
                  <a:gd name="connsiteY3" fmla="*/ 108857 h 262587"/>
                  <a:gd name="connsiteX4" fmla="*/ 231177 w 492241"/>
                  <a:gd name="connsiteY4" fmla="*/ 114795 h 262587"/>
                  <a:gd name="connsiteX5" fmla="*/ 215536 w 492241"/>
                  <a:gd name="connsiteY5" fmla="*/ 117808 h 262587"/>
                  <a:gd name="connsiteX6" fmla="*/ 13713 w 492241"/>
                  <a:gd name="connsiteY6" fmla="*/ 43822 h 262587"/>
                  <a:gd name="connsiteX7" fmla="*/ 42181 w 492241"/>
                  <a:gd name="connsiteY7" fmla="*/ 196865 h 262587"/>
                  <a:gd name="connsiteX8" fmla="*/ 221251 w 492241"/>
                  <a:gd name="connsiteY8" fmla="*/ 262587 h 262587"/>
                  <a:gd name="connsiteX9" fmla="*/ 246121 w 492241"/>
                  <a:gd name="connsiteY9" fmla="*/ 262282 h 262587"/>
                  <a:gd name="connsiteX10" fmla="*/ 270990 w 492241"/>
                  <a:gd name="connsiteY10" fmla="*/ 262587 h 262587"/>
                  <a:gd name="connsiteX11" fmla="*/ 450060 w 492241"/>
                  <a:gd name="connsiteY11" fmla="*/ 196865 h 262587"/>
                  <a:gd name="connsiteX12" fmla="*/ 478528 w 492241"/>
                  <a:gd name="connsiteY12" fmla="*/ 43822 h 262587"/>
                  <a:gd name="connsiteX13" fmla="*/ 276705 w 492241"/>
                  <a:gd name="connsiteY13" fmla="*/ 117808 h 262587"/>
                  <a:gd name="connsiteX14" fmla="*/ 261064 w 492241"/>
                  <a:gd name="connsiteY14" fmla="*/ 114795 h 262587"/>
                  <a:gd name="connsiteX15" fmla="*/ 261064 w 492241"/>
                  <a:gd name="connsiteY15" fmla="*/ 0 h 262587"/>
                  <a:gd name="connsiteX0" fmla="*/ 261064 w 492241"/>
                  <a:gd name="connsiteY0" fmla="*/ 106016 h 253808"/>
                  <a:gd name="connsiteX1" fmla="*/ 259179 w 492241"/>
                  <a:gd name="connsiteY1" fmla="*/ 0 h 253808"/>
                  <a:gd name="connsiteX2" fmla="*/ 247921 w 492241"/>
                  <a:gd name="connsiteY2" fmla="*/ 72833 h 253808"/>
                  <a:gd name="connsiteX3" fmla="*/ 246121 w 492241"/>
                  <a:gd name="connsiteY3" fmla="*/ 100078 h 253808"/>
                  <a:gd name="connsiteX4" fmla="*/ 231177 w 492241"/>
                  <a:gd name="connsiteY4" fmla="*/ 106016 h 253808"/>
                  <a:gd name="connsiteX5" fmla="*/ 215536 w 492241"/>
                  <a:gd name="connsiteY5" fmla="*/ 109029 h 253808"/>
                  <a:gd name="connsiteX6" fmla="*/ 13713 w 492241"/>
                  <a:gd name="connsiteY6" fmla="*/ 35043 h 253808"/>
                  <a:gd name="connsiteX7" fmla="*/ 42181 w 492241"/>
                  <a:gd name="connsiteY7" fmla="*/ 188086 h 253808"/>
                  <a:gd name="connsiteX8" fmla="*/ 221251 w 492241"/>
                  <a:gd name="connsiteY8" fmla="*/ 253808 h 253808"/>
                  <a:gd name="connsiteX9" fmla="*/ 246121 w 492241"/>
                  <a:gd name="connsiteY9" fmla="*/ 253503 h 253808"/>
                  <a:gd name="connsiteX10" fmla="*/ 270990 w 492241"/>
                  <a:gd name="connsiteY10" fmla="*/ 253808 h 253808"/>
                  <a:gd name="connsiteX11" fmla="*/ 450060 w 492241"/>
                  <a:gd name="connsiteY11" fmla="*/ 188086 h 253808"/>
                  <a:gd name="connsiteX12" fmla="*/ 478528 w 492241"/>
                  <a:gd name="connsiteY12" fmla="*/ 35043 h 253808"/>
                  <a:gd name="connsiteX13" fmla="*/ 276705 w 492241"/>
                  <a:gd name="connsiteY13" fmla="*/ 109029 h 253808"/>
                  <a:gd name="connsiteX14" fmla="*/ 261064 w 492241"/>
                  <a:gd name="connsiteY14" fmla="*/ 106016 h 253808"/>
                  <a:gd name="connsiteX0" fmla="*/ 261064 w 492241"/>
                  <a:gd name="connsiteY0" fmla="*/ 70973 h 218765"/>
                  <a:gd name="connsiteX1" fmla="*/ 247921 w 492241"/>
                  <a:gd name="connsiteY1" fmla="*/ 37790 h 218765"/>
                  <a:gd name="connsiteX2" fmla="*/ 246121 w 492241"/>
                  <a:gd name="connsiteY2" fmla="*/ 65035 h 218765"/>
                  <a:gd name="connsiteX3" fmla="*/ 231177 w 492241"/>
                  <a:gd name="connsiteY3" fmla="*/ 70973 h 218765"/>
                  <a:gd name="connsiteX4" fmla="*/ 215536 w 492241"/>
                  <a:gd name="connsiteY4" fmla="*/ 73986 h 218765"/>
                  <a:gd name="connsiteX5" fmla="*/ 13713 w 492241"/>
                  <a:gd name="connsiteY5" fmla="*/ 0 h 218765"/>
                  <a:gd name="connsiteX6" fmla="*/ 42181 w 492241"/>
                  <a:gd name="connsiteY6" fmla="*/ 153043 h 218765"/>
                  <a:gd name="connsiteX7" fmla="*/ 221251 w 492241"/>
                  <a:gd name="connsiteY7" fmla="*/ 218765 h 218765"/>
                  <a:gd name="connsiteX8" fmla="*/ 246121 w 492241"/>
                  <a:gd name="connsiteY8" fmla="*/ 218460 h 218765"/>
                  <a:gd name="connsiteX9" fmla="*/ 270990 w 492241"/>
                  <a:gd name="connsiteY9" fmla="*/ 218765 h 218765"/>
                  <a:gd name="connsiteX10" fmla="*/ 450060 w 492241"/>
                  <a:gd name="connsiteY10" fmla="*/ 153043 h 218765"/>
                  <a:gd name="connsiteX11" fmla="*/ 478528 w 492241"/>
                  <a:gd name="connsiteY11" fmla="*/ 0 h 218765"/>
                  <a:gd name="connsiteX12" fmla="*/ 276705 w 492241"/>
                  <a:gd name="connsiteY12" fmla="*/ 73986 h 218765"/>
                  <a:gd name="connsiteX13" fmla="*/ 261064 w 492241"/>
                  <a:gd name="connsiteY13" fmla="*/ 70973 h 218765"/>
                  <a:gd name="connsiteX0" fmla="*/ 261064 w 492241"/>
                  <a:gd name="connsiteY0" fmla="*/ 70973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12" fmla="*/ 261064 w 492241"/>
                  <a:gd name="connsiteY12" fmla="*/ 70973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31177 w 492241"/>
                  <a:gd name="connsiteY2" fmla="*/ 70973 h 218765"/>
                  <a:gd name="connsiteX3" fmla="*/ 215536 w 492241"/>
                  <a:gd name="connsiteY3" fmla="*/ 73986 h 218765"/>
                  <a:gd name="connsiteX4" fmla="*/ 13713 w 492241"/>
                  <a:gd name="connsiteY4" fmla="*/ 0 h 218765"/>
                  <a:gd name="connsiteX5" fmla="*/ 42181 w 492241"/>
                  <a:gd name="connsiteY5" fmla="*/ 153043 h 218765"/>
                  <a:gd name="connsiteX6" fmla="*/ 221251 w 492241"/>
                  <a:gd name="connsiteY6" fmla="*/ 218765 h 218765"/>
                  <a:gd name="connsiteX7" fmla="*/ 246121 w 492241"/>
                  <a:gd name="connsiteY7" fmla="*/ 218460 h 218765"/>
                  <a:gd name="connsiteX8" fmla="*/ 270990 w 492241"/>
                  <a:gd name="connsiteY8" fmla="*/ 218765 h 218765"/>
                  <a:gd name="connsiteX9" fmla="*/ 450060 w 492241"/>
                  <a:gd name="connsiteY9" fmla="*/ 153043 h 218765"/>
                  <a:gd name="connsiteX10" fmla="*/ 478528 w 492241"/>
                  <a:gd name="connsiteY10" fmla="*/ 0 h 218765"/>
                  <a:gd name="connsiteX11" fmla="*/ 276705 w 492241"/>
                  <a:gd name="connsiteY11" fmla="*/ 73986 h 218765"/>
                  <a:gd name="connsiteX0" fmla="*/ 276705 w 492241"/>
                  <a:gd name="connsiteY0" fmla="*/ 73986 h 218765"/>
                  <a:gd name="connsiteX1" fmla="*/ 246121 w 492241"/>
                  <a:gd name="connsiteY1" fmla="*/ 65035 h 218765"/>
                  <a:gd name="connsiteX2" fmla="*/ 215536 w 492241"/>
                  <a:gd name="connsiteY2" fmla="*/ 73986 h 218765"/>
                  <a:gd name="connsiteX3" fmla="*/ 13713 w 492241"/>
                  <a:gd name="connsiteY3" fmla="*/ 0 h 218765"/>
                  <a:gd name="connsiteX4" fmla="*/ 42181 w 492241"/>
                  <a:gd name="connsiteY4" fmla="*/ 153043 h 218765"/>
                  <a:gd name="connsiteX5" fmla="*/ 221251 w 492241"/>
                  <a:gd name="connsiteY5" fmla="*/ 218765 h 218765"/>
                  <a:gd name="connsiteX6" fmla="*/ 246121 w 492241"/>
                  <a:gd name="connsiteY6" fmla="*/ 218460 h 218765"/>
                  <a:gd name="connsiteX7" fmla="*/ 270990 w 492241"/>
                  <a:gd name="connsiteY7" fmla="*/ 218765 h 218765"/>
                  <a:gd name="connsiteX8" fmla="*/ 450060 w 492241"/>
                  <a:gd name="connsiteY8" fmla="*/ 153043 h 218765"/>
                  <a:gd name="connsiteX9" fmla="*/ 478528 w 492241"/>
                  <a:gd name="connsiteY9" fmla="*/ 0 h 218765"/>
                  <a:gd name="connsiteX10" fmla="*/ 276705 w 492241"/>
                  <a:gd name="connsiteY10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46121 w 492241"/>
                  <a:gd name="connsiteY5" fmla="*/ 218460 h 218765"/>
                  <a:gd name="connsiteX6" fmla="*/ 270990 w 492241"/>
                  <a:gd name="connsiteY6" fmla="*/ 218765 h 218765"/>
                  <a:gd name="connsiteX7" fmla="*/ 450060 w 492241"/>
                  <a:gd name="connsiteY7" fmla="*/ 153043 h 218765"/>
                  <a:gd name="connsiteX8" fmla="*/ 478528 w 492241"/>
                  <a:gd name="connsiteY8" fmla="*/ 0 h 218765"/>
                  <a:gd name="connsiteX9" fmla="*/ 276705 w 492241"/>
                  <a:gd name="connsiteY9" fmla="*/ 73986 h 218765"/>
                  <a:gd name="connsiteX0" fmla="*/ 276705 w 492241"/>
                  <a:gd name="connsiteY0" fmla="*/ 73986 h 218765"/>
                  <a:gd name="connsiteX1" fmla="*/ 215536 w 492241"/>
                  <a:gd name="connsiteY1" fmla="*/ 73986 h 218765"/>
                  <a:gd name="connsiteX2" fmla="*/ 13713 w 492241"/>
                  <a:gd name="connsiteY2" fmla="*/ 0 h 218765"/>
                  <a:gd name="connsiteX3" fmla="*/ 42181 w 492241"/>
                  <a:gd name="connsiteY3" fmla="*/ 153043 h 218765"/>
                  <a:gd name="connsiteX4" fmla="*/ 221251 w 492241"/>
                  <a:gd name="connsiteY4" fmla="*/ 218765 h 218765"/>
                  <a:gd name="connsiteX5" fmla="*/ 270990 w 492241"/>
                  <a:gd name="connsiteY5" fmla="*/ 218765 h 218765"/>
                  <a:gd name="connsiteX6" fmla="*/ 450060 w 492241"/>
                  <a:gd name="connsiteY6" fmla="*/ 153043 h 218765"/>
                  <a:gd name="connsiteX7" fmla="*/ 478528 w 492241"/>
                  <a:gd name="connsiteY7" fmla="*/ 0 h 218765"/>
                  <a:gd name="connsiteX8" fmla="*/ 276705 w 492241"/>
                  <a:gd name="connsiteY8" fmla="*/ 73986 h 218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241" h="218765">
                    <a:moveTo>
                      <a:pt x="276705" y="73986"/>
                    </a:moveTo>
                    <a:lnTo>
                      <a:pt x="215536" y="73986"/>
                    </a:lnTo>
                    <a:cubicBezTo>
                      <a:pt x="175214" y="75415"/>
                      <a:pt x="60636" y="48643"/>
                      <a:pt x="13713" y="0"/>
                    </a:cubicBezTo>
                    <a:cubicBezTo>
                      <a:pt x="-16982" y="37041"/>
                      <a:pt x="8844" y="129231"/>
                      <a:pt x="42181" y="153043"/>
                    </a:cubicBezTo>
                    <a:cubicBezTo>
                      <a:pt x="94569" y="192095"/>
                      <a:pt x="154576" y="216861"/>
                      <a:pt x="221251" y="218765"/>
                    </a:cubicBezTo>
                    <a:lnTo>
                      <a:pt x="270990" y="218765"/>
                    </a:lnTo>
                    <a:cubicBezTo>
                      <a:pt x="337665" y="216861"/>
                      <a:pt x="397672" y="192095"/>
                      <a:pt x="450060" y="153043"/>
                    </a:cubicBezTo>
                    <a:cubicBezTo>
                      <a:pt x="483397" y="129231"/>
                      <a:pt x="509223" y="37041"/>
                      <a:pt x="478528" y="0"/>
                    </a:cubicBezTo>
                    <a:cubicBezTo>
                      <a:pt x="431605" y="48643"/>
                      <a:pt x="317027" y="75415"/>
                      <a:pt x="276705" y="7398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6510822-D01A-49BF-B53C-5B0DA2140EF5}"/>
                  </a:ext>
                </a:extLst>
              </p:cNvPr>
              <p:cNvSpPr/>
              <p:nvPr/>
            </p:nvSpPr>
            <p:spPr>
              <a:xfrm flipH="1">
                <a:off x="7711028" y="5715269"/>
                <a:ext cx="474698" cy="185003"/>
              </a:xfrm>
              <a:custGeom>
                <a:avLst/>
                <a:gdLst>
                  <a:gd name="connsiteX0" fmla="*/ 272998 w 469257"/>
                  <a:gd name="connsiteY0" fmla="*/ 0 h 186854"/>
                  <a:gd name="connsiteX1" fmla="*/ 240927 w 469257"/>
                  <a:gd name="connsiteY1" fmla="*/ 9630 h 186854"/>
                  <a:gd name="connsiteX2" fmla="*/ 210532 w 469257"/>
                  <a:gd name="connsiteY2" fmla="*/ 0 h 186854"/>
                  <a:gd name="connsiteX3" fmla="*/ 212010 w 469257"/>
                  <a:gd name="connsiteY3" fmla="*/ 12153 h 186854"/>
                  <a:gd name="connsiteX4" fmla="*/ 192184 w 469257"/>
                  <a:gd name="connsiteY4" fmla="*/ 12382 h 186854"/>
                  <a:gd name="connsiteX5" fmla="*/ 62533 w 469257"/>
                  <a:gd name="connsiteY5" fmla="*/ 36195 h 186854"/>
                  <a:gd name="connsiteX6" fmla="*/ 17306 w 469257"/>
                  <a:gd name="connsiteY6" fmla="*/ 145732 h 186854"/>
                  <a:gd name="connsiteX7" fmla="*/ 184222 w 469257"/>
                  <a:gd name="connsiteY7" fmla="*/ 186854 h 186854"/>
                  <a:gd name="connsiteX8" fmla="*/ 218718 w 469257"/>
                  <a:gd name="connsiteY8" fmla="*/ 186757 h 186854"/>
                  <a:gd name="connsiteX9" fmla="*/ 218780 w 469257"/>
                  <a:gd name="connsiteY9" fmla="*/ 186809 h 186854"/>
                  <a:gd name="connsiteX10" fmla="*/ 236671 w 469257"/>
                  <a:gd name="connsiteY10" fmla="*/ 186706 h 186854"/>
                  <a:gd name="connsiteX11" fmla="*/ 240927 w 469257"/>
                  <a:gd name="connsiteY11" fmla="*/ 186694 h 186854"/>
                  <a:gd name="connsiteX12" fmla="*/ 245967 w 469257"/>
                  <a:gd name="connsiteY12" fmla="*/ 186709 h 186854"/>
                  <a:gd name="connsiteX13" fmla="*/ 264296 w 469257"/>
                  <a:gd name="connsiteY13" fmla="*/ 186809 h 186854"/>
                  <a:gd name="connsiteX14" fmla="*/ 264352 w 469257"/>
                  <a:gd name="connsiteY14" fmla="*/ 186764 h 186854"/>
                  <a:gd name="connsiteX15" fmla="*/ 294667 w 469257"/>
                  <a:gd name="connsiteY15" fmla="*/ 186854 h 186854"/>
                  <a:gd name="connsiteX16" fmla="*/ 452856 w 469257"/>
                  <a:gd name="connsiteY16" fmla="*/ 145732 h 186854"/>
                  <a:gd name="connsiteX17" fmla="*/ 409994 w 469257"/>
                  <a:gd name="connsiteY17" fmla="*/ 36195 h 186854"/>
                  <a:gd name="connsiteX18" fmla="*/ 287121 w 469257"/>
                  <a:gd name="connsiteY18" fmla="*/ 12382 h 186854"/>
                  <a:gd name="connsiteX19" fmla="*/ 271434 w 469257"/>
                  <a:gd name="connsiteY19" fmla="*/ 12191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2978 w 461703"/>
                  <a:gd name="connsiteY2" fmla="*/ 0 h 186854"/>
                  <a:gd name="connsiteX3" fmla="*/ 204456 w 461703"/>
                  <a:gd name="connsiteY3" fmla="*/ 12153 h 186854"/>
                  <a:gd name="connsiteX4" fmla="*/ 184630 w 461703"/>
                  <a:gd name="connsiteY4" fmla="*/ 12382 h 186854"/>
                  <a:gd name="connsiteX5" fmla="*/ 54979 w 461703"/>
                  <a:gd name="connsiteY5" fmla="*/ 36195 h 186854"/>
                  <a:gd name="connsiteX6" fmla="*/ 9752 w 461703"/>
                  <a:gd name="connsiteY6" fmla="*/ 145732 h 186854"/>
                  <a:gd name="connsiteX7" fmla="*/ 176668 w 461703"/>
                  <a:gd name="connsiteY7" fmla="*/ 186854 h 186854"/>
                  <a:gd name="connsiteX8" fmla="*/ 211164 w 461703"/>
                  <a:gd name="connsiteY8" fmla="*/ 186757 h 186854"/>
                  <a:gd name="connsiteX9" fmla="*/ 211226 w 461703"/>
                  <a:gd name="connsiteY9" fmla="*/ 186809 h 186854"/>
                  <a:gd name="connsiteX10" fmla="*/ 229117 w 461703"/>
                  <a:gd name="connsiteY10" fmla="*/ 186706 h 186854"/>
                  <a:gd name="connsiteX11" fmla="*/ 233373 w 461703"/>
                  <a:gd name="connsiteY11" fmla="*/ 186694 h 186854"/>
                  <a:gd name="connsiteX12" fmla="*/ 238413 w 461703"/>
                  <a:gd name="connsiteY12" fmla="*/ 186709 h 186854"/>
                  <a:gd name="connsiteX13" fmla="*/ 256742 w 461703"/>
                  <a:gd name="connsiteY13" fmla="*/ 186809 h 186854"/>
                  <a:gd name="connsiteX14" fmla="*/ 256798 w 461703"/>
                  <a:gd name="connsiteY14" fmla="*/ 186764 h 186854"/>
                  <a:gd name="connsiteX15" fmla="*/ 287113 w 461703"/>
                  <a:gd name="connsiteY15" fmla="*/ 186854 h 186854"/>
                  <a:gd name="connsiteX16" fmla="*/ 445302 w 461703"/>
                  <a:gd name="connsiteY16" fmla="*/ 145732 h 186854"/>
                  <a:gd name="connsiteX17" fmla="*/ 402440 w 461703"/>
                  <a:gd name="connsiteY17" fmla="*/ 36195 h 186854"/>
                  <a:gd name="connsiteX18" fmla="*/ 279567 w 461703"/>
                  <a:gd name="connsiteY18" fmla="*/ 12382 h 186854"/>
                  <a:gd name="connsiteX19" fmla="*/ 263880 w 461703"/>
                  <a:gd name="connsiteY19" fmla="*/ 12191 h 186854"/>
                  <a:gd name="connsiteX20" fmla="*/ 265444 w 461703"/>
                  <a:gd name="connsiteY20" fmla="*/ 0 h 186854"/>
                  <a:gd name="connsiteX0" fmla="*/ 265444 w 461703"/>
                  <a:gd name="connsiteY0" fmla="*/ 0 h 186854"/>
                  <a:gd name="connsiteX1" fmla="*/ 233373 w 461703"/>
                  <a:gd name="connsiteY1" fmla="*/ 9630 h 186854"/>
                  <a:gd name="connsiteX2" fmla="*/ 204456 w 461703"/>
                  <a:gd name="connsiteY2" fmla="*/ 12153 h 186854"/>
                  <a:gd name="connsiteX3" fmla="*/ 184630 w 461703"/>
                  <a:gd name="connsiteY3" fmla="*/ 12382 h 186854"/>
                  <a:gd name="connsiteX4" fmla="*/ 54979 w 461703"/>
                  <a:gd name="connsiteY4" fmla="*/ 36195 h 186854"/>
                  <a:gd name="connsiteX5" fmla="*/ 9752 w 461703"/>
                  <a:gd name="connsiteY5" fmla="*/ 145732 h 186854"/>
                  <a:gd name="connsiteX6" fmla="*/ 176668 w 461703"/>
                  <a:gd name="connsiteY6" fmla="*/ 186854 h 186854"/>
                  <a:gd name="connsiteX7" fmla="*/ 211164 w 461703"/>
                  <a:gd name="connsiteY7" fmla="*/ 186757 h 186854"/>
                  <a:gd name="connsiteX8" fmla="*/ 211226 w 461703"/>
                  <a:gd name="connsiteY8" fmla="*/ 186809 h 186854"/>
                  <a:gd name="connsiteX9" fmla="*/ 229117 w 461703"/>
                  <a:gd name="connsiteY9" fmla="*/ 186706 h 186854"/>
                  <a:gd name="connsiteX10" fmla="*/ 233373 w 461703"/>
                  <a:gd name="connsiteY10" fmla="*/ 186694 h 186854"/>
                  <a:gd name="connsiteX11" fmla="*/ 238413 w 461703"/>
                  <a:gd name="connsiteY11" fmla="*/ 186709 h 186854"/>
                  <a:gd name="connsiteX12" fmla="*/ 256742 w 461703"/>
                  <a:gd name="connsiteY12" fmla="*/ 186809 h 186854"/>
                  <a:gd name="connsiteX13" fmla="*/ 256798 w 461703"/>
                  <a:gd name="connsiteY13" fmla="*/ 186764 h 186854"/>
                  <a:gd name="connsiteX14" fmla="*/ 287113 w 461703"/>
                  <a:gd name="connsiteY14" fmla="*/ 186854 h 186854"/>
                  <a:gd name="connsiteX15" fmla="*/ 445302 w 461703"/>
                  <a:gd name="connsiteY15" fmla="*/ 145732 h 186854"/>
                  <a:gd name="connsiteX16" fmla="*/ 402440 w 461703"/>
                  <a:gd name="connsiteY16" fmla="*/ 36195 h 186854"/>
                  <a:gd name="connsiteX17" fmla="*/ 279567 w 461703"/>
                  <a:gd name="connsiteY17" fmla="*/ 12382 h 186854"/>
                  <a:gd name="connsiteX18" fmla="*/ 263880 w 461703"/>
                  <a:gd name="connsiteY18" fmla="*/ 12191 h 186854"/>
                  <a:gd name="connsiteX19" fmla="*/ 265444 w 461703"/>
                  <a:gd name="connsiteY19" fmla="*/ 0 h 186854"/>
                  <a:gd name="connsiteX0" fmla="*/ 263880 w 461703"/>
                  <a:gd name="connsiteY0" fmla="*/ 2561 h 177224"/>
                  <a:gd name="connsiteX1" fmla="*/ 233373 w 461703"/>
                  <a:gd name="connsiteY1" fmla="*/ 0 h 177224"/>
                  <a:gd name="connsiteX2" fmla="*/ 204456 w 461703"/>
                  <a:gd name="connsiteY2" fmla="*/ 2523 h 177224"/>
                  <a:gd name="connsiteX3" fmla="*/ 184630 w 461703"/>
                  <a:gd name="connsiteY3" fmla="*/ 2752 h 177224"/>
                  <a:gd name="connsiteX4" fmla="*/ 54979 w 461703"/>
                  <a:gd name="connsiteY4" fmla="*/ 26565 h 177224"/>
                  <a:gd name="connsiteX5" fmla="*/ 9752 w 461703"/>
                  <a:gd name="connsiteY5" fmla="*/ 136102 h 177224"/>
                  <a:gd name="connsiteX6" fmla="*/ 176668 w 461703"/>
                  <a:gd name="connsiteY6" fmla="*/ 177224 h 177224"/>
                  <a:gd name="connsiteX7" fmla="*/ 211164 w 461703"/>
                  <a:gd name="connsiteY7" fmla="*/ 177127 h 177224"/>
                  <a:gd name="connsiteX8" fmla="*/ 211226 w 461703"/>
                  <a:gd name="connsiteY8" fmla="*/ 177179 h 177224"/>
                  <a:gd name="connsiteX9" fmla="*/ 229117 w 461703"/>
                  <a:gd name="connsiteY9" fmla="*/ 177076 h 177224"/>
                  <a:gd name="connsiteX10" fmla="*/ 233373 w 461703"/>
                  <a:gd name="connsiteY10" fmla="*/ 177064 h 177224"/>
                  <a:gd name="connsiteX11" fmla="*/ 238413 w 461703"/>
                  <a:gd name="connsiteY11" fmla="*/ 177079 h 177224"/>
                  <a:gd name="connsiteX12" fmla="*/ 256742 w 461703"/>
                  <a:gd name="connsiteY12" fmla="*/ 177179 h 177224"/>
                  <a:gd name="connsiteX13" fmla="*/ 256798 w 461703"/>
                  <a:gd name="connsiteY13" fmla="*/ 177134 h 177224"/>
                  <a:gd name="connsiteX14" fmla="*/ 287113 w 461703"/>
                  <a:gd name="connsiteY14" fmla="*/ 177224 h 177224"/>
                  <a:gd name="connsiteX15" fmla="*/ 445302 w 461703"/>
                  <a:gd name="connsiteY15" fmla="*/ 136102 h 177224"/>
                  <a:gd name="connsiteX16" fmla="*/ 402440 w 461703"/>
                  <a:gd name="connsiteY16" fmla="*/ 26565 h 177224"/>
                  <a:gd name="connsiteX17" fmla="*/ 279567 w 461703"/>
                  <a:gd name="connsiteY17" fmla="*/ 2752 h 177224"/>
                  <a:gd name="connsiteX18" fmla="*/ 263880 w 461703"/>
                  <a:gd name="connsiteY18" fmla="*/ 2561 h 177224"/>
                  <a:gd name="connsiteX0" fmla="*/ 263880 w 461703"/>
                  <a:gd name="connsiteY0" fmla="*/ 582 h 175245"/>
                  <a:gd name="connsiteX1" fmla="*/ 204456 w 461703"/>
                  <a:gd name="connsiteY1" fmla="*/ 544 h 175245"/>
                  <a:gd name="connsiteX2" fmla="*/ 184630 w 461703"/>
                  <a:gd name="connsiteY2" fmla="*/ 773 h 175245"/>
                  <a:gd name="connsiteX3" fmla="*/ 54979 w 461703"/>
                  <a:gd name="connsiteY3" fmla="*/ 24586 h 175245"/>
                  <a:gd name="connsiteX4" fmla="*/ 9752 w 461703"/>
                  <a:gd name="connsiteY4" fmla="*/ 134123 h 175245"/>
                  <a:gd name="connsiteX5" fmla="*/ 176668 w 461703"/>
                  <a:gd name="connsiteY5" fmla="*/ 175245 h 175245"/>
                  <a:gd name="connsiteX6" fmla="*/ 211164 w 461703"/>
                  <a:gd name="connsiteY6" fmla="*/ 175148 h 175245"/>
                  <a:gd name="connsiteX7" fmla="*/ 211226 w 461703"/>
                  <a:gd name="connsiteY7" fmla="*/ 175200 h 175245"/>
                  <a:gd name="connsiteX8" fmla="*/ 229117 w 461703"/>
                  <a:gd name="connsiteY8" fmla="*/ 175097 h 175245"/>
                  <a:gd name="connsiteX9" fmla="*/ 233373 w 461703"/>
                  <a:gd name="connsiteY9" fmla="*/ 175085 h 175245"/>
                  <a:gd name="connsiteX10" fmla="*/ 238413 w 461703"/>
                  <a:gd name="connsiteY10" fmla="*/ 175100 h 175245"/>
                  <a:gd name="connsiteX11" fmla="*/ 256742 w 461703"/>
                  <a:gd name="connsiteY11" fmla="*/ 175200 h 175245"/>
                  <a:gd name="connsiteX12" fmla="*/ 256798 w 461703"/>
                  <a:gd name="connsiteY12" fmla="*/ 175155 h 175245"/>
                  <a:gd name="connsiteX13" fmla="*/ 287113 w 461703"/>
                  <a:gd name="connsiteY13" fmla="*/ 175245 h 175245"/>
                  <a:gd name="connsiteX14" fmla="*/ 445302 w 461703"/>
                  <a:gd name="connsiteY14" fmla="*/ 134123 h 175245"/>
                  <a:gd name="connsiteX15" fmla="*/ 402440 w 461703"/>
                  <a:gd name="connsiteY15" fmla="*/ 24586 h 175245"/>
                  <a:gd name="connsiteX16" fmla="*/ 279567 w 461703"/>
                  <a:gd name="connsiteY16" fmla="*/ 773 h 175245"/>
                  <a:gd name="connsiteX17" fmla="*/ 263880 w 461703"/>
                  <a:gd name="connsiteY17" fmla="*/ 582 h 175245"/>
                  <a:gd name="connsiteX0" fmla="*/ 275844 w 473667"/>
                  <a:gd name="connsiteY0" fmla="*/ 582 h 175245"/>
                  <a:gd name="connsiteX1" fmla="*/ 216420 w 473667"/>
                  <a:gd name="connsiteY1" fmla="*/ 544 h 175245"/>
                  <a:gd name="connsiteX2" fmla="*/ 196594 w 473667"/>
                  <a:gd name="connsiteY2" fmla="*/ 773 h 175245"/>
                  <a:gd name="connsiteX3" fmla="*/ 66943 w 473667"/>
                  <a:gd name="connsiteY3" fmla="*/ 24586 h 175245"/>
                  <a:gd name="connsiteX4" fmla="*/ 21716 w 473667"/>
                  <a:gd name="connsiteY4" fmla="*/ 134123 h 175245"/>
                  <a:gd name="connsiteX5" fmla="*/ 188632 w 473667"/>
                  <a:gd name="connsiteY5" fmla="*/ 175245 h 175245"/>
                  <a:gd name="connsiteX6" fmla="*/ 223128 w 473667"/>
                  <a:gd name="connsiteY6" fmla="*/ 175148 h 175245"/>
                  <a:gd name="connsiteX7" fmla="*/ 223190 w 473667"/>
                  <a:gd name="connsiteY7" fmla="*/ 175200 h 175245"/>
                  <a:gd name="connsiteX8" fmla="*/ 241081 w 473667"/>
                  <a:gd name="connsiteY8" fmla="*/ 175097 h 175245"/>
                  <a:gd name="connsiteX9" fmla="*/ 245337 w 473667"/>
                  <a:gd name="connsiteY9" fmla="*/ 175085 h 175245"/>
                  <a:gd name="connsiteX10" fmla="*/ 250377 w 473667"/>
                  <a:gd name="connsiteY10" fmla="*/ 175100 h 175245"/>
                  <a:gd name="connsiteX11" fmla="*/ 268706 w 473667"/>
                  <a:gd name="connsiteY11" fmla="*/ 175200 h 175245"/>
                  <a:gd name="connsiteX12" fmla="*/ 268762 w 473667"/>
                  <a:gd name="connsiteY12" fmla="*/ 175155 h 175245"/>
                  <a:gd name="connsiteX13" fmla="*/ 299077 w 473667"/>
                  <a:gd name="connsiteY13" fmla="*/ 175245 h 175245"/>
                  <a:gd name="connsiteX14" fmla="*/ 457266 w 473667"/>
                  <a:gd name="connsiteY14" fmla="*/ 134123 h 175245"/>
                  <a:gd name="connsiteX15" fmla="*/ 414404 w 473667"/>
                  <a:gd name="connsiteY15" fmla="*/ 24586 h 175245"/>
                  <a:gd name="connsiteX16" fmla="*/ 291531 w 473667"/>
                  <a:gd name="connsiteY16" fmla="*/ 773 h 175245"/>
                  <a:gd name="connsiteX17" fmla="*/ 275844 w 473667"/>
                  <a:gd name="connsiteY17" fmla="*/ 582 h 175245"/>
                  <a:gd name="connsiteX0" fmla="*/ 276433 w 474256"/>
                  <a:gd name="connsiteY0" fmla="*/ 421 h 175084"/>
                  <a:gd name="connsiteX1" fmla="*/ 217009 w 474256"/>
                  <a:gd name="connsiteY1" fmla="*/ 383 h 175084"/>
                  <a:gd name="connsiteX2" fmla="*/ 197183 w 474256"/>
                  <a:gd name="connsiteY2" fmla="*/ 612 h 175084"/>
                  <a:gd name="connsiteX3" fmla="*/ 67532 w 474256"/>
                  <a:gd name="connsiteY3" fmla="*/ 24425 h 175084"/>
                  <a:gd name="connsiteX4" fmla="*/ 22305 w 474256"/>
                  <a:gd name="connsiteY4" fmla="*/ 133962 h 175084"/>
                  <a:gd name="connsiteX5" fmla="*/ 189221 w 474256"/>
                  <a:gd name="connsiteY5" fmla="*/ 175084 h 175084"/>
                  <a:gd name="connsiteX6" fmla="*/ 223717 w 474256"/>
                  <a:gd name="connsiteY6" fmla="*/ 174987 h 175084"/>
                  <a:gd name="connsiteX7" fmla="*/ 223779 w 474256"/>
                  <a:gd name="connsiteY7" fmla="*/ 175039 h 175084"/>
                  <a:gd name="connsiteX8" fmla="*/ 241670 w 474256"/>
                  <a:gd name="connsiteY8" fmla="*/ 174936 h 175084"/>
                  <a:gd name="connsiteX9" fmla="*/ 245926 w 474256"/>
                  <a:gd name="connsiteY9" fmla="*/ 174924 h 175084"/>
                  <a:gd name="connsiteX10" fmla="*/ 250966 w 474256"/>
                  <a:gd name="connsiteY10" fmla="*/ 174939 h 175084"/>
                  <a:gd name="connsiteX11" fmla="*/ 269295 w 474256"/>
                  <a:gd name="connsiteY11" fmla="*/ 175039 h 175084"/>
                  <a:gd name="connsiteX12" fmla="*/ 269351 w 474256"/>
                  <a:gd name="connsiteY12" fmla="*/ 174994 h 175084"/>
                  <a:gd name="connsiteX13" fmla="*/ 299666 w 474256"/>
                  <a:gd name="connsiteY13" fmla="*/ 175084 h 175084"/>
                  <a:gd name="connsiteX14" fmla="*/ 457855 w 474256"/>
                  <a:gd name="connsiteY14" fmla="*/ 133962 h 175084"/>
                  <a:gd name="connsiteX15" fmla="*/ 414993 w 474256"/>
                  <a:gd name="connsiteY15" fmla="*/ 24425 h 175084"/>
                  <a:gd name="connsiteX16" fmla="*/ 292120 w 474256"/>
                  <a:gd name="connsiteY16" fmla="*/ 612 h 175084"/>
                  <a:gd name="connsiteX17" fmla="*/ 276433 w 474256"/>
                  <a:gd name="connsiteY17" fmla="*/ 421 h 175084"/>
                  <a:gd name="connsiteX0" fmla="*/ 276433 w 474256"/>
                  <a:gd name="connsiteY0" fmla="*/ 200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16" fmla="*/ 276433 w 474256"/>
                  <a:gd name="connsiteY16" fmla="*/ 200 h 174863"/>
                  <a:gd name="connsiteX0" fmla="*/ 292120 w 474256"/>
                  <a:gd name="connsiteY0" fmla="*/ 391 h 174863"/>
                  <a:gd name="connsiteX1" fmla="*/ 217009 w 474256"/>
                  <a:gd name="connsiteY1" fmla="*/ 162 h 174863"/>
                  <a:gd name="connsiteX2" fmla="*/ 67532 w 474256"/>
                  <a:gd name="connsiteY2" fmla="*/ 24204 h 174863"/>
                  <a:gd name="connsiteX3" fmla="*/ 22305 w 474256"/>
                  <a:gd name="connsiteY3" fmla="*/ 133741 h 174863"/>
                  <a:gd name="connsiteX4" fmla="*/ 189221 w 474256"/>
                  <a:gd name="connsiteY4" fmla="*/ 174863 h 174863"/>
                  <a:gd name="connsiteX5" fmla="*/ 223717 w 474256"/>
                  <a:gd name="connsiteY5" fmla="*/ 174766 h 174863"/>
                  <a:gd name="connsiteX6" fmla="*/ 223779 w 474256"/>
                  <a:gd name="connsiteY6" fmla="*/ 174818 h 174863"/>
                  <a:gd name="connsiteX7" fmla="*/ 241670 w 474256"/>
                  <a:gd name="connsiteY7" fmla="*/ 174715 h 174863"/>
                  <a:gd name="connsiteX8" fmla="*/ 245926 w 474256"/>
                  <a:gd name="connsiteY8" fmla="*/ 174703 h 174863"/>
                  <a:gd name="connsiteX9" fmla="*/ 250966 w 474256"/>
                  <a:gd name="connsiteY9" fmla="*/ 174718 h 174863"/>
                  <a:gd name="connsiteX10" fmla="*/ 269295 w 474256"/>
                  <a:gd name="connsiteY10" fmla="*/ 174818 h 174863"/>
                  <a:gd name="connsiteX11" fmla="*/ 269351 w 474256"/>
                  <a:gd name="connsiteY11" fmla="*/ 174773 h 174863"/>
                  <a:gd name="connsiteX12" fmla="*/ 299666 w 474256"/>
                  <a:gd name="connsiteY12" fmla="*/ 174863 h 174863"/>
                  <a:gd name="connsiteX13" fmla="*/ 457855 w 474256"/>
                  <a:gd name="connsiteY13" fmla="*/ 133741 h 174863"/>
                  <a:gd name="connsiteX14" fmla="*/ 414993 w 474256"/>
                  <a:gd name="connsiteY14" fmla="*/ 24204 h 174863"/>
                  <a:gd name="connsiteX15" fmla="*/ 292120 w 474256"/>
                  <a:gd name="connsiteY15" fmla="*/ 391 h 174863"/>
                  <a:gd name="connsiteX0" fmla="*/ 291244 w 473380"/>
                  <a:gd name="connsiteY0" fmla="*/ 2804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15" fmla="*/ 291244 w 473380"/>
                  <a:gd name="connsiteY15" fmla="*/ 2804 h 177276"/>
                  <a:gd name="connsiteX0" fmla="*/ 288668 w 473380"/>
                  <a:gd name="connsiteY0" fmla="*/ 237 h 185012"/>
                  <a:gd name="connsiteX1" fmla="*/ 185223 w 473380"/>
                  <a:gd name="connsiteY1" fmla="*/ 7736 h 185012"/>
                  <a:gd name="connsiteX2" fmla="*/ 66656 w 473380"/>
                  <a:gd name="connsiteY2" fmla="*/ 34353 h 185012"/>
                  <a:gd name="connsiteX3" fmla="*/ 21429 w 473380"/>
                  <a:gd name="connsiteY3" fmla="*/ 143890 h 185012"/>
                  <a:gd name="connsiteX4" fmla="*/ 188345 w 473380"/>
                  <a:gd name="connsiteY4" fmla="*/ 185012 h 185012"/>
                  <a:gd name="connsiteX5" fmla="*/ 222841 w 473380"/>
                  <a:gd name="connsiteY5" fmla="*/ 184915 h 185012"/>
                  <a:gd name="connsiteX6" fmla="*/ 222903 w 473380"/>
                  <a:gd name="connsiteY6" fmla="*/ 184967 h 185012"/>
                  <a:gd name="connsiteX7" fmla="*/ 240794 w 473380"/>
                  <a:gd name="connsiteY7" fmla="*/ 184864 h 185012"/>
                  <a:gd name="connsiteX8" fmla="*/ 245050 w 473380"/>
                  <a:gd name="connsiteY8" fmla="*/ 184852 h 185012"/>
                  <a:gd name="connsiteX9" fmla="*/ 250090 w 473380"/>
                  <a:gd name="connsiteY9" fmla="*/ 184867 h 185012"/>
                  <a:gd name="connsiteX10" fmla="*/ 268419 w 473380"/>
                  <a:gd name="connsiteY10" fmla="*/ 184967 h 185012"/>
                  <a:gd name="connsiteX11" fmla="*/ 268475 w 473380"/>
                  <a:gd name="connsiteY11" fmla="*/ 184922 h 185012"/>
                  <a:gd name="connsiteX12" fmla="*/ 298790 w 473380"/>
                  <a:gd name="connsiteY12" fmla="*/ 185012 h 185012"/>
                  <a:gd name="connsiteX13" fmla="*/ 456979 w 473380"/>
                  <a:gd name="connsiteY13" fmla="*/ 143890 h 185012"/>
                  <a:gd name="connsiteX14" fmla="*/ 414117 w 473380"/>
                  <a:gd name="connsiteY14" fmla="*/ 34353 h 185012"/>
                  <a:gd name="connsiteX15" fmla="*/ 288668 w 473380"/>
                  <a:gd name="connsiteY15" fmla="*/ 237 h 185012"/>
                  <a:gd name="connsiteX0" fmla="*/ 414117 w 473380"/>
                  <a:gd name="connsiteY0" fmla="*/ 26617 h 177276"/>
                  <a:gd name="connsiteX1" fmla="*/ 185223 w 473380"/>
                  <a:gd name="connsiteY1" fmla="*/ 0 h 177276"/>
                  <a:gd name="connsiteX2" fmla="*/ 66656 w 473380"/>
                  <a:gd name="connsiteY2" fmla="*/ 26617 h 177276"/>
                  <a:gd name="connsiteX3" fmla="*/ 21429 w 473380"/>
                  <a:gd name="connsiteY3" fmla="*/ 136154 h 177276"/>
                  <a:gd name="connsiteX4" fmla="*/ 188345 w 473380"/>
                  <a:gd name="connsiteY4" fmla="*/ 177276 h 177276"/>
                  <a:gd name="connsiteX5" fmla="*/ 222841 w 473380"/>
                  <a:gd name="connsiteY5" fmla="*/ 177179 h 177276"/>
                  <a:gd name="connsiteX6" fmla="*/ 222903 w 473380"/>
                  <a:gd name="connsiteY6" fmla="*/ 177231 h 177276"/>
                  <a:gd name="connsiteX7" fmla="*/ 240794 w 473380"/>
                  <a:gd name="connsiteY7" fmla="*/ 177128 h 177276"/>
                  <a:gd name="connsiteX8" fmla="*/ 245050 w 473380"/>
                  <a:gd name="connsiteY8" fmla="*/ 177116 h 177276"/>
                  <a:gd name="connsiteX9" fmla="*/ 250090 w 473380"/>
                  <a:gd name="connsiteY9" fmla="*/ 177131 h 177276"/>
                  <a:gd name="connsiteX10" fmla="*/ 268419 w 473380"/>
                  <a:gd name="connsiteY10" fmla="*/ 177231 h 177276"/>
                  <a:gd name="connsiteX11" fmla="*/ 268475 w 473380"/>
                  <a:gd name="connsiteY11" fmla="*/ 177186 h 177276"/>
                  <a:gd name="connsiteX12" fmla="*/ 298790 w 473380"/>
                  <a:gd name="connsiteY12" fmla="*/ 177276 h 177276"/>
                  <a:gd name="connsiteX13" fmla="*/ 456979 w 473380"/>
                  <a:gd name="connsiteY13" fmla="*/ 136154 h 177276"/>
                  <a:gd name="connsiteX14" fmla="*/ 414117 w 473380"/>
                  <a:gd name="connsiteY14" fmla="*/ 26617 h 177276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24221 w 474698"/>
                  <a:gd name="connsiteY6" fmla="*/ 184958 h 185003"/>
                  <a:gd name="connsiteX7" fmla="*/ 242112 w 474698"/>
                  <a:gd name="connsiteY7" fmla="*/ 184855 h 185003"/>
                  <a:gd name="connsiteX8" fmla="*/ 246368 w 474698"/>
                  <a:gd name="connsiteY8" fmla="*/ 184843 h 185003"/>
                  <a:gd name="connsiteX9" fmla="*/ 251408 w 474698"/>
                  <a:gd name="connsiteY9" fmla="*/ 184858 h 185003"/>
                  <a:gd name="connsiteX10" fmla="*/ 269737 w 474698"/>
                  <a:gd name="connsiteY10" fmla="*/ 184958 h 185003"/>
                  <a:gd name="connsiteX11" fmla="*/ 269793 w 474698"/>
                  <a:gd name="connsiteY11" fmla="*/ 184913 h 185003"/>
                  <a:gd name="connsiteX12" fmla="*/ 300108 w 474698"/>
                  <a:gd name="connsiteY12" fmla="*/ 185003 h 185003"/>
                  <a:gd name="connsiteX13" fmla="*/ 458297 w 474698"/>
                  <a:gd name="connsiteY13" fmla="*/ 143881 h 185003"/>
                  <a:gd name="connsiteX14" fmla="*/ 415435 w 474698"/>
                  <a:gd name="connsiteY14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24159 w 474698"/>
                  <a:gd name="connsiteY5" fmla="*/ 184906 h 185003"/>
                  <a:gd name="connsiteX6" fmla="*/ 242112 w 474698"/>
                  <a:gd name="connsiteY6" fmla="*/ 184855 h 185003"/>
                  <a:gd name="connsiteX7" fmla="*/ 246368 w 474698"/>
                  <a:gd name="connsiteY7" fmla="*/ 184843 h 185003"/>
                  <a:gd name="connsiteX8" fmla="*/ 251408 w 474698"/>
                  <a:gd name="connsiteY8" fmla="*/ 184858 h 185003"/>
                  <a:gd name="connsiteX9" fmla="*/ 269737 w 474698"/>
                  <a:gd name="connsiteY9" fmla="*/ 184958 h 185003"/>
                  <a:gd name="connsiteX10" fmla="*/ 269793 w 474698"/>
                  <a:gd name="connsiteY10" fmla="*/ 184913 h 185003"/>
                  <a:gd name="connsiteX11" fmla="*/ 300108 w 474698"/>
                  <a:gd name="connsiteY11" fmla="*/ 185003 h 185003"/>
                  <a:gd name="connsiteX12" fmla="*/ 458297 w 474698"/>
                  <a:gd name="connsiteY12" fmla="*/ 143881 h 185003"/>
                  <a:gd name="connsiteX13" fmla="*/ 415435 w 474698"/>
                  <a:gd name="connsiteY13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51408 w 474698"/>
                  <a:gd name="connsiteY7" fmla="*/ 184858 h 185003"/>
                  <a:gd name="connsiteX8" fmla="*/ 269737 w 474698"/>
                  <a:gd name="connsiteY8" fmla="*/ 184958 h 185003"/>
                  <a:gd name="connsiteX9" fmla="*/ 269793 w 474698"/>
                  <a:gd name="connsiteY9" fmla="*/ 184913 h 185003"/>
                  <a:gd name="connsiteX10" fmla="*/ 300108 w 474698"/>
                  <a:gd name="connsiteY10" fmla="*/ 185003 h 185003"/>
                  <a:gd name="connsiteX11" fmla="*/ 458297 w 474698"/>
                  <a:gd name="connsiteY11" fmla="*/ 143881 h 185003"/>
                  <a:gd name="connsiteX12" fmla="*/ 415435 w 474698"/>
                  <a:gd name="connsiteY12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46368 w 474698"/>
                  <a:gd name="connsiteY6" fmla="*/ 184843 h 185003"/>
                  <a:gd name="connsiteX7" fmla="*/ 269737 w 474698"/>
                  <a:gd name="connsiteY7" fmla="*/ 184958 h 185003"/>
                  <a:gd name="connsiteX8" fmla="*/ 269793 w 474698"/>
                  <a:gd name="connsiteY8" fmla="*/ 184913 h 185003"/>
                  <a:gd name="connsiteX9" fmla="*/ 300108 w 474698"/>
                  <a:gd name="connsiteY9" fmla="*/ 185003 h 185003"/>
                  <a:gd name="connsiteX10" fmla="*/ 458297 w 474698"/>
                  <a:gd name="connsiteY10" fmla="*/ 143881 h 185003"/>
                  <a:gd name="connsiteX11" fmla="*/ 415435 w 474698"/>
                  <a:gd name="connsiteY11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269737 w 474698"/>
                  <a:gd name="connsiteY6" fmla="*/ 184958 h 185003"/>
                  <a:gd name="connsiteX7" fmla="*/ 269793 w 474698"/>
                  <a:gd name="connsiteY7" fmla="*/ 184913 h 185003"/>
                  <a:gd name="connsiteX8" fmla="*/ 300108 w 474698"/>
                  <a:gd name="connsiteY8" fmla="*/ 185003 h 185003"/>
                  <a:gd name="connsiteX9" fmla="*/ 458297 w 474698"/>
                  <a:gd name="connsiteY9" fmla="*/ 143881 h 185003"/>
                  <a:gd name="connsiteX10" fmla="*/ 415435 w 474698"/>
                  <a:gd name="connsiteY10" fmla="*/ 34344 h 185003"/>
                  <a:gd name="connsiteX0" fmla="*/ 415435 w 474698"/>
                  <a:gd name="connsiteY0" fmla="*/ 34344 h 188039"/>
                  <a:gd name="connsiteX1" fmla="*/ 235481 w 474698"/>
                  <a:gd name="connsiteY1" fmla="*/ 0 h 188039"/>
                  <a:gd name="connsiteX2" fmla="*/ 67974 w 474698"/>
                  <a:gd name="connsiteY2" fmla="*/ 34344 h 188039"/>
                  <a:gd name="connsiteX3" fmla="*/ 22747 w 474698"/>
                  <a:gd name="connsiteY3" fmla="*/ 143881 h 188039"/>
                  <a:gd name="connsiteX4" fmla="*/ 189663 w 474698"/>
                  <a:gd name="connsiteY4" fmla="*/ 185003 h 188039"/>
                  <a:gd name="connsiteX5" fmla="*/ 242112 w 474698"/>
                  <a:gd name="connsiteY5" fmla="*/ 184855 h 188039"/>
                  <a:gd name="connsiteX6" fmla="*/ 269737 w 474698"/>
                  <a:gd name="connsiteY6" fmla="*/ 184958 h 188039"/>
                  <a:gd name="connsiteX7" fmla="*/ 300108 w 474698"/>
                  <a:gd name="connsiteY7" fmla="*/ 185003 h 188039"/>
                  <a:gd name="connsiteX8" fmla="*/ 458297 w 474698"/>
                  <a:gd name="connsiteY8" fmla="*/ 143881 h 188039"/>
                  <a:gd name="connsiteX9" fmla="*/ 415435 w 474698"/>
                  <a:gd name="connsiteY9" fmla="*/ 34344 h 188039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242112 w 474698"/>
                  <a:gd name="connsiteY5" fmla="*/ 184855 h 185003"/>
                  <a:gd name="connsiteX6" fmla="*/ 300108 w 474698"/>
                  <a:gd name="connsiteY6" fmla="*/ 185003 h 185003"/>
                  <a:gd name="connsiteX7" fmla="*/ 458297 w 474698"/>
                  <a:gd name="connsiteY7" fmla="*/ 143881 h 185003"/>
                  <a:gd name="connsiteX8" fmla="*/ 415435 w 474698"/>
                  <a:gd name="connsiteY8" fmla="*/ 34344 h 185003"/>
                  <a:gd name="connsiteX0" fmla="*/ 415435 w 474698"/>
                  <a:gd name="connsiteY0" fmla="*/ 34344 h 185003"/>
                  <a:gd name="connsiteX1" fmla="*/ 235481 w 474698"/>
                  <a:gd name="connsiteY1" fmla="*/ 0 h 185003"/>
                  <a:gd name="connsiteX2" fmla="*/ 67974 w 474698"/>
                  <a:gd name="connsiteY2" fmla="*/ 34344 h 185003"/>
                  <a:gd name="connsiteX3" fmla="*/ 22747 w 474698"/>
                  <a:gd name="connsiteY3" fmla="*/ 143881 h 185003"/>
                  <a:gd name="connsiteX4" fmla="*/ 189663 w 474698"/>
                  <a:gd name="connsiteY4" fmla="*/ 185003 h 185003"/>
                  <a:gd name="connsiteX5" fmla="*/ 300108 w 474698"/>
                  <a:gd name="connsiteY5" fmla="*/ 185003 h 185003"/>
                  <a:gd name="connsiteX6" fmla="*/ 458297 w 474698"/>
                  <a:gd name="connsiteY6" fmla="*/ 143881 h 185003"/>
                  <a:gd name="connsiteX7" fmla="*/ 415435 w 474698"/>
                  <a:gd name="connsiteY7" fmla="*/ 34344 h 18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698" h="185003">
                    <a:moveTo>
                      <a:pt x="415435" y="34344"/>
                    </a:moveTo>
                    <a:cubicBezTo>
                      <a:pt x="370142" y="11652"/>
                      <a:pt x="293391" y="0"/>
                      <a:pt x="235481" y="0"/>
                    </a:cubicBezTo>
                    <a:cubicBezTo>
                      <a:pt x="177571" y="0"/>
                      <a:pt x="103430" y="10364"/>
                      <a:pt x="67974" y="34344"/>
                    </a:cubicBezTo>
                    <a:cubicBezTo>
                      <a:pt x="32518" y="58324"/>
                      <a:pt x="-35571" y="100768"/>
                      <a:pt x="22747" y="143881"/>
                    </a:cubicBezTo>
                    <a:cubicBezTo>
                      <a:pt x="74004" y="178886"/>
                      <a:pt x="131480" y="184423"/>
                      <a:pt x="189663" y="185003"/>
                    </a:cubicBezTo>
                    <a:lnTo>
                      <a:pt x="300108" y="185003"/>
                    </a:lnTo>
                    <a:cubicBezTo>
                      <a:pt x="355249" y="184423"/>
                      <a:pt x="409720" y="178886"/>
                      <a:pt x="458297" y="143881"/>
                    </a:cubicBezTo>
                    <a:cubicBezTo>
                      <a:pt x="486713" y="118799"/>
                      <a:pt x="481693" y="56569"/>
                      <a:pt x="415435" y="3434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1EBA18-0CBA-418B-A293-037149688A1B}"/>
                </a:ext>
              </a:extLst>
            </p:cNvPr>
            <p:cNvSpPr/>
            <p:nvPr/>
          </p:nvSpPr>
          <p:spPr>
            <a:xfrm rot="19389924">
              <a:off x="4319603" y="2907996"/>
              <a:ext cx="3226038" cy="3027035"/>
            </a:xfrm>
            <a:custGeom>
              <a:avLst/>
              <a:gdLst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371765 w 3226038"/>
                <a:gd name="connsiteY35" fmla="*/ 2134221 h 3027035"/>
                <a:gd name="connsiteX36" fmla="*/ 1332065 w 3226038"/>
                <a:gd name="connsiteY36" fmla="*/ 2143936 h 3027035"/>
                <a:gd name="connsiteX37" fmla="*/ 1261994 w 3226038"/>
                <a:gd name="connsiteY37" fmla="*/ 2139765 h 3027035"/>
                <a:gd name="connsiteX38" fmla="*/ 1234632 w 3226038"/>
                <a:gd name="connsiteY38" fmla="*/ 2184353 h 3027035"/>
                <a:gd name="connsiteX39" fmla="*/ 1205341 w 3226038"/>
                <a:gd name="connsiteY39" fmla="*/ 2251468 h 3027035"/>
                <a:gd name="connsiteX40" fmla="*/ 1190173 w 3226038"/>
                <a:gd name="connsiteY40" fmla="*/ 2307647 h 3027035"/>
                <a:gd name="connsiteX41" fmla="*/ 1186531 w 3226038"/>
                <a:gd name="connsiteY41" fmla="*/ 2336368 h 3027035"/>
                <a:gd name="connsiteX42" fmla="*/ 1185302 w 3226038"/>
                <a:gd name="connsiteY42" fmla="*/ 2339224 h 3027035"/>
                <a:gd name="connsiteX43" fmla="*/ 1181037 w 3226038"/>
                <a:gd name="connsiteY43" fmla="*/ 2380263 h 3027035"/>
                <a:gd name="connsiteX44" fmla="*/ 1304296 w 3226038"/>
                <a:gd name="connsiteY44" fmla="*/ 2608161 h 3027035"/>
                <a:gd name="connsiteX45" fmla="*/ 1460357 w 3226038"/>
                <a:gd name="connsiteY45" fmla="*/ 2658058 h 3027035"/>
                <a:gd name="connsiteX46" fmla="*/ 1568983 w 3226038"/>
                <a:gd name="connsiteY46" fmla="*/ 2649888 h 3027035"/>
                <a:gd name="connsiteX47" fmla="*/ 1580907 w 3226038"/>
                <a:gd name="connsiteY47" fmla="*/ 2633968 h 3027035"/>
                <a:gd name="connsiteX48" fmla="*/ 1621726 w 3226038"/>
                <a:gd name="connsiteY48" fmla="*/ 2618017 h 3027035"/>
                <a:gd name="connsiteX49" fmla="*/ 1695070 w 3226038"/>
                <a:gd name="connsiteY49" fmla="*/ 2581467 h 3027035"/>
                <a:gd name="connsiteX50" fmla="*/ 1722830 w 3226038"/>
                <a:gd name="connsiteY50" fmla="*/ 2495153 h 3027035"/>
                <a:gd name="connsiteX51" fmla="*/ 1721809 w 3226038"/>
                <a:gd name="connsiteY51" fmla="*/ 2481188 h 3027035"/>
                <a:gd name="connsiteX52" fmla="*/ 1703273 w 3226038"/>
                <a:gd name="connsiteY52" fmla="*/ 2490610 h 3027035"/>
                <a:gd name="connsiteX53" fmla="*/ 1426824 w 3226038"/>
                <a:gd name="connsiteY53" fmla="*/ 2415634 h 3027035"/>
                <a:gd name="connsiteX54" fmla="*/ 1412810 w 3226038"/>
                <a:gd name="connsiteY54" fmla="*/ 2380189 h 3027035"/>
                <a:gd name="connsiteX55" fmla="*/ 1366694 w 3226038"/>
                <a:gd name="connsiteY55" fmla="*/ 2151100 h 3027035"/>
                <a:gd name="connsiteX56" fmla="*/ 842912 w 3226038"/>
                <a:gd name="connsiteY56" fmla="*/ 1018808 h 3027035"/>
                <a:gd name="connsiteX57" fmla="*/ 698223 w 3226038"/>
                <a:gd name="connsiteY57" fmla="*/ 1167488 h 3027035"/>
                <a:gd name="connsiteX58" fmla="*/ 721008 w 3226038"/>
                <a:gd name="connsiteY58" fmla="*/ 1354736 h 3027035"/>
                <a:gd name="connsiteX59" fmla="*/ 715683 w 3226038"/>
                <a:gd name="connsiteY59" fmla="*/ 1366105 h 3027035"/>
                <a:gd name="connsiteX60" fmla="*/ 761312 w 3226038"/>
                <a:gd name="connsiteY60" fmla="*/ 1434356 h 3027035"/>
                <a:gd name="connsiteX61" fmla="*/ 855697 w 3226038"/>
                <a:gd name="connsiteY61" fmla="*/ 1508984 h 3027035"/>
                <a:gd name="connsiteX62" fmla="*/ 1147556 w 3226038"/>
                <a:gd name="connsiteY62" fmla="*/ 1482268 h 3027035"/>
                <a:gd name="connsiteX63" fmla="*/ 1191280 w 3226038"/>
                <a:gd name="connsiteY63" fmla="*/ 1421803 h 3027035"/>
                <a:gd name="connsiteX64" fmla="*/ 943895 w 3226038"/>
                <a:gd name="connsiteY64" fmla="*/ 1619228 h 3027035"/>
                <a:gd name="connsiteX65" fmla="*/ 908174 w 3226038"/>
                <a:gd name="connsiteY65" fmla="*/ 1605942 h 3027035"/>
                <a:gd name="connsiteX66" fmla="*/ 705400 w 3226038"/>
                <a:gd name="connsiteY66" fmla="*/ 1490787 h 3027035"/>
                <a:gd name="connsiteX67" fmla="*/ 672272 w 3226038"/>
                <a:gd name="connsiteY67" fmla="*/ 1442200 h 3027035"/>
                <a:gd name="connsiteX68" fmla="*/ 658626 w 3226038"/>
                <a:gd name="connsiteY68" fmla="*/ 1462049 h 3027035"/>
                <a:gd name="connsiteX69" fmla="*/ 590634 w 3226038"/>
                <a:gd name="connsiteY69" fmla="*/ 1546268 h 3027035"/>
                <a:gd name="connsiteX70" fmla="*/ 568537 w 3226038"/>
                <a:gd name="connsiteY70" fmla="*/ 1548758 h 3027035"/>
                <a:gd name="connsiteX71" fmla="*/ 523010 w 3226038"/>
                <a:gd name="connsiteY71" fmla="*/ 1553930 h 3027035"/>
                <a:gd name="connsiteX72" fmla="*/ 447985 w 3226038"/>
                <a:gd name="connsiteY72" fmla="*/ 1604840 h 3027035"/>
                <a:gd name="connsiteX73" fmla="*/ 426368 w 3226038"/>
                <a:gd name="connsiteY73" fmla="*/ 1767159 h 3027035"/>
                <a:gd name="connsiteX74" fmla="*/ 400497 w 3226038"/>
                <a:gd name="connsiteY74" fmla="*/ 1803298 h 3027035"/>
                <a:gd name="connsiteX75" fmla="*/ 392045 w 3226038"/>
                <a:gd name="connsiteY75" fmla="*/ 1832241 h 3027035"/>
                <a:gd name="connsiteX76" fmla="*/ 397897 w 3226038"/>
                <a:gd name="connsiteY76" fmla="*/ 1953550 h 3027035"/>
                <a:gd name="connsiteX77" fmla="*/ 629544 w 3226038"/>
                <a:gd name="connsiteY77" fmla="*/ 2144276 h 3027035"/>
                <a:gd name="connsiteX78" fmla="*/ 670081 w 3226038"/>
                <a:gd name="connsiteY78" fmla="*/ 2139964 h 3027035"/>
                <a:gd name="connsiteX79" fmla="*/ 672184 w 3226038"/>
                <a:gd name="connsiteY79" fmla="*/ 2139576 h 3027035"/>
                <a:gd name="connsiteX80" fmla="*/ 656857 w 3226038"/>
                <a:gd name="connsiteY80" fmla="*/ 2123372 h 3027035"/>
                <a:gd name="connsiteX81" fmla="*/ 613437 w 3226038"/>
                <a:gd name="connsiteY81" fmla="*/ 1897092 h 3027035"/>
                <a:gd name="connsiteX82" fmla="*/ 631535 w 3226038"/>
                <a:gd name="connsiteY82" fmla="*/ 1977471 h 3027035"/>
                <a:gd name="connsiteX83" fmla="*/ 892520 w 3226038"/>
                <a:gd name="connsiteY83" fmla="*/ 2125537 h 3027035"/>
                <a:gd name="connsiteX84" fmla="*/ 951857 w 3226038"/>
                <a:gd name="connsiteY84" fmla="*/ 2110384 h 3027035"/>
                <a:gd name="connsiteX85" fmla="*/ 984444 w 3226038"/>
                <a:gd name="connsiteY85" fmla="*/ 2097132 h 3027035"/>
                <a:gd name="connsiteX86" fmla="*/ 945725 w 3226038"/>
                <a:gd name="connsiteY86" fmla="*/ 2068131 h 3027035"/>
                <a:gd name="connsiteX87" fmla="*/ 1014743 w 3226038"/>
                <a:gd name="connsiteY87" fmla="*/ 2033736 h 3027035"/>
                <a:gd name="connsiteX88" fmla="*/ 1041210 w 3226038"/>
                <a:gd name="connsiteY88" fmla="*/ 1967123 h 3027035"/>
                <a:gd name="connsiteX89" fmla="*/ 1041782 w 3226038"/>
                <a:gd name="connsiteY89" fmla="*/ 1958414 h 3027035"/>
                <a:gd name="connsiteX90" fmla="*/ 988390 w 3226038"/>
                <a:gd name="connsiteY90" fmla="*/ 1967430 h 3027035"/>
                <a:gd name="connsiteX91" fmla="*/ 766805 w 3226038"/>
                <a:gd name="connsiteY91" fmla="*/ 1893210 h 3027035"/>
                <a:gd name="connsiteX92" fmla="*/ 733376 w 3226038"/>
                <a:gd name="connsiteY92" fmla="*/ 1874900 h 3027035"/>
                <a:gd name="connsiteX93" fmla="*/ 733674 w 3226038"/>
                <a:gd name="connsiteY93" fmla="*/ 1531645 h 3027035"/>
                <a:gd name="connsiteX94" fmla="*/ 713141 w 3226038"/>
                <a:gd name="connsiteY94" fmla="*/ 1611436 h 3027035"/>
                <a:gd name="connsiteX95" fmla="*/ 877934 w 3226038"/>
                <a:gd name="connsiteY95" fmla="*/ 1862195 h 3027035"/>
                <a:gd name="connsiteX96" fmla="*/ 997916 w 3226038"/>
                <a:gd name="connsiteY96" fmla="*/ 1881018 h 3027035"/>
                <a:gd name="connsiteX97" fmla="*/ 1063005 w 3226038"/>
                <a:gd name="connsiteY97" fmla="*/ 1869394 h 3027035"/>
                <a:gd name="connsiteX98" fmla="*/ 1091430 w 3226038"/>
                <a:gd name="connsiteY98" fmla="*/ 1831445 h 3027035"/>
                <a:gd name="connsiteX99" fmla="*/ 1090443 w 3226038"/>
                <a:gd name="connsiteY99" fmla="*/ 1840522 h 3027035"/>
                <a:gd name="connsiteX100" fmla="*/ 1088363 w 3226038"/>
                <a:gd name="connsiteY100" fmla="*/ 1841565 h 3027035"/>
                <a:gd name="connsiteX101" fmla="*/ 1091206 w 3226038"/>
                <a:gd name="connsiteY101" fmla="*/ 1841094 h 3027035"/>
                <a:gd name="connsiteX102" fmla="*/ 1099791 w 3226038"/>
                <a:gd name="connsiteY102" fmla="*/ 1862825 h 3027035"/>
                <a:gd name="connsiteX103" fmla="*/ 1115422 w 3226038"/>
                <a:gd name="connsiteY103" fmla="*/ 1860033 h 3027035"/>
                <a:gd name="connsiteX104" fmla="*/ 1105975 w 3226038"/>
                <a:gd name="connsiteY104" fmla="*/ 1878478 h 3027035"/>
                <a:gd name="connsiteX105" fmla="*/ 1108568 w 3226038"/>
                <a:gd name="connsiteY105" fmla="*/ 1885041 h 3027035"/>
                <a:gd name="connsiteX106" fmla="*/ 1128787 w 3226038"/>
                <a:gd name="connsiteY106" fmla="*/ 1927558 h 3027035"/>
                <a:gd name="connsiteX107" fmla="*/ 1226780 w 3226038"/>
                <a:gd name="connsiteY107" fmla="*/ 2050346 h 3027035"/>
                <a:gd name="connsiteX108" fmla="*/ 1289411 w 3226038"/>
                <a:gd name="connsiteY108" fmla="*/ 2085093 h 3027035"/>
                <a:gd name="connsiteX109" fmla="*/ 1314743 w 3226038"/>
                <a:gd name="connsiteY109" fmla="*/ 2061760 h 3027035"/>
                <a:gd name="connsiteX110" fmla="*/ 1296511 w 3226038"/>
                <a:gd name="connsiteY110" fmla="*/ 2088049 h 3027035"/>
                <a:gd name="connsiteX111" fmla="*/ 1332391 w 3226038"/>
                <a:gd name="connsiteY111" fmla="*/ 2097279 h 3027035"/>
                <a:gd name="connsiteX112" fmla="*/ 1376163 w 3226038"/>
                <a:gd name="connsiteY112" fmla="*/ 2100951 h 3027035"/>
                <a:gd name="connsiteX113" fmla="*/ 1381733 w 3226038"/>
                <a:gd name="connsiteY113" fmla="*/ 2101042 h 3027035"/>
                <a:gd name="connsiteX114" fmla="*/ 1389702 w 3226038"/>
                <a:gd name="connsiteY114" fmla="*/ 2074519 h 3027035"/>
                <a:gd name="connsiteX115" fmla="*/ 1489042 w 3226038"/>
                <a:gd name="connsiteY115" fmla="*/ 2038395 h 3027035"/>
                <a:gd name="connsiteX116" fmla="*/ 1453620 w 3226038"/>
                <a:gd name="connsiteY116" fmla="*/ 2152383 h 3027035"/>
                <a:gd name="connsiteX117" fmla="*/ 1457391 w 3226038"/>
                <a:gd name="connsiteY117" fmla="*/ 2273774 h 3027035"/>
                <a:gd name="connsiteX118" fmla="*/ 1685732 w 3226038"/>
                <a:gd name="connsiteY118" fmla="*/ 2468446 h 3027035"/>
                <a:gd name="connsiteX119" fmla="*/ 1719883 w 3226038"/>
                <a:gd name="connsiteY119" fmla="*/ 2465404 h 3027035"/>
                <a:gd name="connsiteX120" fmla="*/ 1716096 w 3226038"/>
                <a:gd name="connsiteY120" fmla="*/ 2453485 h 3027035"/>
                <a:gd name="connsiteX121" fmla="*/ 1771757 w 3226038"/>
                <a:gd name="connsiteY121" fmla="*/ 2379175 h 3027035"/>
                <a:gd name="connsiteX122" fmla="*/ 1770770 w 3226038"/>
                <a:gd name="connsiteY122" fmla="*/ 2388253 h 3027035"/>
                <a:gd name="connsiteX123" fmla="*/ 1768690 w 3226038"/>
                <a:gd name="connsiteY123" fmla="*/ 2389295 h 3027035"/>
                <a:gd name="connsiteX124" fmla="*/ 1771533 w 3226038"/>
                <a:gd name="connsiteY124" fmla="*/ 2388824 h 3027035"/>
                <a:gd name="connsiteX125" fmla="*/ 1809114 w 3226038"/>
                <a:gd name="connsiteY125" fmla="*/ 2475288 h 3027035"/>
                <a:gd name="connsiteX126" fmla="*/ 2056490 w 3226038"/>
                <a:gd name="connsiteY126" fmla="*/ 2648681 h 3027035"/>
                <a:gd name="connsiteX127" fmla="*/ 2147922 w 3226038"/>
                <a:gd name="connsiteY127" fmla="*/ 2636243 h 3027035"/>
                <a:gd name="connsiteX128" fmla="*/ 1873236 w 3226038"/>
                <a:gd name="connsiteY128" fmla="*/ 2661367 h 3027035"/>
                <a:gd name="connsiteX129" fmla="*/ 1867518 w 3226038"/>
                <a:gd name="connsiteY129" fmla="*/ 2654704 h 3027035"/>
                <a:gd name="connsiteX130" fmla="*/ 1789583 w 3226038"/>
                <a:gd name="connsiteY130" fmla="*/ 2623700 h 3027035"/>
                <a:gd name="connsiteX131" fmla="*/ 1717263 w 3226038"/>
                <a:gd name="connsiteY131" fmla="*/ 2736140 h 3027035"/>
                <a:gd name="connsiteX132" fmla="*/ 1465441 w 3226038"/>
                <a:gd name="connsiteY132" fmla="*/ 2788121 h 3027035"/>
                <a:gd name="connsiteX133" fmla="*/ 1391414 w 3226038"/>
                <a:gd name="connsiteY133" fmla="*/ 2792959 h 3027035"/>
                <a:gd name="connsiteX134" fmla="*/ 1128581 w 3226038"/>
                <a:gd name="connsiteY134" fmla="*/ 2638479 h 3027035"/>
                <a:gd name="connsiteX135" fmla="*/ 1093505 w 3226038"/>
                <a:gd name="connsiteY135" fmla="*/ 2603938 h 3027035"/>
                <a:gd name="connsiteX136" fmla="*/ 1073068 w 3226038"/>
                <a:gd name="connsiteY136" fmla="*/ 2530296 h 3027035"/>
                <a:gd name="connsiteX137" fmla="*/ 1072036 w 3226038"/>
                <a:gd name="connsiteY137" fmla="*/ 2477975 h 3027035"/>
                <a:gd name="connsiteX138" fmla="*/ 1042591 w 3226038"/>
                <a:gd name="connsiteY138" fmla="*/ 2492041 h 3027035"/>
                <a:gd name="connsiteX139" fmla="*/ 865868 w 3226038"/>
                <a:gd name="connsiteY139" fmla="*/ 2499409 h 3027035"/>
                <a:gd name="connsiteX140" fmla="*/ 719426 w 3226038"/>
                <a:gd name="connsiteY140" fmla="*/ 2430182 h 3027035"/>
                <a:gd name="connsiteX141" fmla="*/ 689869 w 3226038"/>
                <a:gd name="connsiteY141" fmla="*/ 2397459 h 3027035"/>
                <a:gd name="connsiteX142" fmla="*/ 687182 w 3226038"/>
                <a:gd name="connsiteY142" fmla="*/ 2418320 h 3027035"/>
                <a:gd name="connsiteX143" fmla="*/ 760823 w 3226038"/>
                <a:gd name="connsiteY143" fmla="*/ 2590105 h 3027035"/>
                <a:gd name="connsiteX144" fmla="*/ 964895 w 3226038"/>
                <a:gd name="connsiteY144" fmla="*/ 2678700 h 3027035"/>
                <a:gd name="connsiteX145" fmla="*/ 1054815 w 3226038"/>
                <a:gd name="connsiteY145" fmla="*/ 2673458 h 3027035"/>
                <a:gd name="connsiteX146" fmla="*/ 1130649 w 3226038"/>
                <a:gd name="connsiteY146" fmla="*/ 2696939 h 3027035"/>
                <a:gd name="connsiteX147" fmla="*/ 1231694 w 3226038"/>
                <a:gd name="connsiteY147" fmla="*/ 2827369 h 3027035"/>
                <a:gd name="connsiteX148" fmla="*/ 1245598 w 3226038"/>
                <a:gd name="connsiteY148" fmla="*/ 2824694 h 3027035"/>
                <a:gd name="connsiteX149" fmla="*/ 1314357 w 3226038"/>
                <a:gd name="connsiteY149" fmla="*/ 2805982 h 3027035"/>
                <a:gd name="connsiteX150" fmla="*/ 1582565 w 3226038"/>
                <a:gd name="connsiteY150" fmla="*/ 2947668 h 3027035"/>
                <a:gd name="connsiteX151" fmla="*/ 1872394 w 3226038"/>
                <a:gd name="connsiteY151" fmla="*/ 2840437 h 3027035"/>
                <a:gd name="connsiteX152" fmla="*/ 1765658 w 3226038"/>
                <a:gd name="connsiteY152" fmla="*/ 2986896 h 3027035"/>
                <a:gd name="connsiteX153" fmla="*/ 1559806 w 3226038"/>
                <a:gd name="connsiteY153" fmla="*/ 3024598 h 3027035"/>
                <a:gd name="connsiteX154" fmla="*/ 1323343 w 3226038"/>
                <a:gd name="connsiteY154" fmla="*/ 2933795 h 3027035"/>
                <a:gd name="connsiteX155" fmla="*/ 1018886 w 3226038"/>
                <a:gd name="connsiteY155" fmla="*/ 2795305 h 3027035"/>
                <a:gd name="connsiteX156" fmla="*/ 970675 w 3226038"/>
                <a:gd name="connsiteY156" fmla="*/ 2772285 h 3027035"/>
                <a:gd name="connsiteX157" fmla="*/ 620567 w 3226038"/>
                <a:gd name="connsiteY157" fmla="*/ 2513611 h 3027035"/>
                <a:gd name="connsiteX158" fmla="*/ 512110 w 3226038"/>
                <a:gd name="connsiteY158" fmla="*/ 2412141 h 3027035"/>
                <a:gd name="connsiteX159" fmla="*/ 309550 w 3226038"/>
                <a:gd name="connsiteY159" fmla="*/ 2318730 h 3027035"/>
                <a:gd name="connsiteX160" fmla="*/ 271890 w 3226038"/>
                <a:gd name="connsiteY160" fmla="*/ 2103679 h 3027035"/>
                <a:gd name="connsiteX161" fmla="*/ 197030 w 3226038"/>
                <a:gd name="connsiteY161" fmla="*/ 2025682 h 3027035"/>
                <a:gd name="connsiteX162" fmla="*/ 42961 w 3226038"/>
                <a:gd name="connsiteY162" fmla="*/ 1878648 h 3027035"/>
                <a:gd name="connsiteX163" fmla="*/ 10241 w 3226038"/>
                <a:gd name="connsiteY163" fmla="*/ 1645877 h 3027035"/>
                <a:gd name="connsiteX164" fmla="*/ 149602 w 3226038"/>
                <a:gd name="connsiteY164" fmla="*/ 1507488 h 3027035"/>
                <a:gd name="connsiteX165" fmla="*/ 69504 w 3226038"/>
                <a:gd name="connsiteY165" fmla="*/ 1674797 h 3027035"/>
                <a:gd name="connsiteX166" fmla="*/ 279249 w 3226038"/>
                <a:gd name="connsiteY166" fmla="*/ 1988992 h 3027035"/>
                <a:gd name="connsiteX167" fmla="*/ 316193 w 3226038"/>
                <a:gd name="connsiteY167" fmla="*/ 1991729 h 3027035"/>
                <a:gd name="connsiteX168" fmla="*/ 319053 w 3226038"/>
                <a:gd name="connsiteY168" fmla="*/ 1985609 h 3027035"/>
                <a:gd name="connsiteX169" fmla="*/ 307569 w 3226038"/>
                <a:gd name="connsiteY169" fmla="*/ 1949900 h 3027035"/>
                <a:gd name="connsiteX170" fmla="*/ 306486 w 3226038"/>
                <a:gd name="connsiteY170" fmla="*/ 1940694 h 3027035"/>
                <a:gd name="connsiteX171" fmla="*/ 302243 w 3226038"/>
                <a:gd name="connsiteY171" fmla="*/ 1937639 h 3027035"/>
                <a:gd name="connsiteX172" fmla="*/ 294636 w 3226038"/>
                <a:gd name="connsiteY172" fmla="*/ 1920784 h 3027035"/>
                <a:gd name="connsiteX173" fmla="*/ 293312 w 3226038"/>
                <a:gd name="connsiteY173" fmla="*/ 1627034 h 3027035"/>
                <a:gd name="connsiteX174" fmla="*/ 380880 w 3226038"/>
                <a:gd name="connsiteY174" fmla="*/ 1526015 h 3027035"/>
                <a:gd name="connsiteX175" fmla="*/ 329214 w 3226038"/>
                <a:gd name="connsiteY175" fmla="*/ 1459943 h 3027035"/>
                <a:gd name="connsiteX176" fmla="*/ 321211 w 3226038"/>
                <a:gd name="connsiteY176" fmla="*/ 1456328 h 3027035"/>
                <a:gd name="connsiteX177" fmla="*/ 268085 w 3226038"/>
                <a:gd name="connsiteY177" fmla="*/ 1185660 h 3027035"/>
                <a:gd name="connsiteX178" fmla="*/ 281857 w 3226038"/>
                <a:gd name="connsiteY178" fmla="*/ 1276902 h 3027035"/>
                <a:gd name="connsiteX179" fmla="*/ 517812 w 3226038"/>
                <a:gd name="connsiteY179" fmla="*/ 1465542 h 3027035"/>
                <a:gd name="connsiteX180" fmla="*/ 611355 w 3226038"/>
                <a:gd name="connsiteY180" fmla="*/ 1477295 h 3027035"/>
                <a:gd name="connsiteX181" fmla="*/ 611703 w 3226038"/>
                <a:gd name="connsiteY181" fmla="*/ 1480155 h 3027035"/>
                <a:gd name="connsiteX182" fmla="*/ 612118 w 3226038"/>
                <a:gd name="connsiteY182" fmla="*/ 1477866 h 3027035"/>
                <a:gd name="connsiteX183" fmla="*/ 662263 w 3226038"/>
                <a:gd name="connsiteY183" fmla="*/ 1427900 h 3027035"/>
                <a:gd name="connsiteX184" fmla="*/ 662059 w 3226038"/>
                <a:gd name="connsiteY184" fmla="*/ 1427220 h 3027035"/>
                <a:gd name="connsiteX185" fmla="*/ 661901 w 3226038"/>
                <a:gd name="connsiteY185" fmla="*/ 1426988 h 3027035"/>
                <a:gd name="connsiteX186" fmla="*/ 661951 w 3226038"/>
                <a:gd name="connsiteY186" fmla="*/ 1426862 h 3027035"/>
                <a:gd name="connsiteX187" fmla="*/ 652834 w 3226038"/>
                <a:gd name="connsiteY187" fmla="*/ 1396497 h 3027035"/>
                <a:gd name="connsiteX188" fmla="*/ 637570 w 3226038"/>
                <a:gd name="connsiteY188" fmla="*/ 1356501 h 3027035"/>
                <a:gd name="connsiteX189" fmla="*/ 842912 w 3226038"/>
                <a:gd name="connsiteY189" fmla="*/ 1018808 h 3027035"/>
                <a:gd name="connsiteX190" fmla="*/ 2516775 w 3226038"/>
                <a:gd name="connsiteY190" fmla="*/ 2091376 h 3027035"/>
                <a:gd name="connsiteX191" fmla="*/ 2238033 w 3226038"/>
                <a:gd name="connsiteY191" fmla="*/ 2334816 h 3027035"/>
                <a:gd name="connsiteX192" fmla="*/ 2189593 w 3226038"/>
                <a:gd name="connsiteY192" fmla="*/ 2248549 h 3027035"/>
                <a:gd name="connsiteX193" fmla="*/ 2516775 w 3226038"/>
                <a:gd name="connsiteY193" fmla="*/ 2091376 h 3027035"/>
                <a:gd name="connsiteX194" fmla="*/ 687254 w 3226038"/>
                <a:gd name="connsiteY194" fmla="*/ 678482 h 3027035"/>
                <a:gd name="connsiteX195" fmla="*/ 628419 w 3226038"/>
                <a:gd name="connsiteY195" fmla="*/ 1036658 h 3027035"/>
                <a:gd name="connsiteX196" fmla="*/ 532013 w 3226038"/>
                <a:gd name="connsiteY196" fmla="*/ 1014429 h 3027035"/>
                <a:gd name="connsiteX197" fmla="*/ 687254 w 3226038"/>
                <a:gd name="connsiteY197" fmla="*/ 678482 h 3027035"/>
                <a:gd name="connsiteX198" fmla="*/ 2205214 w 3226038"/>
                <a:gd name="connsiteY198" fmla="*/ 1800491 h 3027035"/>
                <a:gd name="connsiteX199" fmla="*/ 2255363 w 3226038"/>
                <a:gd name="connsiteY199" fmla="*/ 1871953 h 3027035"/>
                <a:gd name="connsiteX200" fmla="*/ 2466834 w 3226038"/>
                <a:gd name="connsiteY200" fmla="*/ 2042067 h 3027035"/>
                <a:gd name="connsiteX201" fmla="*/ 2319038 w 3226038"/>
                <a:gd name="connsiteY201" fmla="*/ 2093212 h 3027035"/>
                <a:gd name="connsiteX202" fmla="*/ 2156726 w 3226038"/>
                <a:gd name="connsiteY202" fmla="*/ 1968287 h 3027035"/>
                <a:gd name="connsiteX203" fmla="*/ 2119546 w 3226038"/>
                <a:gd name="connsiteY203" fmla="*/ 1914861 h 3027035"/>
                <a:gd name="connsiteX204" fmla="*/ 1058864 w 3226038"/>
                <a:gd name="connsiteY204" fmla="*/ 897328 h 3027035"/>
                <a:gd name="connsiteX205" fmla="*/ 973209 w 3226038"/>
                <a:gd name="connsiteY205" fmla="*/ 1011681 h 3027035"/>
                <a:gd name="connsiteX206" fmla="*/ 741092 w 3226038"/>
                <a:gd name="connsiteY206" fmla="*/ 868758 h 3027035"/>
                <a:gd name="connsiteX207" fmla="*/ 748615 w 3226038"/>
                <a:gd name="connsiteY207" fmla="*/ 712543 h 3027035"/>
                <a:gd name="connsiteX208" fmla="*/ 1058864 w 3226038"/>
                <a:gd name="connsiteY208" fmla="*/ 897328 h 3027035"/>
                <a:gd name="connsiteX209" fmla="*/ 1948708 w 3226038"/>
                <a:gd name="connsiteY209" fmla="*/ 1321566 h 3027035"/>
                <a:gd name="connsiteX210" fmla="*/ 2096045 w 3226038"/>
                <a:gd name="connsiteY210" fmla="*/ 1452158 h 3027035"/>
                <a:gd name="connsiteX211" fmla="*/ 1919841 w 3226038"/>
                <a:gd name="connsiteY211" fmla="*/ 1466554 h 3027035"/>
                <a:gd name="connsiteX212" fmla="*/ 1885365 w 3226038"/>
                <a:gd name="connsiteY212" fmla="*/ 1472861 h 3027035"/>
                <a:gd name="connsiteX213" fmla="*/ 1879629 w 3226038"/>
                <a:gd name="connsiteY213" fmla="*/ 1489302 h 3027035"/>
                <a:gd name="connsiteX214" fmla="*/ 1908915 w 3226038"/>
                <a:gd name="connsiteY214" fmla="*/ 1464113 h 3027035"/>
                <a:gd name="connsiteX215" fmla="*/ 1878082 w 3226038"/>
                <a:gd name="connsiteY215" fmla="*/ 1523336 h 3027035"/>
                <a:gd name="connsiteX216" fmla="*/ 1882487 w 3226038"/>
                <a:gd name="connsiteY216" fmla="*/ 1659934 h 3027035"/>
                <a:gd name="connsiteX217" fmla="*/ 1908811 w 3226038"/>
                <a:gd name="connsiteY217" fmla="*/ 1703873 h 3027035"/>
                <a:gd name="connsiteX218" fmla="*/ 1939526 w 3226038"/>
                <a:gd name="connsiteY218" fmla="*/ 1677454 h 3027035"/>
                <a:gd name="connsiteX219" fmla="*/ 1922727 w 3226038"/>
                <a:gd name="connsiteY219" fmla="*/ 1706694 h 3027035"/>
                <a:gd name="connsiteX220" fmla="*/ 1917366 w 3226038"/>
                <a:gd name="connsiteY220" fmla="*/ 1718150 h 3027035"/>
                <a:gd name="connsiteX221" fmla="*/ 1918838 w 3226038"/>
                <a:gd name="connsiteY221" fmla="*/ 1720608 h 3027035"/>
                <a:gd name="connsiteX222" fmla="*/ 1973972 w 3226038"/>
                <a:gd name="connsiteY222" fmla="*/ 1767825 h 3027035"/>
                <a:gd name="connsiteX223" fmla="*/ 2071636 w 3226038"/>
                <a:gd name="connsiteY223" fmla="*/ 1813568 h 3027035"/>
                <a:gd name="connsiteX224" fmla="*/ 2173989 w 3226038"/>
                <a:gd name="connsiteY224" fmla="*/ 1826528 h 3027035"/>
                <a:gd name="connsiteX225" fmla="*/ 2117479 w 3226038"/>
                <a:gd name="connsiteY225" fmla="*/ 1890255 h 3027035"/>
                <a:gd name="connsiteX226" fmla="*/ 2048930 w 3226038"/>
                <a:gd name="connsiteY226" fmla="*/ 1880940 h 3027035"/>
                <a:gd name="connsiteX227" fmla="*/ 1912220 w 3226038"/>
                <a:gd name="connsiteY227" fmla="*/ 1805984 h 3027035"/>
                <a:gd name="connsiteX228" fmla="*/ 1900395 w 3226038"/>
                <a:gd name="connsiteY228" fmla="*/ 1792735 h 3027035"/>
                <a:gd name="connsiteX229" fmla="*/ 1898516 w 3226038"/>
                <a:gd name="connsiteY229" fmla="*/ 1805424 h 3027035"/>
                <a:gd name="connsiteX230" fmla="*/ 2004583 w 3226038"/>
                <a:gd name="connsiteY230" fmla="*/ 1981166 h 3027035"/>
                <a:gd name="connsiteX231" fmla="*/ 2102247 w 3226038"/>
                <a:gd name="connsiteY231" fmla="*/ 2026909 h 3027035"/>
                <a:gd name="connsiteX232" fmla="*/ 2204600 w 3226038"/>
                <a:gd name="connsiteY232" fmla="*/ 2039869 h 3027035"/>
                <a:gd name="connsiteX233" fmla="*/ 2148090 w 3226038"/>
                <a:gd name="connsiteY233" fmla="*/ 2103596 h 3027035"/>
                <a:gd name="connsiteX234" fmla="*/ 2144005 w 3226038"/>
                <a:gd name="connsiteY234" fmla="*/ 2103041 h 3027035"/>
                <a:gd name="connsiteX235" fmla="*/ 2136123 w 3226038"/>
                <a:gd name="connsiteY235" fmla="*/ 2142932 h 3027035"/>
                <a:gd name="connsiteX236" fmla="*/ 1880081 w 3226038"/>
                <a:gd name="connsiteY236" fmla="*/ 2329702 h 3027035"/>
                <a:gd name="connsiteX237" fmla="*/ 1837407 w 3226038"/>
                <a:gd name="connsiteY237" fmla="*/ 2326300 h 3027035"/>
                <a:gd name="connsiteX238" fmla="*/ 1811492 w 3226038"/>
                <a:gd name="connsiteY238" fmla="*/ 2326128 h 3027035"/>
                <a:gd name="connsiteX239" fmla="*/ 1813930 w 3226038"/>
                <a:gd name="connsiteY239" fmla="*/ 2322872 h 3027035"/>
                <a:gd name="connsiteX240" fmla="*/ 1765779 w 3226038"/>
                <a:gd name="connsiteY240" fmla="*/ 2311874 h 3027035"/>
                <a:gd name="connsiteX241" fmla="*/ 1660705 w 3226038"/>
                <a:gd name="connsiteY241" fmla="*/ 2252690 h 3027035"/>
                <a:gd name="connsiteX242" fmla="*/ 1627276 w 3226038"/>
                <a:gd name="connsiteY242" fmla="*/ 2234380 h 3027035"/>
                <a:gd name="connsiteX243" fmla="*/ 1627573 w 3226038"/>
                <a:gd name="connsiteY243" fmla="*/ 1891126 h 3027035"/>
                <a:gd name="connsiteX244" fmla="*/ 1607040 w 3226038"/>
                <a:gd name="connsiteY244" fmla="*/ 1970917 h 3027035"/>
                <a:gd name="connsiteX245" fmla="*/ 1771834 w 3226038"/>
                <a:gd name="connsiteY245" fmla="*/ 2221675 h 3027035"/>
                <a:gd name="connsiteX246" fmla="*/ 1891816 w 3226038"/>
                <a:gd name="connsiteY246" fmla="*/ 2240499 h 3027035"/>
                <a:gd name="connsiteX247" fmla="*/ 2009321 w 3226038"/>
                <a:gd name="connsiteY247" fmla="*/ 2219514 h 3027035"/>
                <a:gd name="connsiteX248" fmla="*/ 1999139 w 3226038"/>
                <a:gd name="connsiteY248" fmla="*/ 2239396 h 3027035"/>
                <a:gd name="connsiteX249" fmla="*/ 1999567 w 3226038"/>
                <a:gd name="connsiteY249" fmla="*/ 2239296 h 3027035"/>
                <a:gd name="connsiteX250" fmla="*/ 2044414 w 3226038"/>
                <a:gd name="connsiteY250" fmla="*/ 2218349 h 3027035"/>
                <a:gd name="connsiteX251" fmla="*/ 2118423 w 3226038"/>
                <a:gd name="connsiteY251" fmla="*/ 2140793 h 3027035"/>
                <a:gd name="connsiteX252" fmla="*/ 2133501 w 3226038"/>
                <a:gd name="connsiteY252" fmla="*/ 2101613 h 3027035"/>
                <a:gd name="connsiteX253" fmla="*/ 2079542 w 3226038"/>
                <a:gd name="connsiteY253" fmla="*/ 2094281 h 3027035"/>
                <a:gd name="connsiteX254" fmla="*/ 1905884 w 3226038"/>
                <a:gd name="connsiteY254" fmla="*/ 1977931 h 3027035"/>
                <a:gd name="connsiteX255" fmla="*/ 1880896 w 3226038"/>
                <a:gd name="connsiteY255" fmla="*/ 1954633 h 3027035"/>
                <a:gd name="connsiteX256" fmla="*/ 1852220 w 3226038"/>
                <a:gd name="connsiteY256" fmla="*/ 1798502 h 3027035"/>
                <a:gd name="connsiteX257" fmla="*/ 1867058 w 3226038"/>
                <a:gd name="connsiteY257" fmla="*/ 1756931 h 3027035"/>
                <a:gd name="connsiteX258" fmla="*/ 1850284 w 3226038"/>
                <a:gd name="connsiteY258" fmla="*/ 1741292 h 3027035"/>
                <a:gd name="connsiteX259" fmla="*/ 1828755 w 3226038"/>
                <a:gd name="connsiteY259" fmla="*/ 1697853 h 3027035"/>
                <a:gd name="connsiteX260" fmla="*/ 1817427 w 3226038"/>
                <a:gd name="connsiteY260" fmla="*/ 1628566 h 3027035"/>
                <a:gd name="connsiteX261" fmla="*/ 1795832 w 3226038"/>
                <a:gd name="connsiteY261" fmla="*/ 1673156 h 3027035"/>
                <a:gd name="connsiteX262" fmla="*/ 1557706 w 3226038"/>
                <a:gd name="connsiteY262" fmla="*/ 1787085 h 3027035"/>
                <a:gd name="connsiteX263" fmla="*/ 1509266 w 3226038"/>
                <a:gd name="connsiteY263" fmla="*/ 1700819 h 3027035"/>
                <a:gd name="connsiteX264" fmla="*/ 1800941 w 3226038"/>
                <a:gd name="connsiteY264" fmla="*/ 1621248 h 3027035"/>
                <a:gd name="connsiteX265" fmla="*/ 1813578 w 3226038"/>
                <a:gd name="connsiteY265" fmla="*/ 1599019 h 3027035"/>
                <a:gd name="connsiteX266" fmla="*/ 1819910 w 3226038"/>
                <a:gd name="connsiteY266" fmla="*/ 1600565 h 3027035"/>
                <a:gd name="connsiteX267" fmla="*/ 1821608 w 3226038"/>
                <a:gd name="connsiteY267" fmla="*/ 1585161 h 3027035"/>
                <a:gd name="connsiteX268" fmla="*/ 1823154 w 3226038"/>
                <a:gd name="connsiteY268" fmla="*/ 1580831 h 3027035"/>
                <a:gd name="connsiteX269" fmla="*/ 1792216 w 3226038"/>
                <a:gd name="connsiteY269" fmla="*/ 1559883 h 3027035"/>
                <a:gd name="connsiteX270" fmla="*/ 1717932 w 3226038"/>
                <a:gd name="connsiteY270" fmla="*/ 1500968 h 3027035"/>
                <a:gd name="connsiteX271" fmla="*/ 1748406 w 3226038"/>
                <a:gd name="connsiteY271" fmla="*/ 1490472 h 3027035"/>
                <a:gd name="connsiteX272" fmla="*/ 1926827 w 3226038"/>
                <a:gd name="connsiteY272" fmla="*/ 1363489 h 3027035"/>
                <a:gd name="connsiteX273" fmla="*/ 1948708 w 3226038"/>
                <a:gd name="connsiteY273" fmla="*/ 1321566 h 3027035"/>
                <a:gd name="connsiteX274" fmla="*/ 868204 w 3226038"/>
                <a:gd name="connsiteY274" fmla="*/ 327279 h 3027035"/>
                <a:gd name="connsiteX275" fmla="*/ 839290 w 3226038"/>
                <a:gd name="connsiteY275" fmla="*/ 396067 h 3027035"/>
                <a:gd name="connsiteX276" fmla="*/ 968231 w 3226038"/>
                <a:gd name="connsiteY276" fmla="*/ 659259 h 3027035"/>
                <a:gd name="connsiteX277" fmla="*/ 1200860 w 3226038"/>
                <a:gd name="connsiteY277" fmla="*/ 706168 h 3027035"/>
                <a:gd name="connsiteX278" fmla="*/ 1143757 w 3226038"/>
                <a:gd name="connsiteY278" fmla="*/ 782404 h 3027035"/>
                <a:gd name="connsiteX279" fmla="*/ 858125 w 3226038"/>
                <a:gd name="connsiteY279" fmla="*/ 664851 h 3027035"/>
                <a:gd name="connsiteX280" fmla="*/ 828202 w 3226038"/>
                <a:gd name="connsiteY280" fmla="*/ 641247 h 3027035"/>
                <a:gd name="connsiteX281" fmla="*/ 868204 w 3226038"/>
                <a:gd name="connsiteY281" fmla="*/ 327279 h 3027035"/>
                <a:gd name="connsiteX282" fmla="*/ 2657066 w 3226038"/>
                <a:gd name="connsiteY282" fmla="*/ 1197247 h 3027035"/>
                <a:gd name="connsiteX283" fmla="*/ 2663296 w 3226038"/>
                <a:gd name="connsiteY283" fmla="*/ 1206222 h 3027035"/>
                <a:gd name="connsiteX284" fmla="*/ 2650270 w 3226038"/>
                <a:gd name="connsiteY284" fmla="*/ 1206320 h 3027035"/>
                <a:gd name="connsiteX285" fmla="*/ 3030338 w 3226038"/>
                <a:gd name="connsiteY285" fmla="*/ 1431166 h 3027035"/>
                <a:gd name="connsiteX286" fmla="*/ 2903938 w 3226038"/>
                <a:gd name="connsiteY286" fmla="*/ 1579263 h 3027035"/>
                <a:gd name="connsiteX287" fmla="*/ 2811168 w 3226038"/>
                <a:gd name="connsiteY287" fmla="*/ 1587131 h 3027035"/>
                <a:gd name="connsiteX288" fmla="*/ 2775539 w 3226038"/>
                <a:gd name="connsiteY288" fmla="*/ 1575913 h 3027035"/>
                <a:gd name="connsiteX289" fmla="*/ 2614417 w 3226038"/>
                <a:gd name="connsiteY289" fmla="*/ 1527673 h 3027035"/>
                <a:gd name="connsiteX290" fmla="*/ 2474755 w 3226038"/>
                <a:gd name="connsiteY290" fmla="*/ 1440641 h 3027035"/>
                <a:gd name="connsiteX291" fmla="*/ 2543000 w 3226038"/>
                <a:gd name="connsiteY291" fmla="*/ 1349530 h 3027035"/>
                <a:gd name="connsiteX292" fmla="*/ 2704508 w 3226038"/>
                <a:gd name="connsiteY292" fmla="*/ 1424676 h 3027035"/>
                <a:gd name="connsiteX293" fmla="*/ 2882339 w 3226038"/>
                <a:gd name="connsiteY293" fmla="*/ 1461929 h 3027035"/>
                <a:gd name="connsiteX294" fmla="*/ 3030338 w 3226038"/>
                <a:gd name="connsiteY294" fmla="*/ 1431166 h 3027035"/>
                <a:gd name="connsiteX295" fmla="*/ 1176421 w 3226038"/>
                <a:gd name="connsiteY295" fmla="*/ 0 h 3027035"/>
                <a:gd name="connsiteX296" fmla="*/ 1188515 w 3226038"/>
                <a:gd name="connsiteY296" fmla="*/ 150678 h 3027035"/>
                <a:gd name="connsiteX297" fmla="*/ 1394438 w 3226038"/>
                <a:gd name="connsiteY297" fmla="*/ 447731 h 3027035"/>
                <a:gd name="connsiteX298" fmla="*/ 1326486 w 3226038"/>
                <a:gd name="connsiteY298" fmla="*/ 538450 h 3027035"/>
                <a:gd name="connsiteX299" fmla="*/ 1109160 w 3226038"/>
                <a:gd name="connsiteY299" fmla="*/ 285219 h 3027035"/>
                <a:gd name="connsiteX300" fmla="*/ 1088376 w 3226038"/>
                <a:gd name="connsiteY300" fmla="*/ 254181 h 3027035"/>
                <a:gd name="connsiteX301" fmla="*/ 1069841 w 3226038"/>
                <a:gd name="connsiteY301" fmla="*/ 162942 h 3027035"/>
                <a:gd name="connsiteX302" fmla="*/ 1176421 w 3226038"/>
                <a:gd name="connsiteY302" fmla="*/ 0 h 3027035"/>
                <a:gd name="connsiteX303" fmla="*/ 2074059 w 3226038"/>
                <a:gd name="connsiteY303" fmla="*/ 622382 h 3027035"/>
                <a:gd name="connsiteX304" fmla="*/ 2039980 w 3226038"/>
                <a:gd name="connsiteY304" fmla="*/ 655169 h 3027035"/>
                <a:gd name="connsiteX305" fmla="*/ 1968289 w 3226038"/>
                <a:gd name="connsiteY305" fmla="*/ 862097 h 3027035"/>
                <a:gd name="connsiteX306" fmla="*/ 1966785 w 3226038"/>
                <a:gd name="connsiteY306" fmla="*/ 894292 h 3027035"/>
                <a:gd name="connsiteX307" fmla="*/ 1889360 w 3226038"/>
                <a:gd name="connsiteY307" fmla="*/ 839571 h 3027035"/>
                <a:gd name="connsiteX308" fmla="*/ 1874609 w 3226038"/>
                <a:gd name="connsiteY308" fmla="*/ 827382 h 3027035"/>
                <a:gd name="connsiteX309" fmla="*/ 1876383 w 3226038"/>
                <a:gd name="connsiteY309" fmla="*/ 836472 h 3027035"/>
                <a:gd name="connsiteX310" fmla="*/ 1856444 w 3226038"/>
                <a:gd name="connsiteY310" fmla="*/ 910904 h 3027035"/>
                <a:gd name="connsiteX311" fmla="*/ 1857429 w 3226038"/>
                <a:gd name="connsiteY311" fmla="*/ 965196 h 3027035"/>
                <a:gd name="connsiteX312" fmla="*/ 2016558 w 3226038"/>
                <a:gd name="connsiteY312" fmla="*/ 1064158 h 3027035"/>
                <a:gd name="connsiteX313" fmla="*/ 2112556 w 3226038"/>
                <a:gd name="connsiteY313" fmla="*/ 1040858 h 3027035"/>
                <a:gd name="connsiteX314" fmla="*/ 2148781 w 3226038"/>
                <a:gd name="connsiteY314" fmla="*/ 1089413 h 3027035"/>
                <a:gd name="connsiteX315" fmla="*/ 2161420 w 3226038"/>
                <a:gd name="connsiteY315" fmla="*/ 1196466 h 3027035"/>
                <a:gd name="connsiteX316" fmla="*/ 2445423 w 3226038"/>
                <a:gd name="connsiteY316" fmla="*/ 1454419 h 3027035"/>
                <a:gd name="connsiteX317" fmla="*/ 2469057 w 3226038"/>
                <a:gd name="connsiteY317" fmla="*/ 1472121 h 3027035"/>
                <a:gd name="connsiteX318" fmla="*/ 2410394 w 3226038"/>
                <a:gd name="connsiteY318" fmla="*/ 1490064 h 3027035"/>
                <a:gd name="connsiteX319" fmla="*/ 2337107 w 3226038"/>
                <a:gd name="connsiteY319" fmla="*/ 1581550 h 3027035"/>
                <a:gd name="connsiteX320" fmla="*/ 2342804 w 3226038"/>
                <a:gd name="connsiteY320" fmla="*/ 1616802 h 3027035"/>
                <a:gd name="connsiteX321" fmla="*/ 2347317 w 3226038"/>
                <a:gd name="connsiteY321" fmla="*/ 1610776 h 3027035"/>
                <a:gd name="connsiteX322" fmla="*/ 2381405 w 3226038"/>
                <a:gd name="connsiteY322" fmla="*/ 1711111 h 3027035"/>
                <a:gd name="connsiteX323" fmla="*/ 2430032 w 3226038"/>
                <a:gd name="connsiteY323" fmla="*/ 1781159 h 3027035"/>
                <a:gd name="connsiteX324" fmla="*/ 2456217 w 3226038"/>
                <a:gd name="connsiteY324" fmla="*/ 1816330 h 3027035"/>
                <a:gd name="connsiteX325" fmla="*/ 2745046 w 3226038"/>
                <a:gd name="connsiteY325" fmla="*/ 1866063 h 3027035"/>
                <a:gd name="connsiteX326" fmla="*/ 2802929 w 3226038"/>
                <a:gd name="connsiteY326" fmla="*/ 1818974 h 3027035"/>
                <a:gd name="connsiteX327" fmla="*/ 2512876 w 3226038"/>
                <a:gd name="connsiteY327" fmla="*/ 1945644 h 3027035"/>
                <a:gd name="connsiteX328" fmla="*/ 2481810 w 3226038"/>
                <a:gd name="connsiteY328" fmla="*/ 1923566 h 3027035"/>
                <a:gd name="connsiteX329" fmla="*/ 2315751 w 3226038"/>
                <a:gd name="connsiteY329" fmla="*/ 1759853 h 3027035"/>
                <a:gd name="connsiteX330" fmla="*/ 2311255 w 3226038"/>
                <a:gd name="connsiteY330" fmla="*/ 1747006 h 3027035"/>
                <a:gd name="connsiteX331" fmla="*/ 2286633 w 3226038"/>
                <a:gd name="connsiteY331" fmla="*/ 1691311 h 3027035"/>
                <a:gd name="connsiteX332" fmla="*/ 2299909 w 3226038"/>
                <a:gd name="connsiteY332" fmla="*/ 1497752 h 3027035"/>
                <a:gd name="connsiteX333" fmla="*/ 2206345 w 3226038"/>
                <a:gd name="connsiteY333" fmla="*/ 1452662 h 3027035"/>
                <a:gd name="connsiteX334" fmla="*/ 2072269 w 3226038"/>
                <a:gd name="connsiteY334" fmla="*/ 1201093 h 3027035"/>
                <a:gd name="connsiteX335" fmla="*/ 2023472 w 3226038"/>
                <a:gd name="connsiteY335" fmla="*/ 1155022 h 3027035"/>
                <a:gd name="connsiteX336" fmla="*/ 1812353 w 3226038"/>
                <a:gd name="connsiteY336" fmla="*/ 1082572 h 3027035"/>
                <a:gd name="connsiteX337" fmla="*/ 1471695 w 3226038"/>
                <a:gd name="connsiteY337" fmla="*/ 1113080 h 3027035"/>
                <a:gd name="connsiteX338" fmla="*/ 1442475 w 3226038"/>
                <a:gd name="connsiteY338" fmla="*/ 1155537 h 3027035"/>
                <a:gd name="connsiteX339" fmla="*/ 1417413 w 3226038"/>
                <a:gd name="connsiteY339" fmla="*/ 1241357 h 3027035"/>
                <a:gd name="connsiteX340" fmla="*/ 1423265 w 3226038"/>
                <a:gd name="connsiteY340" fmla="*/ 1362666 h 3027035"/>
                <a:gd name="connsiteX341" fmla="*/ 1654912 w 3226038"/>
                <a:gd name="connsiteY341" fmla="*/ 1553391 h 3027035"/>
                <a:gd name="connsiteX342" fmla="*/ 1736445 w 3226038"/>
                <a:gd name="connsiteY342" fmla="*/ 1541531 h 3027035"/>
                <a:gd name="connsiteX343" fmla="*/ 1467866 w 3226038"/>
                <a:gd name="connsiteY343" fmla="*/ 1564711 h 3027035"/>
                <a:gd name="connsiteX344" fmla="*/ 1462696 w 3226038"/>
                <a:gd name="connsiteY344" fmla="*/ 1561492 h 3027035"/>
                <a:gd name="connsiteX345" fmla="*/ 1457674 w 3226038"/>
                <a:gd name="connsiteY345" fmla="*/ 1588601 h 3027035"/>
                <a:gd name="connsiteX346" fmla="*/ 1199754 w 3226038"/>
                <a:gd name="connsiteY346" fmla="*/ 1781972 h 3027035"/>
                <a:gd name="connsiteX347" fmla="*/ 1157080 w 3226038"/>
                <a:gd name="connsiteY347" fmla="*/ 1778569 h 3027035"/>
                <a:gd name="connsiteX348" fmla="*/ 1131165 w 3226038"/>
                <a:gd name="connsiteY348" fmla="*/ 1778397 h 3027035"/>
                <a:gd name="connsiteX349" fmla="*/ 1188760 w 3226038"/>
                <a:gd name="connsiteY349" fmla="*/ 1701505 h 3027035"/>
                <a:gd name="connsiteX350" fmla="*/ 1273118 w 3226038"/>
                <a:gd name="connsiteY350" fmla="*/ 1702298 h 3027035"/>
                <a:gd name="connsiteX351" fmla="*/ 1364088 w 3226038"/>
                <a:gd name="connsiteY351" fmla="*/ 1670618 h 3027035"/>
                <a:gd name="connsiteX352" fmla="*/ 1443789 w 3226038"/>
                <a:gd name="connsiteY352" fmla="*/ 1581441 h 3027035"/>
                <a:gd name="connsiteX353" fmla="*/ 1452947 w 3226038"/>
                <a:gd name="connsiteY353" fmla="*/ 1555423 h 3027035"/>
                <a:gd name="connsiteX354" fmla="*/ 1434181 w 3226038"/>
                <a:gd name="connsiteY354" fmla="*/ 1543741 h 3027035"/>
                <a:gd name="connsiteX355" fmla="*/ 1395137 w 3226038"/>
                <a:gd name="connsiteY355" fmla="*/ 1505029 h 3027035"/>
                <a:gd name="connsiteX356" fmla="*/ 1380516 w 3226038"/>
                <a:gd name="connsiteY356" fmla="*/ 1469830 h 3027035"/>
                <a:gd name="connsiteX357" fmla="*/ 1332937 w 3226038"/>
                <a:gd name="connsiteY357" fmla="*/ 1359016 h 3027035"/>
                <a:gd name="connsiteX358" fmla="*/ 1331626 w 3226038"/>
                <a:gd name="connsiteY358" fmla="*/ 1347874 h 3027035"/>
                <a:gd name="connsiteX359" fmla="*/ 1272780 w 3226038"/>
                <a:gd name="connsiteY359" fmla="*/ 1404764 h 3027035"/>
                <a:gd name="connsiteX360" fmla="*/ 1193860 w 3226038"/>
                <a:gd name="connsiteY360" fmla="*/ 1391893 h 3027035"/>
                <a:gd name="connsiteX361" fmla="*/ 1008134 w 3226038"/>
                <a:gd name="connsiteY361" fmla="*/ 1250070 h 3027035"/>
                <a:gd name="connsiteX362" fmla="*/ 982412 w 3226038"/>
                <a:gd name="connsiteY362" fmla="*/ 1221942 h 3027035"/>
                <a:gd name="connsiteX363" fmla="*/ 1093583 w 3226038"/>
                <a:gd name="connsiteY363" fmla="*/ 897188 h 3027035"/>
                <a:gd name="connsiteX364" fmla="*/ 1048374 w 3226038"/>
                <a:gd name="connsiteY364" fmla="*/ 966069 h 3027035"/>
                <a:gd name="connsiteX365" fmla="*/ 1123324 w 3226038"/>
                <a:gd name="connsiteY365" fmla="*/ 1256619 h 3027035"/>
                <a:gd name="connsiteX366" fmla="*/ 1230792 w 3226038"/>
                <a:gd name="connsiteY366" fmla="*/ 1313193 h 3027035"/>
                <a:gd name="connsiteX367" fmla="*/ 1329324 w 3226038"/>
                <a:gd name="connsiteY367" fmla="*/ 1328309 h 3027035"/>
                <a:gd name="connsiteX368" fmla="*/ 1326119 w 3226038"/>
                <a:gd name="connsiteY368" fmla="*/ 1301081 h 3027035"/>
                <a:gd name="connsiteX369" fmla="*/ 1330478 w 3226038"/>
                <a:gd name="connsiteY369" fmla="*/ 1241565 h 3027035"/>
                <a:gd name="connsiteX370" fmla="*/ 1347395 w 3226038"/>
                <a:gd name="connsiteY370" fmla="*/ 1181539 h 3027035"/>
                <a:gd name="connsiteX371" fmla="*/ 1289273 w 3226038"/>
                <a:gd name="connsiteY371" fmla="*/ 1135853 h 3027035"/>
                <a:gd name="connsiteX372" fmla="*/ 1231511 w 3226038"/>
                <a:gd name="connsiteY372" fmla="*/ 1069976 h 3027035"/>
                <a:gd name="connsiteX373" fmla="*/ 1254367 w 3226038"/>
                <a:gd name="connsiteY373" fmla="*/ 1063295 h 3027035"/>
                <a:gd name="connsiteX374" fmla="*/ 1356051 w 3226038"/>
                <a:gd name="connsiteY374" fmla="*/ 994271 h 3027035"/>
                <a:gd name="connsiteX375" fmla="*/ 1316957 w 3226038"/>
                <a:gd name="connsiteY375" fmla="*/ 925715 h 3027035"/>
                <a:gd name="connsiteX376" fmla="*/ 1297765 w 3226038"/>
                <a:gd name="connsiteY376" fmla="*/ 883688 h 3027035"/>
                <a:gd name="connsiteX377" fmla="*/ 1289903 w 3226038"/>
                <a:gd name="connsiteY377" fmla="*/ 841227 h 3027035"/>
                <a:gd name="connsiteX378" fmla="*/ 1324580 w 3226038"/>
                <a:gd name="connsiteY378" fmla="*/ 794932 h 3027035"/>
                <a:gd name="connsiteX379" fmla="*/ 1324878 w 3226038"/>
                <a:gd name="connsiteY379" fmla="*/ 795979 h 3027035"/>
                <a:gd name="connsiteX380" fmla="*/ 1400007 w 3226038"/>
                <a:gd name="connsiteY380" fmla="*/ 911757 h 3027035"/>
                <a:gd name="connsiteX381" fmla="*/ 1615887 w 3226038"/>
                <a:gd name="connsiteY381" fmla="*/ 984205 h 3027035"/>
                <a:gd name="connsiteX382" fmla="*/ 1841277 w 3226038"/>
                <a:gd name="connsiteY382" fmla="*/ 840131 h 3027035"/>
                <a:gd name="connsiteX383" fmla="*/ 1849521 w 3226038"/>
                <a:gd name="connsiteY383" fmla="*/ 806651 h 3027035"/>
                <a:gd name="connsiteX384" fmla="*/ 1816219 w 3226038"/>
                <a:gd name="connsiteY384" fmla="*/ 779132 h 3027035"/>
                <a:gd name="connsiteX385" fmla="*/ 1946679 w 3226038"/>
                <a:gd name="connsiteY385" fmla="*/ 725712 h 3027035"/>
                <a:gd name="connsiteX386" fmla="*/ 1943038 w 3226038"/>
                <a:gd name="connsiteY386" fmla="*/ 690853 h 3027035"/>
                <a:gd name="connsiteX387" fmla="*/ 1907308 w 3226038"/>
                <a:gd name="connsiteY387" fmla="*/ 517710 h 3027035"/>
                <a:gd name="connsiteX388" fmla="*/ 2074059 w 3226038"/>
                <a:gd name="connsiteY388" fmla="*/ 622382 h 3027035"/>
                <a:gd name="connsiteX389" fmla="*/ 3226038 w 3226038"/>
                <a:gd name="connsiteY389" fmla="*/ 1170010 h 3027035"/>
                <a:gd name="connsiteX390" fmla="*/ 3039800 w 3226038"/>
                <a:gd name="connsiteY390" fmla="*/ 1363835 h 3027035"/>
                <a:gd name="connsiteX391" fmla="*/ 2986179 w 3226038"/>
                <a:gd name="connsiteY391" fmla="*/ 1265779 h 3027035"/>
                <a:gd name="connsiteX392" fmla="*/ 3226038 w 3226038"/>
                <a:gd name="connsiteY392" fmla="*/ 1170010 h 3027035"/>
                <a:gd name="connsiteX393" fmla="*/ 2599109 w 3226038"/>
                <a:gd name="connsiteY393" fmla="*/ 557336 h 3027035"/>
                <a:gd name="connsiteX394" fmla="*/ 2605711 w 3226038"/>
                <a:gd name="connsiteY394" fmla="*/ 567191 h 3027035"/>
                <a:gd name="connsiteX395" fmla="*/ 2491393 w 3226038"/>
                <a:gd name="connsiteY395" fmla="*/ 846915 h 3027035"/>
                <a:gd name="connsiteX396" fmla="*/ 2621619 w 3226038"/>
                <a:gd name="connsiteY396" fmla="*/ 1033715 h 3027035"/>
                <a:gd name="connsiteX397" fmla="*/ 2753852 w 3226038"/>
                <a:gd name="connsiteY397" fmla="*/ 1073258 h 3027035"/>
                <a:gd name="connsiteX398" fmla="*/ 2785478 w 3226038"/>
                <a:gd name="connsiteY398" fmla="*/ 1080287 h 3027035"/>
                <a:gd name="connsiteX399" fmla="*/ 2631577 w 3226038"/>
                <a:gd name="connsiteY399" fmla="*/ 1117339 h 3027035"/>
                <a:gd name="connsiteX400" fmla="*/ 2554794 w 3226038"/>
                <a:gd name="connsiteY400" fmla="*/ 1099098 h 3027035"/>
                <a:gd name="connsiteX401" fmla="*/ 2517147 w 3226038"/>
                <a:gd name="connsiteY401" fmla="*/ 1216089 h 3027035"/>
                <a:gd name="connsiteX402" fmla="*/ 2517162 w 3226038"/>
                <a:gd name="connsiteY402" fmla="*/ 1239901 h 3027035"/>
                <a:gd name="connsiteX403" fmla="*/ 2437701 w 3226038"/>
                <a:gd name="connsiteY403" fmla="*/ 1202993 h 3027035"/>
                <a:gd name="connsiteX404" fmla="*/ 2308110 w 3226038"/>
                <a:gd name="connsiteY404" fmla="*/ 1120205 h 3027035"/>
                <a:gd name="connsiteX405" fmla="*/ 2309631 w 3226038"/>
                <a:gd name="connsiteY405" fmla="*/ 1116584 h 3027035"/>
                <a:gd name="connsiteX406" fmla="*/ 2313249 w 3226038"/>
                <a:gd name="connsiteY406" fmla="*/ 1113344 h 3027035"/>
                <a:gd name="connsiteX407" fmla="*/ 2341752 w 3226038"/>
                <a:gd name="connsiteY407" fmla="*/ 686035 h 3027035"/>
                <a:gd name="connsiteX408" fmla="*/ 2212861 w 3226038"/>
                <a:gd name="connsiteY408" fmla="*/ 503806 h 3027035"/>
                <a:gd name="connsiteX409" fmla="*/ 2154928 w 3226038"/>
                <a:gd name="connsiteY409" fmla="*/ 469932 h 3027035"/>
                <a:gd name="connsiteX410" fmla="*/ 1875809 w 3226038"/>
                <a:gd name="connsiteY410" fmla="*/ 412002 h 3027035"/>
                <a:gd name="connsiteX411" fmla="*/ 1806230 w 3226038"/>
                <a:gd name="connsiteY411" fmla="*/ 334892 h 3027035"/>
                <a:gd name="connsiteX412" fmla="*/ 1556710 w 3226038"/>
                <a:gd name="connsiteY412" fmla="*/ 393148 h 3027035"/>
                <a:gd name="connsiteX413" fmla="*/ 1495496 w 3226038"/>
                <a:gd name="connsiteY413" fmla="*/ 288983 h 3027035"/>
                <a:gd name="connsiteX414" fmla="*/ 1715354 w 3226038"/>
                <a:gd name="connsiteY414" fmla="*/ 322756 h 3027035"/>
                <a:gd name="connsiteX415" fmla="*/ 1782541 w 3226038"/>
                <a:gd name="connsiteY415" fmla="*/ 226703 h 3027035"/>
                <a:gd name="connsiteX416" fmla="*/ 1783266 w 3226038"/>
                <a:gd name="connsiteY416" fmla="*/ 165361 h 3027035"/>
                <a:gd name="connsiteX417" fmla="*/ 1806899 w 3226038"/>
                <a:gd name="connsiteY417" fmla="*/ 183063 h 3027035"/>
                <a:gd name="connsiteX418" fmla="*/ 2134301 w 3226038"/>
                <a:gd name="connsiteY418" fmla="*/ 383077 h 3027035"/>
                <a:gd name="connsiteX419" fmla="*/ 2240589 w 3226038"/>
                <a:gd name="connsiteY419" fmla="*/ 365104 h 3027035"/>
                <a:gd name="connsiteX420" fmla="*/ 2297370 w 3226038"/>
                <a:gd name="connsiteY420" fmla="*/ 386215 h 3027035"/>
                <a:gd name="connsiteX421" fmla="*/ 2302004 w 3226038"/>
                <a:gd name="connsiteY421" fmla="*/ 484891 h 3027035"/>
                <a:gd name="connsiteX422" fmla="*/ 2441717 w 3226038"/>
                <a:gd name="connsiteY422" fmla="*/ 609774 h 3027035"/>
                <a:gd name="connsiteX423" fmla="*/ 2494096 w 3226038"/>
                <a:gd name="connsiteY423" fmla="*/ 595453 h 3027035"/>
                <a:gd name="connsiteX424" fmla="*/ 2586652 w 3226038"/>
                <a:gd name="connsiteY424" fmla="*/ 552914 h 3027035"/>
                <a:gd name="connsiteX425" fmla="*/ 2599109 w 3226038"/>
                <a:gd name="connsiteY425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245598 w 3226038"/>
                <a:gd name="connsiteY150" fmla="*/ 2824694 h 3027035"/>
                <a:gd name="connsiteX151" fmla="*/ 1314357 w 3226038"/>
                <a:gd name="connsiteY151" fmla="*/ 2805982 h 3027035"/>
                <a:gd name="connsiteX152" fmla="*/ 1582565 w 3226038"/>
                <a:gd name="connsiteY152" fmla="*/ 2947668 h 3027035"/>
                <a:gd name="connsiteX153" fmla="*/ 1872394 w 3226038"/>
                <a:gd name="connsiteY153" fmla="*/ 2840437 h 3027035"/>
                <a:gd name="connsiteX154" fmla="*/ 1765658 w 3226038"/>
                <a:gd name="connsiteY154" fmla="*/ 2986896 h 3027035"/>
                <a:gd name="connsiteX155" fmla="*/ 1559806 w 3226038"/>
                <a:gd name="connsiteY155" fmla="*/ 3024598 h 3027035"/>
                <a:gd name="connsiteX156" fmla="*/ 1323343 w 3226038"/>
                <a:gd name="connsiteY156" fmla="*/ 2933795 h 3027035"/>
                <a:gd name="connsiteX157" fmla="*/ 1018886 w 3226038"/>
                <a:gd name="connsiteY157" fmla="*/ 2795305 h 3027035"/>
                <a:gd name="connsiteX158" fmla="*/ 970675 w 3226038"/>
                <a:gd name="connsiteY158" fmla="*/ 2772285 h 3027035"/>
                <a:gd name="connsiteX159" fmla="*/ 620567 w 3226038"/>
                <a:gd name="connsiteY159" fmla="*/ 2513611 h 3027035"/>
                <a:gd name="connsiteX160" fmla="*/ 512110 w 3226038"/>
                <a:gd name="connsiteY160" fmla="*/ 2412141 h 3027035"/>
                <a:gd name="connsiteX161" fmla="*/ 309550 w 3226038"/>
                <a:gd name="connsiteY161" fmla="*/ 2318730 h 3027035"/>
                <a:gd name="connsiteX162" fmla="*/ 271890 w 3226038"/>
                <a:gd name="connsiteY162" fmla="*/ 2103679 h 3027035"/>
                <a:gd name="connsiteX163" fmla="*/ 197030 w 3226038"/>
                <a:gd name="connsiteY163" fmla="*/ 2025682 h 3027035"/>
                <a:gd name="connsiteX164" fmla="*/ 42961 w 3226038"/>
                <a:gd name="connsiteY164" fmla="*/ 1878648 h 3027035"/>
                <a:gd name="connsiteX165" fmla="*/ 10241 w 3226038"/>
                <a:gd name="connsiteY165" fmla="*/ 1645877 h 3027035"/>
                <a:gd name="connsiteX166" fmla="*/ 149602 w 3226038"/>
                <a:gd name="connsiteY166" fmla="*/ 1507488 h 3027035"/>
                <a:gd name="connsiteX167" fmla="*/ 69504 w 3226038"/>
                <a:gd name="connsiteY167" fmla="*/ 1674797 h 3027035"/>
                <a:gd name="connsiteX168" fmla="*/ 279249 w 3226038"/>
                <a:gd name="connsiteY168" fmla="*/ 1988992 h 3027035"/>
                <a:gd name="connsiteX169" fmla="*/ 316193 w 3226038"/>
                <a:gd name="connsiteY169" fmla="*/ 1991729 h 3027035"/>
                <a:gd name="connsiteX170" fmla="*/ 319053 w 3226038"/>
                <a:gd name="connsiteY170" fmla="*/ 1985609 h 3027035"/>
                <a:gd name="connsiteX171" fmla="*/ 307569 w 3226038"/>
                <a:gd name="connsiteY171" fmla="*/ 1949900 h 3027035"/>
                <a:gd name="connsiteX172" fmla="*/ 306486 w 3226038"/>
                <a:gd name="connsiteY172" fmla="*/ 1940694 h 3027035"/>
                <a:gd name="connsiteX173" fmla="*/ 302243 w 3226038"/>
                <a:gd name="connsiteY173" fmla="*/ 1937639 h 3027035"/>
                <a:gd name="connsiteX174" fmla="*/ 294636 w 3226038"/>
                <a:gd name="connsiteY174" fmla="*/ 1920784 h 3027035"/>
                <a:gd name="connsiteX175" fmla="*/ 293312 w 3226038"/>
                <a:gd name="connsiteY175" fmla="*/ 1627034 h 3027035"/>
                <a:gd name="connsiteX176" fmla="*/ 380880 w 3226038"/>
                <a:gd name="connsiteY176" fmla="*/ 1526015 h 3027035"/>
                <a:gd name="connsiteX177" fmla="*/ 329214 w 3226038"/>
                <a:gd name="connsiteY177" fmla="*/ 1459943 h 3027035"/>
                <a:gd name="connsiteX178" fmla="*/ 321211 w 3226038"/>
                <a:gd name="connsiteY178" fmla="*/ 1456328 h 3027035"/>
                <a:gd name="connsiteX179" fmla="*/ 268085 w 3226038"/>
                <a:gd name="connsiteY179" fmla="*/ 1185660 h 3027035"/>
                <a:gd name="connsiteX180" fmla="*/ 281857 w 3226038"/>
                <a:gd name="connsiteY180" fmla="*/ 1276902 h 3027035"/>
                <a:gd name="connsiteX181" fmla="*/ 517812 w 3226038"/>
                <a:gd name="connsiteY181" fmla="*/ 1465542 h 3027035"/>
                <a:gd name="connsiteX182" fmla="*/ 611355 w 3226038"/>
                <a:gd name="connsiteY182" fmla="*/ 1477295 h 3027035"/>
                <a:gd name="connsiteX183" fmla="*/ 611703 w 3226038"/>
                <a:gd name="connsiteY183" fmla="*/ 1480155 h 3027035"/>
                <a:gd name="connsiteX184" fmla="*/ 612118 w 3226038"/>
                <a:gd name="connsiteY184" fmla="*/ 1477866 h 3027035"/>
                <a:gd name="connsiteX185" fmla="*/ 662263 w 3226038"/>
                <a:gd name="connsiteY185" fmla="*/ 1427900 h 3027035"/>
                <a:gd name="connsiteX186" fmla="*/ 662059 w 3226038"/>
                <a:gd name="connsiteY186" fmla="*/ 1427220 h 3027035"/>
                <a:gd name="connsiteX187" fmla="*/ 661901 w 3226038"/>
                <a:gd name="connsiteY187" fmla="*/ 1426988 h 3027035"/>
                <a:gd name="connsiteX188" fmla="*/ 661951 w 3226038"/>
                <a:gd name="connsiteY188" fmla="*/ 1426862 h 3027035"/>
                <a:gd name="connsiteX189" fmla="*/ 652834 w 3226038"/>
                <a:gd name="connsiteY189" fmla="*/ 1396497 h 3027035"/>
                <a:gd name="connsiteX190" fmla="*/ 637570 w 3226038"/>
                <a:gd name="connsiteY190" fmla="*/ 1356501 h 3027035"/>
                <a:gd name="connsiteX191" fmla="*/ 842912 w 3226038"/>
                <a:gd name="connsiteY191" fmla="*/ 1018808 h 3027035"/>
                <a:gd name="connsiteX192" fmla="*/ 2516775 w 3226038"/>
                <a:gd name="connsiteY192" fmla="*/ 2091376 h 3027035"/>
                <a:gd name="connsiteX193" fmla="*/ 2238033 w 3226038"/>
                <a:gd name="connsiteY193" fmla="*/ 2334816 h 3027035"/>
                <a:gd name="connsiteX194" fmla="*/ 2189593 w 3226038"/>
                <a:gd name="connsiteY194" fmla="*/ 2248549 h 3027035"/>
                <a:gd name="connsiteX195" fmla="*/ 2516775 w 3226038"/>
                <a:gd name="connsiteY195" fmla="*/ 2091376 h 3027035"/>
                <a:gd name="connsiteX196" fmla="*/ 687254 w 3226038"/>
                <a:gd name="connsiteY196" fmla="*/ 678482 h 3027035"/>
                <a:gd name="connsiteX197" fmla="*/ 628419 w 3226038"/>
                <a:gd name="connsiteY197" fmla="*/ 1036658 h 3027035"/>
                <a:gd name="connsiteX198" fmla="*/ 532013 w 3226038"/>
                <a:gd name="connsiteY198" fmla="*/ 1014429 h 3027035"/>
                <a:gd name="connsiteX199" fmla="*/ 687254 w 3226038"/>
                <a:gd name="connsiteY199" fmla="*/ 678482 h 3027035"/>
                <a:gd name="connsiteX200" fmla="*/ 2205214 w 3226038"/>
                <a:gd name="connsiteY200" fmla="*/ 1800491 h 3027035"/>
                <a:gd name="connsiteX201" fmla="*/ 2255363 w 3226038"/>
                <a:gd name="connsiteY201" fmla="*/ 1871953 h 3027035"/>
                <a:gd name="connsiteX202" fmla="*/ 2466834 w 3226038"/>
                <a:gd name="connsiteY202" fmla="*/ 2042067 h 3027035"/>
                <a:gd name="connsiteX203" fmla="*/ 2319038 w 3226038"/>
                <a:gd name="connsiteY203" fmla="*/ 2093212 h 3027035"/>
                <a:gd name="connsiteX204" fmla="*/ 2156726 w 3226038"/>
                <a:gd name="connsiteY204" fmla="*/ 1968287 h 3027035"/>
                <a:gd name="connsiteX205" fmla="*/ 2119546 w 3226038"/>
                <a:gd name="connsiteY205" fmla="*/ 1914861 h 3027035"/>
                <a:gd name="connsiteX206" fmla="*/ 2205214 w 3226038"/>
                <a:gd name="connsiteY206" fmla="*/ 1800491 h 3027035"/>
                <a:gd name="connsiteX207" fmla="*/ 1058864 w 3226038"/>
                <a:gd name="connsiteY207" fmla="*/ 897328 h 3027035"/>
                <a:gd name="connsiteX208" fmla="*/ 973209 w 3226038"/>
                <a:gd name="connsiteY208" fmla="*/ 1011681 h 3027035"/>
                <a:gd name="connsiteX209" fmla="*/ 741092 w 3226038"/>
                <a:gd name="connsiteY209" fmla="*/ 868758 h 3027035"/>
                <a:gd name="connsiteX210" fmla="*/ 748615 w 3226038"/>
                <a:gd name="connsiteY210" fmla="*/ 712543 h 3027035"/>
                <a:gd name="connsiteX211" fmla="*/ 1058864 w 3226038"/>
                <a:gd name="connsiteY211" fmla="*/ 897328 h 3027035"/>
                <a:gd name="connsiteX212" fmla="*/ 1948708 w 3226038"/>
                <a:gd name="connsiteY212" fmla="*/ 1321566 h 3027035"/>
                <a:gd name="connsiteX213" fmla="*/ 2096045 w 3226038"/>
                <a:gd name="connsiteY213" fmla="*/ 1452158 h 3027035"/>
                <a:gd name="connsiteX214" fmla="*/ 1919841 w 3226038"/>
                <a:gd name="connsiteY214" fmla="*/ 1466554 h 3027035"/>
                <a:gd name="connsiteX215" fmla="*/ 1885365 w 3226038"/>
                <a:gd name="connsiteY215" fmla="*/ 1472861 h 3027035"/>
                <a:gd name="connsiteX216" fmla="*/ 1879629 w 3226038"/>
                <a:gd name="connsiteY216" fmla="*/ 1489302 h 3027035"/>
                <a:gd name="connsiteX217" fmla="*/ 1908915 w 3226038"/>
                <a:gd name="connsiteY217" fmla="*/ 1464113 h 3027035"/>
                <a:gd name="connsiteX218" fmla="*/ 1878082 w 3226038"/>
                <a:gd name="connsiteY218" fmla="*/ 1523336 h 3027035"/>
                <a:gd name="connsiteX219" fmla="*/ 1882487 w 3226038"/>
                <a:gd name="connsiteY219" fmla="*/ 1659934 h 3027035"/>
                <a:gd name="connsiteX220" fmla="*/ 1908811 w 3226038"/>
                <a:gd name="connsiteY220" fmla="*/ 1703873 h 3027035"/>
                <a:gd name="connsiteX221" fmla="*/ 1939526 w 3226038"/>
                <a:gd name="connsiteY221" fmla="*/ 1677454 h 3027035"/>
                <a:gd name="connsiteX222" fmla="*/ 1922727 w 3226038"/>
                <a:gd name="connsiteY222" fmla="*/ 1706694 h 3027035"/>
                <a:gd name="connsiteX223" fmla="*/ 1917366 w 3226038"/>
                <a:gd name="connsiteY223" fmla="*/ 1718150 h 3027035"/>
                <a:gd name="connsiteX224" fmla="*/ 1918838 w 3226038"/>
                <a:gd name="connsiteY224" fmla="*/ 1720608 h 3027035"/>
                <a:gd name="connsiteX225" fmla="*/ 1973972 w 3226038"/>
                <a:gd name="connsiteY225" fmla="*/ 1767825 h 3027035"/>
                <a:gd name="connsiteX226" fmla="*/ 2071636 w 3226038"/>
                <a:gd name="connsiteY226" fmla="*/ 1813568 h 3027035"/>
                <a:gd name="connsiteX227" fmla="*/ 2173989 w 3226038"/>
                <a:gd name="connsiteY227" fmla="*/ 1826528 h 3027035"/>
                <a:gd name="connsiteX228" fmla="*/ 2117479 w 3226038"/>
                <a:gd name="connsiteY228" fmla="*/ 1890255 h 3027035"/>
                <a:gd name="connsiteX229" fmla="*/ 2048930 w 3226038"/>
                <a:gd name="connsiteY229" fmla="*/ 1880940 h 3027035"/>
                <a:gd name="connsiteX230" fmla="*/ 1912220 w 3226038"/>
                <a:gd name="connsiteY230" fmla="*/ 1805984 h 3027035"/>
                <a:gd name="connsiteX231" fmla="*/ 1900395 w 3226038"/>
                <a:gd name="connsiteY231" fmla="*/ 1792735 h 3027035"/>
                <a:gd name="connsiteX232" fmla="*/ 1898516 w 3226038"/>
                <a:gd name="connsiteY232" fmla="*/ 1805424 h 3027035"/>
                <a:gd name="connsiteX233" fmla="*/ 2004583 w 3226038"/>
                <a:gd name="connsiteY233" fmla="*/ 1981166 h 3027035"/>
                <a:gd name="connsiteX234" fmla="*/ 2102247 w 3226038"/>
                <a:gd name="connsiteY234" fmla="*/ 2026909 h 3027035"/>
                <a:gd name="connsiteX235" fmla="*/ 2204600 w 3226038"/>
                <a:gd name="connsiteY235" fmla="*/ 2039869 h 3027035"/>
                <a:gd name="connsiteX236" fmla="*/ 2148090 w 3226038"/>
                <a:gd name="connsiteY236" fmla="*/ 2103596 h 3027035"/>
                <a:gd name="connsiteX237" fmla="*/ 2144005 w 3226038"/>
                <a:gd name="connsiteY237" fmla="*/ 2103041 h 3027035"/>
                <a:gd name="connsiteX238" fmla="*/ 2136123 w 3226038"/>
                <a:gd name="connsiteY238" fmla="*/ 2142932 h 3027035"/>
                <a:gd name="connsiteX239" fmla="*/ 1880081 w 3226038"/>
                <a:gd name="connsiteY239" fmla="*/ 2329702 h 3027035"/>
                <a:gd name="connsiteX240" fmla="*/ 1837407 w 3226038"/>
                <a:gd name="connsiteY240" fmla="*/ 2326300 h 3027035"/>
                <a:gd name="connsiteX241" fmla="*/ 1811492 w 3226038"/>
                <a:gd name="connsiteY241" fmla="*/ 2326128 h 3027035"/>
                <a:gd name="connsiteX242" fmla="*/ 1813930 w 3226038"/>
                <a:gd name="connsiteY242" fmla="*/ 2322872 h 3027035"/>
                <a:gd name="connsiteX243" fmla="*/ 1765779 w 3226038"/>
                <a:gd name="connsiteY243" fmla="*/ 2311874 h 3027035"/>
                <a:gd name="connsiteX244" fmla="*/ 1660705 w 3226038"/>
                <a:gd name="connsiteY244" fmla="*/ 2252690 h 3027035"/>
                <a:gd name="connsiteX245" fmla="*/ 1627276 w 3226038"/>
                <a:gd name="connsiteY245" fmla="*/ 2234380 h 3027035"/>
                <a:gd name="connsiteX246" fmla="*/ 1627573 w 3226038"/>
                <a:gd name="connsiteY246" fmla="*/ 1891126 h 3027035"/>
                <a:gd name="connsiteX247" fmla="*/ 1607040 w 3226038"/>
                <a:gd name="connsiteY247" fmla="*/ 1970917 h 3027035"/>
                <a:gd name="connsiteX248" fmla="*/ 1771834 w 3226038"/>
                <a:gd name="connsiteY248" fmla="*/ 2221675 h 3027035"/>
                <a:gd name="connsiteX249" fmla="*/ 1891816 w 3226038"/>
                <a:gd name="connsiteY249" fmla="*/ 2240499 h 3027035"/>
                <a:gd name="connsiteX250" fmla="*/ 2009321 w 3226038"/>
                <a:gd name="connsiteY250" fmla="*/ 2219514 h 3027035"/>
                <a:gd name="connsiteX251" fmla="*/ 1999139 w 3226038"/>
                <a:gd name="connsiteY251" fmla="*/ 2239396 h 3027035"/>
                <a:gd name="connsiteX252" fmla="*/ 1999567 w 3226038"/>
                <a:gd name="connsiteY252" fmla="*/ 2239296 h 3027035"/>
                <a:gd name="connsiteX253" fmla="*/ 2044414 w 3226038"/>
                <a:gd name="connsiteY253" fmla="*/ 2218349 h 3027035"/>
                <a:gd name="connsiteX254" fmla="*/ 2118423 w 3226038"/>
                <a:gd name="connsiteY254" fmla="*/ 2140793 h 3027035"/>
                <a:gd name="connsiteX255" fmla="*/ 2133501 w 3226038"/>
                <a:gd name="connsiteY255" fmla="*/ 2101613 h 3027035"/>
                <a:gd name="connsiteX256" fmla="*/ 2079542 w 3226038"/>
                <a:gd name="connsiteY256" fmla="*/ 2094281 h 3027035"/>
                <a:gd name="connsiteX257" fmla="*/ 1905884 w 3226038"/>
                <a:gd name="connsiteY257" fmla="*/ 1977931 h 3027035"/>
                <a:gd name="connsiteX258" fmla="*/ 1880896 w 3226038"/>
                <a:gd name="connsiteY258" fmla="*/ 1954633 h 3027035"/>
                <a:gd name="connsiteX259" fmla="*/ 1852220 w 3226038"/>
                <a:gd name="connsiteY259" fmla="*/ 1798502 h 3027035"/>
                <a:gd name="connsiteX260" fmla="*/ 1867058 w 3226038"/>
                <a:gd name="connsiteY260" fmla="*/ 1756931 h 3027035"/>
                <a:gd name="connsiteX261" fmla="*/ 1850284 w 3226038"/>
                <a:gd name="connsiteY261" fmla="*/ 1741292 h 3027035"/>
                <a:gd name="connsiteX262" fmla="*/ 1828755 w 3226038"/>
                <a:gd name="connsiteY262" fmla="*/ 1697853 h 3027035"/>
                <a:gd name="connsiteX263" fmla="*/ 1817427 w 3226038"/>
                <a:gd name="connsiteY263" fmla="*/ 1628566 h 3027035"/>
                <a:gd name="connsiteX264" fmla="*/ 1795832 w 3226038"/>
                <a:gd name="connsiteY264" fmla="*/ 1673156 h 3027035"/>
                <a:gd name="connsiteX265" fmla="*/ 1557706 w 3226038"/>
                <a:gd name="connsiteY265" fmla="*/ 1787085 h 3027035"/>
                <a:gd name="connsiteX266" fmla="*/ 1509266 w 3226038"/>
                <a:gd name="connsiteY266" fmla="*/ 1700819 h 3027035"/>
                <a:gd name="connsiteX267" fmla="*/ 1800941 w 3226038"/>
                <a:gd name="connsiteY267" fmla="*/ 1621248 h 3027035"/>
                <a:gd name="connsiteX268" fmla="*/ 1813578 w 3226038"/>
                <a:gd name="connsiteY268" fmla="*/ 1599019 h 3027035"/>
                <a:gd name="connsiteX269" fmla="*/ 1819910 w 3226038"/>
                <a:gd name="connsiteY269" fmla="*/ 1600565 h 3027035"/>
                <a:gd name="connsiteX270" fmla="*/ 1821608 w 3226038"/>
                <a:gd name="connsiteY270" fmla="*/ 1585161 h 3027035"/>
                <a:gd name="connsiteX271" fmla="*/ 1823154 w 3226038"/>
                <a:gd name="connsiteY271" fmla="*/ 1580831 h 3027035"/>
                <a:gd name="connsiteX272" fmla="*/ 1792216 w 3226038"/>
                <a:gd name="connsiteY272" fmla="*/ 1559883 h 3027035"/>
                <a:gd name="connsiteX273" fmla="*/ 1717932 w 3226038"/>
                <a:gd name="connsiteY273" fmla="*/ 1500968 h 3027035"/>
                <a:gd name="connsiteX274" fmla="*/ 1748406 w 3226038"/>
                <a:gd name="connsiteY274" fmla="*/ 1490472 h 3027035"/>
                <a:gd name="connsiteX275" fmla="*/ 1926827 w 3226038"/>
                <a:gd name="connsiteY275" fmla="*/ 1363489 h 3027035"/>
                <a:gd name="connsiteX276" fmla="*/ 1948708 w 3226038"/>
                <a:gd name="connsiteY276" fmla="*/ 1321566 h 3027035"/>
                <a:gd name="connsiteX277" fmla="*/ 868204 w 3226038"/>
                <a:gd name="connsiteY277" fmla="*/ 327279 h 3027035"/>
                <a:gd name="connsiteX278" fmla="*/ 839290 w 3226038"/>
                <a:gd name="connsiteY278" fmla="*/ 396067 h 3027035"/>
                <a:gd name="connsiteX279" fmla="*/ 968231 w 3226038"/>
                <a:gd name="connsiteY279" fmla="*/ 659259 h 3027035"/>
                <a:gd name="connsiteX280" fmla="*/ 1200860 w 3226038"/>
                <a:gd name="connsiteY280" fmla="*/ 706168 h 3027035"/>
                <a:gd name="connsiteX281" fmla="*/ 1143757 w 3226038"/>
                <a:gd name="connsiteY281" fmla="*/ 782404 h 3027035"/>
                <a:gd name="connsiteX282" fmla="*/ 858125 w 3226038"/>
                <a:gd name="connsiteY282" fmla="*/ 664851 h 3027035"/>
                <a:gd name="connsiteX283" fmla="*/ 828202 w 3226038"/>
                <a:gd name="connsiteY283" fmla="*/ 641247 h 3027035"/>
                <a:gd name="connsiteX284" fmla="*/ 868204 w 3226038"/>
                <a:gd name="connsiteY284" fmla="*/ 327279 h 3027035"/>
                <a:gd name="connsiteX285" fmla="*/ 2657066 w 3226038"/>
                <a:gd name="connsiteY285" fmla="*/ 1197247 h 3027035"/>
                <a:gd name="connsiteX286" fmla="*/ 2663296 w 3226038"/>
                <a:gd name="connsiteY286" fmla="*/ 1206222 h 3027035"/>
                <a:gd name="connsiteX287" fmla="*/ 2650270 w 3226038"/>
                <a:gd name="connsiteY287" fmla="*/ 1206320 h 3027035"/>
                <a:gd name="connsiteX288" fmla="*/ 2657066 w 3226038"/>
                <a:gd name="connsiteY288" fmla="*/ 1197247 h 3027035"/>
                <a:gd name="connsiteX289" fmla="*/ 3030338 w 3226038"/>
                <a:gd name="connsiteY289" fmla="*/ 1431166 h 3027035"/>
                <a:gd name="connsiteX290" fmla="*/ 2903938 w 3226038"/>
                <a:gd name="connsiteY290" fmla="*/ 1579263 h 3027035"/>
                <a:gd name="connsiteX291" fmla="*/ 2811168 w 3226038"/>
                <a:gd name="connsiteY291" fmla="*/ 1587131 h 3027035"/>
                <a:gd name="connsiteX292" fmla="*/ 2775539 w 3226038"/>
                <a:gd name="connsiteY292" fmla="*/ 1575913 h 3027035"/>
                <a:gd name="connsiteX293" fmla="*/ 2614417 w 3226038"/>
                <a:gd name="connsiteY293" fmla="*/ 1527673 h 3027035"/>
                <a:gd name="connsiteX294" fmla="*/ 2474755 w 3226038"/>
                <a:gd name="connsiteY294" fmla="*/ 1440641 h 3027035"/>
                <a:gd name="connsiteX295" fmla="*/ 2543000 w 3226038"/>
                <a:gd name="connsiteY295" fmla="*/ 1349530 h 3027035"/>
                <a:gd name="connsiteX296" fmla="*/ 2704508 w 3226038"/>
                <a:gd name="connsiteY296" fmla="*/ 1424676 h 3027035"/>
                <a:gd name="connsiteX297" fmla="*/ 2882339 w 3226038"/>
                <a:gd name="connsiteY297" fmla="*/ 1461929 h 3027035"/>
                <a:gd name="connsiteX298" fmla="*/ 3030338 w 3226038"/>
                <a:gd name="connsiteY298" fmla="*/ 1431166 h 3027035"/>
                <a:gd name="connsiteX299" fmla="*/ 1176421 w 3226038"/>
                <a:gd name="connsiteY299" fmla="*/ 0 h 3027035"/>
                <a:gd name="connsiteX300" fmla="*/ 1188515 w 3226038"/>
                <a:gd name="connsiteY300" fmla="*/ 150678 h 3027035"/>
                <a:gd name="connsiteX301" fmla="*/ 1394438 w 3226038"/>
                <a:gd name="connsiteY301" fmla="*/ 447731 h 3027035"/>
                <a:gd name="connsiteX302" fmla="*/ 1326486 w 3226038"/>
                <a:gd name="connsiteY302" fmla="*/ 538450 h 3027035"/>
                <a:gd name="connsiteX303" fmla="*/ 1109160 w 3226038"/>
                <a:gd name="connsiteY303" fmla="*/ 285219 h 3027035"/>
                <a:gd name="connsiteX304" fmla="*/ 1088376 w 3226038"/>
                <a:gd name="connsiteY304" fmla="*/ 254181 h 3027035"/>
                <a:gd name="connsiteX305" fmla="*/ 1069841 w 3226038"/>
                <a:gd name="connsiteY305" fmla="*/ 162942 h 3027035"/>
                <a:gd name="connsiteX306" fmla="*/ 1176421 w 3226038"/>
                <a:gd name="connsiteY306" fmla="*/ 0 h 3027035"/>
                <a:gd name="connsiteX307" fmla="*/ 2074059 w 3226038"/>
                <a:gd name="connsiteY307" fmla="*/ 622382 h 3027035"/>
                <a:gd name="connsiteX308" fmla="*/ 2039980 w 3226038"/>
                <a:gd name="connsiteY308" fmla="*/ 655169 h 3027035"/>
                <a:gd name="connsiteX309" fmla="*/ 1968289 w 3226038"/>
                <a:gd name="connsiteY309" fmla="*/ 862097 h 3027035"/>
                <a:gd name="connsiteX310" fmla="*/ 1966785 w 3226038"/>
                <a:gd name="connsiteY310" fmla="*/ 894292 h 3027035"/>
                <a:gd name="connsiteX311" fmla="*/ 1889360 w 3226038"/>
                <a:gd name="connsiteY311" fmla="*/ 839571 h 3027035"/>
                <a:gd name="connsiteX312" fmla="*/ 1874609 w 3226038"/>
                <a:gd name="connsiteY312" fmla="*/ 827382 h 3027035"/>
                <a:gd name="connsiteX313" fmla="*/ 1876383 w 3226038"/>
                <a:gd name="connsiteY313" fmla="*/ 836472 h 3027035"/>
                <a:gd name="connsiteX314" fmla="*/ 1856444 w 3226038"/>
                <a:gd name="connsiteY314" fmla="*/ 910904 h 3027035"/>
                <a:gd name="connsiteX315" fmla="*/ 1857429 w 3226038"/>
                <a:gd name="connsiteY315" fmla="*/ 965196 h 3027035"/>
                <a:gd name="connsiteX316" fmla="*/ 2016558 w 3226038"/>
                <a:gd name="connsiteY316" fmla="*/ 1064158 h 3027035"/>
                <a:gd name="connsiteX317" fmla="*/ 2112556 w 3226038"/>
                <a:gd name="connsiteY317" fmla="*/ 1040858 h 3027035"/>
                <a:gd name="connsiteX318" fmla="*/ 2148781 w 3226038"/>
                <a:gd name="connsiteY318" fmla="*/ 1089413 h 3027035"/>
                <a:gd name="connsiteX319" fmla="*/ 2161420 w 3226038"/>
                <a:gd name="connsiteY319" fmla="*/ 1196466 h 3027035"/>
                <a:gd name="connsiteX320" fmla="*/ 2445423 w 3226038"/>
                <a:gd name="connsiteY320" fmla="*/ 1454419 h 3027035"/>
                <a:gd name="connsiteX321" fmla="*/ 2469057 w 3226038"/>
                <a:gd name="connsiteY321" fmla="*/ 1472121 h 3027035"/>
                <a:gd name="connsiteX322" fmla="*/ 2410394 w 3226038"/>
                <a:gd name="connsiteY322" fmla="*/ 1490064 h 3027035"/>
                <a:gd name="connsiteX323" fmla="*/ 2337107 w 3226038"/>
                <a:gd name="connsiteY323" fmla="*/ 1581550 h 3027035"/>
                <a:gd name="connsiteX324" fmla="*/ 2342804 w 3226038"/>
                <a:gd name="connsiteY324" fmla="*/ 1616802 h 3027035"/>
                <a:gd name="connsiteX325" fmla="*/ 2347317 w 3226038"/>
                <a:gd name="connsiteY325" fmla="*/ 1610776 h 3027035"/>
                <a:gd name="connsiteX326" fmla="*/ 2381405 w 3226038"/>
                <a:gd name="connsiteY326" fmla="*/ 1711111 h 3027035"/>
                <a:gd name="connsiteX327" fmla="*/ 2430032 w 3226038"/>
                <a:gd name="connsiteY327" fmla="*/ 1781159 h 3027035"/>
                <a:gd name="connsiteX328" fmla="*/ 2456217 w 3226038"/>
                <a:gd name="connsiteY328" fmla="*/ 1816330 h 3027035"/>
                <a:gd name="connsiteX329" fmla="*/ 2745046 w 3226038"/>
                <a:gd name="connsiteY329" fmla="*/ 1866063 h 3027035"/>
                <a:gd name="connsiteX330" fmla="*/ 2802929 w 3226038"/>
                <a:gd name="connsiteY330" fmla="*/ 1818974 h 3027035"/>
                <a:gd name="connsiteX331" fmla="*/ 2512876 w 3226038"/>
                <a:gd name="connsiteY331" fmla="*/ 1945644 h 3027035"/>
                <a:gd name="connsiteX332" fmla="*/ 2481810 w 3226038"/>
                <a:gd name="connsiteY332" fmla="*/ 1923566 h 3027035"/>
                <a:gd name="connsiteX333" fmla="*/ 2315751 w 3226038"/>
                <a:gd name="connsiteY333" fmla="*/ 1759853 h 3027035"/>
                <a:gd name="connsiteX334" fmla="*/ 2311255 w 3226038"/>
                <a:gd name="connsiteY334" fmla="*/ 1747006 h 3027035"/>
                <a:gd name="connsiteX335" fmla="*/ 2286633 w 3226038"/>
                <a:gd name="connsiteY335" fmla="*/ 1691311 h 3027035"/>
                <a:gd name="connsiteX336" fmla="*/ 2299909 w 3226038"/>
                <a:gd name="connsiteY336" fmla="*/ 1497752 h 3027035"/>
                <a:gd name="connsiteX337" fmla="*/ 2206345 w 3226038"/>
                <a:gd name="connsiteY337" fmla="*/ 1452662 h 3027035"/>
                <a:gd name="connsiteX338" fmla="*/ 2072269 w 3226038"/>
                <a:gd name="connsiteY338" fmla="*/ 1201093 h 3027035"/>
                <a:gd name="connsiteX339" fmla="*/ 2023472 w 3226038"/>
                <a:gd name="connsiteY339" fmla="*/ 1155022 h 3027035"/>
                <a:gd name="connsiteX340" fmla="*/ 1812353 w 3226038"/>
                <a:gd name="connsiteY340" fmla="*/ 1082572 h 3027035"/>
                <a:gd name="connsiteX341" fmla="*/ 1471695 w 3226038"/>
                <a:gd name="connsiteY341" fmla="*/ 1113080 h 3027035"/>
                <a:gd name="connsiteX342" fmla="*/ 1442475 w 3226038"/>
                <a:gd name="connsiteY342" fmla="*/ 1155537 h 3027035"/>
                <a:gd name="connsiteX343" fmla="*/ 1417413 w 3226038"/>
                <a:gd name="connsiteY343" fmla="*/ 1241357 h 3027035"/>
                <a:gd name="connsiteX344" fmla="*/ 1423265 w 3226038"/>
                <a:gd name="connsiteY344" fmla="*/ 1362666 h 3027035"/>
                <a:gd name="connsiteX345" fmla="*/ 1654912 w 3226038"/>
                <a:gd name="connsiteY345" fmla="*/ 1553391 h 3027035"/>
                <a:gd name="connsiteX346" fmla="*/ 1736445 w 3226038"/>
                <a:gd name="connsiteY346" fmla="*/ 1541531 h 3027035"/>
                <a:gd name="connsiteX347" fmla="*/ 1467866 w 3226038"/>
                <a:gd name="connsiteY347" fmla="*/ 1564711 h 3027035"/>
                <a:gd name="connsiteX348" fmla="*/ 1462696 w 3226038"/>
                <a:gd name="connsiteY348" fmla="*/ 1561492 h 3027035"/>
                <a:gd name="connsiteX349" fmla="*/ 1457674 w 3226038"/>
                <a:gd name="connsiteY349" fmla="*/ 1588601 h 3027035"/>
                <a:gd name="connsiteX350" fmla="*/ 1199754 w 3226038"/>
                <a:gd name="connsiteY350" fmla="*/ 1781972 h 3027035"/>
                <a:gd name="connsiteX351" fmla="*/ 1157080 w 3226038"/>
                <a:gd name="connsiteY351" fmla="*/ 1778569 h 3027035"/>
                <a:gd name="connsiteX352" fmla="*/ 1131165 w 3226038"/>
                <a:gd name="connsiteY352" fmla="*/ 1778397 h 3027035"/>
                <a:gd name="connsiteX353" fmla="*/ 1188760 w 3226038"/>
                <a:gd name="connsiteY353" fmla="*/ 1701505 h 3027035"/>
                <a:gd name="connsiteX354" fmla="*/ 1273118 w 3226038"/>
                <a:gd name="connsiteY354" fmla="*/ 1702298 h 3027035"/>
                <a:gd name="connsiteX355" fmla="*/ 1364088 w 3226038"/>
                <a:gd name="connsiteY355" fmla="*/ 1670618 h 3027035"/>
                <a:gd name="connsiteX356" fmla="*/ 1443789 w 3226038"/>
                <a:gd name="connsiteY356" fmla="*/ 1581441 h 3027035"/>
                <a:gd name="connsiteX357" fmla="*/ 1452947 w 3226038"/>
                <a:gd name="connsiteY357" fmla="*/ 1555423 h 3027035"/>
                <a:gd name="connsiteX358" fmla="*/ 1434181 w 3226038"/>
                <a:gd name="connsiteY358" fmla="*/ 1543741 h 3027035"/>
                <a:gd name="connsiteX359" fmla="*/ 1395137 w 3226038"/>
                <a:gd name="connsiteY359" fmla="*/ 1505029 h 3027035"/>
                <a:gd name="connsiteX360" fmla="*/ 1380516 w 3226038"/>
                <a:gd name="connsiteY360" fmla="*/ 1469830 h 3027035"/>
                <a:gd name="connsiteX361" fmla="*/ 1332937 w 3226038"/>
                <a:gd name="connsiteY361" fmla="*/ 1359016 h 3027035"/>
                <a:gd name="connsiteX362" fmla="*/ 1331626 w 3226038"/>
                <a:gd name="connsiteY362" fmla="*/ 1347874 h 3027035"/>
                <a:gd name="connsiteX363" fmla="*/ 1272780 w 3226038"/>
                <a:gd name="connsiteY363" fmla="*/ 1404764 h 3027035"/>
                <a:gd name="connsiteX364" fmla="*/ 1193860 w 3226038"/>
                <a:gd name="connsiteY364" fmla="*/ 1391893 h 3027035"/>
                <a:gd name="connsiteX365" fmla="*/ 1008134 w 3226038"/>
                <a:gd name="connsiteY365" fmla="*/ 1250070 h 3027035"/>
                <a:gd name="connsiteX366" fmla="*/ 982412 w 3226038"/>
                <a:gd name="connsiteY366" fmla="*/ 1221942 h 3027035"/>
                <a:gd name="connsiteX367" fmla="*/ 1093583 w 3226038"/>
                <a:gd name="connsiteY367" fmla="*/ 897188 h 3027035"/>
                <a:gd name="connsiteX368" fmla="*/ 1048374 w 3226038"/>
                <a:gd name="connsiteY368" fmla="*/ 966069 h 3027035"/>
                <a:gd name="connsiteX369" fmla="*/ 1123324 w 3226038"/>
                <a:gd name="connsiteY369" fmla="*/ 1256619 h 3027035"/>
                <a:gd name="connsiteX370" fmla="*/ 1230792 w 3226038"/>
                <a:gd name="connsiteY370" fmla="*/ 1313193 h 3027035"/>
                <a:gd name="connsiteX371" fmla="*/ 1329324 w 3226038"/>
                <a:gd name="connsiteY371" fmla="*/ 1328309 h 3027035"/>
                <a:gd name="connsiteX372" fmla="*/ 1326119 w 3226038"/>
                <a:gd name="connsiteY372" fmla="*/ 1301081 h 3027035"/>
                <a:gd name="connsiteX373" fmla="*/ 1330478 w 3226038"/>
                <a:gd name="connsiteY373" fmla="*/ 1241565 h 3027035"/>
                <a:gd name="connsiteX374" fmla="*/ 1347395 w 3226038"/>
                <a:gd name="connsiteY374" fmla="*/ 1181539 h 3027035"/>
                <a:gd name="connsiteX375" fmla="*/ 1289273 w 3226038"/>
                <a:gd name="connsiteY375" fmla="*/ 1135853 h 3027035"/>
                <a:gd name="connsiteX376" fmla="*/ 1231511 w 3226038"/>
                <a:gd name="connsiteY376" fmla="*/ 1069976 h 3027035"/>
                <a:gd name="connsiteX377" fmla="*/ 1254367 w 3226038"/>
                <a:gd name="connsiteY377" fmla="*/ 1063295 h 3027035"/>
                <a:gd name="connsiteX378" fmla="*/ 1356051 w 3226038"/>
                <a:gd name="connsiteY378" fmla="*/ 994271 h 3027035"/>
                <a:gd name="connsiteX379" fmla="*/ 1316957 w 3226038"/>
                <a:gd name="connsiteY379" fmla="*/ 925715 h 3027035"/>
                <a:gd name="connsiteX380" fmla="*/ 1297765 w 3226038"/>
                <a:gd name="connsiteY380" fmla="*/ 883688 h 3027035"/>
                <a:gd name="connsiteX381" fmla="*/ 1289903 w 3226038"/>
                <a:gd name="connsiteY381" fmla="*/ 841227 h 3027035"/>
                <a:gd name="connsiteX382" fmla="*/ 1324580 w 3226038"/>
                <a:gd name="connsiteY382" fmla="*/ 794932 h 3027035"/>
                <a:gd name="connsiteX383" fmla="*/ 1324878 w 3226038"/>
                <a:gd name="connsiteY383" fmla="*/ 795979 h 3027035"/>
                <a:gd name="connsiteX384" fmla="*/ 1400007 w 3226038"/>
                <a:gd name="connsiteY384" fmla="*/ 911757 h 3027035"/>
                <a:gd name="connsiteX385" fmla="*/ 1615887 w 3226038"/>
                <a:gd name="connsiteY385" fmla="*/ 984205 h 3027035"/>
                <a:gd name="connsiteX386" fmla="*/ 1841277 w 3226038"/>
                <a:gd name="connsiteY386" fmla="*/ 840131 h 3027035"/>
                <a:gd name="connsiteX387" fmla="*/ 1849521 w 3226038"/>
                <a:gd name="connsiteY387" fmla="*/ 806651 h 3027035"/>
                <a:gd name="connsiteX388" fmla="*/ 1816219 w 3226038"/>
                <a:gd name="connsiteY388" fmla="*/ 779132 h 3027035"/>
                <a:gd name="connsiteX389" fmla="*/ 1946679 w 3226038"/>
                <a:gd name="connsiteY389" fmla="*/ 725712 h 3027035"/>
                <a:gd name="connsiteX390" fmla="*/ 1943038 w 3226038"/>
                <a:gd name="connsiteY390" fmla="*/ 690853 h 3027035"/>
                <a:gd name="connsiteX391" fmla="*/ 1907308 w 3226038"/>
                <a:gd name="connsiteY391" fmla="*/ 517710 h 3027035"/>
                <a:gd name="connsiteX392" fmla="*/ 2074059 w 3226038"/>
                <a:gd name="connsiteY392" fmla="*/ 622382 h 3027035"/>
                <a:gd name="connsiteX393" fmla="*/ 3226038 w 3226038"/>
                <a:gd name="connsiteY393" fmla="*/ 1170010 h 3027035"/>
                <a:gd name="connsiteX394" fmla="*/ 3039800 w 3226038"/>
                <a:gd name="connsiteY394" fmla="*/ 1363835 h 3027035"/>
                <a:gd name="connsiteX395" fmla="*/ 2986179 w 3226038"/>
                <a:gd name="connsiteY395" fmla="*/ 1265779 h 3027035"/>
                <a:gd name="connsiteX396" fmla="*/ 3226038 w 3226038"/>
                <a:gd name="connsiteY396" fmla="*/ 1170010 h 3027035"/>
                <a:gd name="connsiteX397" fmla="*/ 2599109 w 3226038"/>
                <a:gd name="connsiteY397" fmla="*/ 557336 h 3027035"/>
                <a:gd name="connsiteX398" fmla="*/ 2605711 w 3226038"/>
                <a:gd name="connsiteY398" fmla="*/ 567191 h 3027035"/>
                <a:gd name="connsiteX399" fmla="*/ 2491393 w 3226038"/>
                <a:gd name="connsiteY399" fmla="*/ 846915 h 3027035"/>
                <a:gd name="connsiteX400" fmla="*/ 2621619 w 3226038"/>
                <a:gd name="connsiteY400" fmla="*/ 1033715 h 3027035"/>
                <a:gd name="connsiteX401" fmla="*/ 2753852 w 3226038"/>
                <a:gd name="connsiteY401" fmla="*/ 1073258 h 3027035"/>
                <a:gd name="connsiteX402" fmla="*/ 2785478 w 3226038"/>
                <a:gd name="connsiteY402" fmla="*/ 1080287 h 3027035"/>
                <a:gd name="connsiteX403" fmla="*/ 2631577 w 3226038"/>
                <a:gd name="connsiteY403" fmla="*/ 1117339 h 3027035"/>
                <a:gd name="connsiteX404" fmla="*/ 2554794 w 3226038"/>
                <a:gd name="connsiteY404" fmla="*/ 1099098 h 3027035"/>
                <a:gd name="connsiteX405" fmla="*/ 2517147 w 3226038"/>
                <a:gd name="connsiteY405" fmla="*/ 1216089 h 3027035"/>
                <a:gd name="connsiteX406" fmla="*/ 2517162 w 3226038"/>
                <a:gd name="connsiteY406" fmla="*/ 1239901 h 3027035"/>
                <a:gd name="connsiteX407" fmla="*/ 2437701 w 3226038"/>
                <a:gd name="connsiteY407" fmla="*/ 1202993 h 3027035"/>
                <a:gd name="connsiteX408" fmla="*/ 2308110 w 3226038"/>
                <a:gd name="connsiteY408" fmla="*/ 1120205 h 3027035"/>
                <a:gd name="connsiteX409" fmla="*/ 2309631 w 3226038"/>
                <a:gd name="connsiteY409" fmla="*/ 1116584 h 3027035"/>
                <a:gd name="connsiteX410" fmla="*/ 2313249 w 3226038"/>
                <a:gd name="connsiteY410" fmla="*/ 1113344 h 3027035"/>
                <a:gd name="connsiteX411" fmla="*/ 2341752 w 3226038"/>
                <a:gd name="connsiteY411" fmla="*/ 686035 h 3027035"/>
                <a:gd name="connsiteX412" fmla="*/ 2212861 w 3226038"/>
                <a:gd name="connsiteY412" fmla="*/ 503806 h 3027035"/>
                <a:gd name="connsiteX413" fmla="*/ 2154928 w 3226038"/>
                <a:gd name="connsiteY413" fmla="*/ 469932 h 3027035"/>
                <a:gd name="connsiteX414" fmla="*/ 1875809 w 3226038"/>
                <a:gd name="connsiteY414" fmla="*/ 412002 h 3027035"/>
                <a:gd name="connsiteX415" fmla="*/ 1806230 w 3226038"/>
                <a:gd name="connsiteY415" fmla="*/ 334892 h 3027035"/>
                <a:gd name="connsiteX416" fmla="*/ 1556710 w 3226038"/>
                <a:gd name="connsiteY416" fmla="*/ 393148 h 3027035"/>
                <a:gd name="connsiteX417" fmla="*/ 1495496 w 3226038"/>
                <a:gd name="connsiteY417" fmla="*/ 288983 h 3027035"/>
                <a:gd name="connsiteX418" fmla="*/ 1715354 w 3226038"/>
                <a:gd name="connsiteY418" fmla="*/ 322756 h 3027035"/>
                <a:gd name="connsiteX419" fmla="*/ 1782541 w 3226038"/>
                <a:gd name="connsiteY419" fmla="*/ 226703 h 3027035"/>
                <a:gd name="connsiteX420" fmla="*/ 1783266 w 3226038"/>
                <a:gd name="connsiteY420" fmla="*/ 165361 h 3027035"/>
                <a:gd name="connsiteX421" fmla="*/ 1806899 w 3226038"/>
                <a:gd name="connsiteY421" fmla="*/ 183063 h 3027035"/>
                <a:gd name="connsiteX422" fmla="*/ 2134301 w 3226038"/>
                <a:gd name="connsiteY422" fmla="*/ 383077 h 3027035"/>
                <a:gd name="connsiteX423" fmla="*/ 2240589 w 3226038"/>
                <a:gd name="connsiteY423" fmla="*/ 365104 h 3027035"/>
                <a:gd name="connsiteX424" fmla="*/ 2297370 w 3226038"/>
                <a:gd name="connsiteY424" fmla="*/ 386215 h 3027035"/>
                <a:gd name="connsiteX425" fmla="*/ 2302004 w 3226038"/>
                <a:gd name="connsiteY425" fmla="*/ 484891 h 3027035"/>
                <a:gd name="connsiteX426" fmla="*/ 2441717 w 3226038"/>
                <a:gd name="connsiteY426" fmla="*/ 609774 h 3027035"/>
                <a:gd name="connsiteX427" fmla="*/ 2494096 w 3226038"/>
                <a:gd name="connsiteY427" fmla="*/ 595453 h 3027035"/>
                <a:gd name="connsiteX428" fmla="*/ 2586652 w 3226038"/>
                <a:gd name="connsiteY428" fmla="*/ 552914 h 3027035"/>
                <a:gd name="connsiteX429" fmla="*/ 2599109 w 3226038"/>
                <a:gd name="connsiteY429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31694 w 3226038"/>
                <a:gd name="connsiteY149" fmla="*/ 2827369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  <a:gd name="connsiteX0" fmla="*/ 458887 w 3226038"/>
                <a:gd name="connsiteY0" fmla="*/ 1984309 h 3027035"/>
                <a:gd name="connsiteX1" fmla="*/ 511693 w 3226038"/>
                <a:gd name="connsiteY1" fmla="*/ 2044093 h 3027035"/>
                <a:gd name="connsiteX2" fmla="*/ 458887 w 3226038"/>
                <a:gd name="connsiteY2" fmla="*/ 1984309 h 3027035"/>
                <a:gd name="connsiteX3" fmla="*/ 1239166 w 3226038"/>
                <a:gd name="connsiteY3" fmla="*/ 2131370 h 3027035"/>
                <a:gd name="connsiteX4" fmla="*/ 1192910 w 3226038"/>
                <a:gd name="connsiteY4" fmla="*/ 2113637 h 3027035"/>
                <a:gd name="connsiteX5" fmla="*/ 1187191 w 3226038"/>
                <a:gd name="connsiteY5" fmla="*/ 2106973 h 3027035"/>
                <a:gd name="connsiteX6" fmla="*/ 1109257 w 3226038"/>
                <a:gd name="connsiteY6" fmla="*/ 2075970 h 3027035"/>
                <a:gd name="connsiteX7" fmla="*/ 1102911 w 3226038"/>
                <a:gd name="connsiteY7" fmla="*/ 2091544 h 3027035"/>
                <a:gd name="connsiteX8" fmla="*/ 1102911 w 3226038"/>
                <a:gd name="connsiteY8" fmla="*/ 2121057 h 3027035"/>
                <a:gd name="connsiteX9" fmla="*/ 1085641 w 3226038"/>
                <a:gd name="connsiteY9" fmla="*/ 2133932 h 3027035"/>
                <a:gd name="connsiteX10" fmla="*/ 1083530 w 3226038"/>
                <a:gd name="connsiteY10" fmla="*/ 2139113 h 3027035"/>
                <a:gd name="connsiteX11" fmla="*/ 1065689 w 3226038"/>
                <a:gd name="connsiteY11" fmla="*/ 2157988 h 3027035"/>
                <a:gd name="connsiteX12" fmla="*/ 1059545 w 3226038"/>
                <a:gd name="connsiteY12" fmla="*/ 2153386 h 3027035"/>
                <a:gd name="connsiteX13" fmla="*/ 1038803 w 3226038"/>
                <a:gd name="connsiteY13" fmla="*/ 2168850 h 3027035"/>
                <a:gd name="connsiteX14" fmla="*/ 807747 w 3226038"/>
                <a:gd name="connsiteY14" fmla="*/ 2203801 h 3027035"/>
                <a:gd name="connsiteX15" fmla="*/ 769647 w 3226038"/>
                <a:gd name="connsiteY15" fmla="*/ 2202743 h 3027035"/>
                <a:gd name="connsiteX16" fmla="*/ 687893 w 3226038"/>
                <a:gd name="connsiteY16" fmla="*/ 2156184 h 3027035"/>
                <a:gd name="connsiteX17" fmla="*/ 680661 w 3226038"/>
                <a:gd name="connsiteY17" fmla="*/ 2148538 h 3027035"/>
                <a:gd name="connsiteX18" fmla="*/ 647463 w 3226038"/>
                <a:gd name="connsiteY18" fmla="*/ 2166136 h 3027035"/>
                <a:gd name="connsiteX19" fmla="*/ 401773 w 3226038"/>
                <a:gd name="connsiteY19" fmla="*/ 2129222 h 3027035"/>
                <a:gd name="connsiteX20" fmla="*/ 388464 w 3226038"/>
                <a:gd name="connsiteY20" fmla="*/ 2117097 h 3027035"/>
                <a:gd name="connsiteX21" fmla="*/ 308901 w 3226038"/>
                <a:gd name="connsiteY21" fmla="*/ 2062768 h 3027035"/>
                <a:gd name="connsiteX22" fmla="*/ 675498 w 3226038"/>
                <a:gd name="connsiteY22" fmla="*/ 2313171 h 3027035"/>
                <a:gd name="connsiteX23" fmla="*/ 697606 w 3226038"/>
                <a:gd name="connsiteY23" fmla="*/ 2329731 h 3027035"/>
                <a:gd name="connsiteX24" fmla="*/ 719125 w 3226038"/>
                <a:gd name="connsiteY24" fmla="*/ 2328489 h 3027035"/>
                <a:gd name="connsiteX25" fmla="*/ 766693 w 3226038"/>
                <a:gd name="connsiteY25" fmla="*/ 2374601 h 3027035"/>
                <a:gd name="connsiteX26" fmla="*/ 907698 w 3226038"/>
                <a:gd name="connsiteY26" fmla="*/ 2426060 h 3027035"/>
                <a:gd name="connsiteX27" fmla="*/ 933823 w 3226038"/>
                <a:gd name="connsiteY27" fmla="*/ 2426947 h 3027035"/>
                <a:gd name="connsiteX28" fmla="*/ 941617 w 3226038"/>
                <a:gd name="connsiteY28" fmla="*/ 2432785 h 3027035"/>
                <a:gd name="connsiteX29" fmla="*/ 945688 w 3226038"/>
                <a:gd name="connsiteY29" fmla="*/ 2427351 h 3027035"/>
                <a:gd name="connsiteX30" fmla="*/ 982463 w 3226038"/>
                <a:gd name="connsiteY30" fmla="*/ 2428600 h 3027035"/>
                <a:gd name="connsiteX31" fmla="*/ 1054031 w 3226038"/>
                <a:gd name="connsiteY31" fmla="*/ 2416617 h 3027035"/>
                <a:gd name="connsiteX32" fmla="*/ 1081502 w 3226038"/>
                <a:gd name="connsiteY32" fmla="*/ 2404031 h 3027035"/>
                <a:gd name="connsiteX33" fmla="*/ 1082033 w 3226038"/>
                <a:gd name="connsiteY33" fmla="*/ 2400334 h 3027035"/>
                <a:gd name="connsiteX34" fmla="*/ 1219830 w 3226038"/>
                <a:gd name="connsiteY34" fmla="*/ 2149180 h 3027035"/>
                <a:gd name="connsiteX35" fmla="*/ 1239166 w 3226038"/>
                <a:gd name="connsiteY35" fmla="*/ 2131370 h 3027035"/>
                <a:gd name="connsiteX36" fmla="*/ 1371765 w 3226038"/>
                <a:gd name="connsiteY36" fmla="*/ 2134221 h 3027035"/>
                <a:gd name="connsiteX37" fmla="*/ 1332065 w 3226038"/>
                <a:gd name="connsiteY37" fmla="*/ 2143936 h 3027035"/>
                <a:gd name="connsiteX38" fmla="*/ 1261994 w 3226038"/>
                <a:gd name="connsiteY38" fmla="*/ 2139765 h 3027035"/>
                <a:gd name="connsiteX39" fmla="*/ 1234632 w 3226038"/>
                <a:gd name="connsiteY39" fmla="*/ 2184353 h 3027035"/>
                <a:gd name="connsiteX40" fmla="*/ 1205341 w 3226038"/>
                <a:gd name="connsiteY40" fmla="*/ 2251468 h 3027035"/>
                <a:gd name="connsiteX41" fmla="*/ 1190173 w 3226038"/>
                <a:gd name="connsiteY41" fmla="*/ 2307647 h 3027035"/>
                <a:gd name="connsiteX42" fmla="*/ 1186531 w 3226038"/>
                <a:gd name="connsiteY42" fmla="*/ 2336368 h 3027035"/>
                <a:gd name="connsiteX43" fmla="*/ 1185302 w 3226038"/>
                <a:gd name="connsiteY43" fmla="*/ 2339224 h 3027035"/>
                <a:gd name="connsiteX44" fmla="*/ 1181037 w 3226038"/>
                <a:gd name="connsiteY44" fmla="*/ 2380263 h 3027035"/>
                <a:gd name="connsiteX45" fmla="*/ 1304296 w 3226038"/>
                <a:gd name="connsiteY45" fmla="*/ 2608161 h 3027035"/>
                <a:gd name="connsiteX46" fmla="*/ 1460357 w 3226038"/>
                <a:gd name="connsiteY46" fmla="*/ 2658058 h 3027035"/>
                <a:gd name="connsiteX47" fmla="*/ 1568983 w 3226038"/>
                <a:gd name="connsiteY47" fmla="*/ 2649888 h 3027035"/>
                <a:gd name="connsiteX48" fmla="*/ 1580907 w 3226038"/>
                <a:gd name="connsiteY48" fmla="*/ 2633968 h 3027035"/>
                <a:gd name="connsiteX49" fmla="*/ 1621726 w 3226038"/>
                <a:gd name="connsiteY49" fmla="*/ 2618017 h 3027035"/>
                <a:gd name="connsiteX50" fmla="*/ 1695070 w 3226038"/>
                <a:gd name="connsiteY50" fmla="*/ 2581467 h 3027035"/>
                <a:gd name="connsiteX51" fmla="*/ 1722830 w 3226038"/>
                <a:gd name="connsiteY51" fmla="*/ 2495153 h 3027035"/>
                <a:gd name="connsiteX52" fmla="*/ 1721809 w 3226038"/>
                <a:gd name="connsiteY52" fmla="*/ 2481188 h 3027035"/>
                <a:gd name="connsiteX53" fmla="*/ 1703273 w 3226038"/>
                <a:gd name="connsiteY53" fmla="*/ 2490610 h 3027035"/>
                <a:gd name="connsiteX54" fmla="*/ 1426824 w 3226038"/>
                <a:gd name="connsiteY54" fmla="*/ 2415634 h 3027035"/>
                <a:gd name="connsiteX55" fmla="*/ 1412810 w 3226038"/>
                <a:gd name="connsiteY55" fmla="*/ 2380189 h 3027035"/>
                <a:gd name="connsiteX56" fmla="*/ 1366694 w 3226038"/>
                <a:gd name="connsiteY56" fmla="*/ 2151100 h 3027035"/>
                <a:gd name="connsiteX57" fmla="*/ 1371765 w 3226038"/>
                <a:gd name="connsiteY57" fmla="*/ 2134221 h 3027035"/>
                <a:gd name="connsiteX58" fmla="*/ 842912 w 3226038"/>
                <a:gd name="connsiteY58" fmla="*/ 1018808 h 3027035"/>
                <a:gd name="connsiteX59" fmla="*/ 698223 w 3226038"/>
                <a:gd name="connsiteY59" fmla="*/ 1167488 h 3027035"/>
                <a:gd name="connsiteX60" fmla="*/ 721008 w 3226038"/>
                <a:gd name="connsiteY60" fmla="*/ 1354736 h 3027035"/>
                <a:gd name="connsiteX61" fmla="*/ 715683 w 3226038"/>
                <a:gd name="connsiteY61" fmla="*/ 1366105 h 3027035"/>
                <a:gd name="connsiteX62" fmla="*/ 761312 w 3226038"/>
                <a:gd name="connsiteY62" fmla="*/ 1434356 h 3027035"/>
                <a:gd name="connsiteX63" fmla="*/ 855697 w 3226038"/>
                <a:gd name="connsiteY63" fmla="*/ 1508984 h 3027035"/>
                <a:gd name="connsiteX64" fmla="*/ 1147556 w 3226038"/>
                <a:gd name="connsiteY64" fmla="*/ 1482268 h 3027035"/>
                <a:gd name="connsiteX65" fmla="*/ 1191280 w 3226038"/>
                <a:gd name="connsiteY65" fmla="*/ 1421803 h 3027035"/>
                <a:gd name="connsiteX66" fmla="*/ 943895 w 3226038"/>
                <a:gd name="connsiteY66" fmla="*/ 1619228 h 3027035"/>
                <a:gd name="connsiteX67" fmla="*/ 908174 w 3226038"/>
                <a:gd name="connsiteY67" fmla="*/ 1605942 h 3027035"/>
                <a:gd name="connsiteX68" fmla="*/ 705400 w 3226038"/>
                <a:gd name="connsiteY68" fmla="*/ 1490787 h 3027035"/>
                <a:gd name="connsiteX69" fmla="*/ 672272 w 3226038"/>
                <a:gd name="connsiteY69" fmla="*/ 1442200 h 3027035"/>
                <a:gd name="connsiteX70" fmla="*/ 658626 w 3226038"/>
                <a:gd name="connsiteY70" fmla="*/ 1462049 h 3027035"/>
                <a:gd name="connsiteX71" fmla="*/ 590634 w 3226038"/>
                <a:gd name="connsiteY71" fmla="*/ 1546268 h 3027035"/>
                <a:gd name="connsiteX72" fmla="*/ 568537 w 3226038"/>
                <a:gd name="connsiteY72" fmla="*/ 1548758 h 3027035"/>
                <a:gd name="connsiteX73" fmla="*/ 523010 w 3226038"/>
                <a:gd name="connsiteY73" fmla="*/ 1553930 h 3027035"/>
                <a:gd name="connsiteX74" fmla="*/ 447985 w 3226038"/>
                <a:gd name="connsiteY74" fmla="*/ 1604840 h 3027035"/>
                <a:gd name="connsiteX75" fmla="*/ 426368 w 3226038"/>
                <a:gd name="connsiteY75" fmla="*/ 1767159 h 3027035"/>
                <a:gd name="connsiteX76" fmla="*/ 400497 w 3226038"/>
                <a:gd name="connsiteY76" fmla="*/ 1803298 h 3027035"/>
                <a:gd name="connsiteX77" fmla="*/ 392045 w 3226038"/>
                <a:gd name="connsiteY77" fmla="*/ 1832241 h 3027035"/>
                <a:gd name="connsiteX78" fmla="*/ 397897 w 3226038"/>
                <a:gd name="connsiteY78" fmla="*/ 1953550 h 3027035"/>
                <a:gd name="connsiteX79" fmla="*/ 629544 w 3226038"/>
                <a:gd name="connsiteY79" fmla="*/ 2144276 h 3027035"/>
                <a:gd name="connsiteX80" fmla="*/ 670081 w 3226038"/>
                <a:gd name="connsiteY80" fmla="*/ 2139964 h 3027035"/>
                <a:gd name="connsiteX81" fmla="*/ 672184 w 3226038"/>
                <a:gd name="connsiteY81" fmla="*/ 2139576 h 3027035"/>
                <a:gd name="connsiteX82" fmla="*/ 656857 w 3226038"/>
                <a:gd name="connsiteY82" fmla="*/ 2123372 h 3027035"/>
                <a:gd name="connsiteX83" fmla="*/ 613437 w 3226038"/>
                <a:gd name="connsiteY83" fmla="*/ 1897092 h 3027035"/>
                <a:gd name="connsiteX84" fmla="*/ 631535 w 3226038"/>
                <a:gd name="connsiteY84" fmla="*/ 1977471 h 3027035"/>
                <a:gd name="connsiteX85" fmla="*/ 892520 w 3226038"/>
                <a:gd name="connsiteY85" fmla="*/ 2125537 h 3027035"/>
                <a:gd name="connsiteX86" fmla="*/ 951857 w 3226038"/>
                <a:gd name="connsiteY86" fmla="*/ 2110384 h 3027035"/>
                <a:gd name="connsiteX87" fmla="*/ 984444 w 3226038"/>
                <a:gd name="connsiteY87" fmla="*/ 2097132 h 3027035"/>
                <a:gd name="connsiteX88" fmla="*/ 945725 w 3226038"/>
                <a:gd name="connsiteY88" fmla="*/ 2068131 h 3027035"/>
                <a:gd name="connsiteX89" fmla="*/ 1014743 w 3226038"/>
                <a:gd name="connsiteY89" fmla="*/ 2033736 h 3027035"/>
                <a:gd name="connsiteX90" fmla="*/ 1041210 w 3226038"/>
                <a:gd name="connsiteY90" fmla="*/ 1967123 h 3027035"/>
                <a:gd name="connsiteX91" fmla="*/ 1041782 w 3226038"/>
                <a:gd name="connsiteY91" fmla="*/ 1958414 h 3027035"/>
                <a:gd name="connsiteX92" fmla="*/ 988390 w 3226038"/>
                <a:gd name="connsiteY92" fmla="*/ 1967430 h 3027035"/>
                <a:gd name="connsiteX93" fmla="*/ 766805 w 3226038"/>
                <a:gd name="connsiteY93" fmla="*/ 1893210 h 3027035"/>
                <a:gd name="connsiteX94" fmla="*/ 733376 w 3226038"/>
                <a:gd name="connsiteY94" fmla="*/ 1874900 h 3027035"/>
                <a:gd name="connsiteX95" fmla="*/ 733674 w 3226038"/>
                <a:gd name="connsiteY95" fmla="*/ 1531645 h 3027035"/>
                <a:gd name="connsiteX96" fmla="*/ 713141 w 3226038"/>
                <a:gd name="connsiteY96" fmla="*/ 1611436 h 3027035"/>
                <a:gd name="connsiteX97" fmla="*/ 877934 w 3226038"/>
                <a:gd name="connsiteY97" fmla="*/ 1862195 h 3027035"/>
                <a:gd name="connsiteX98" fmla="*/ 997916 w 3226038"/>
                <a:gd name="connsiteY98" fmla="*/ 1881018 h 3027035"/>
                <a:gd name="connsiteX99" fmla="*/ 1063005 w 3226038"/>
                <a:gd name="connsiteY99" fmla="*/ 1869394 h 3027035"/>
                <a:gd name="connsiteX100" fmla="*/ 1091430 w 3226038"/>
                <a:gd name="connsiteY100" fmla="*/ 1831445 h 3027035"/>
                <a:gd name="connsiteX101" fmla="*/ 1090443 w 3226038"/>
                <a:gd name="connsiteY101" fmla="*/ 1840522 h 3027035"/>
                <a:gd name="connsiteX102" fmla="*/ 1088363 w 3226038"/>
                <a:gd name="connsiteY102" fmla="*/ 1841565 h 3027035"/>
                <a:gd name="connsiteX103" fmla="*/ 1091206 w 3226038"/>
                <a:gd name="connsiteY103" fmla="*/ 1841094 h 3027035"/>
                <a:gd name="connsiteX104" fmla="*/ 1099791 w 3226038"/>
                <a:gd name="connsiteY104" fmla="*/ 1862825 h 3027035"/>
                <a:gd name="connsiteX105" fmla="*/ 1115422 w 3226038"/>
                <a:gd name="connsiteY105" fmla="*/ 1860033 h 3027035"/>
                <a:gd name="connsiteX106" fmla="*/ 1105975 w 3226038"/>
                <a:gd name="connsiteY106" fmla="*/ 1878478 h 3027035"/>
                <a:gd name="connsiteX107" fmla="*/ 1108568 w 3226038"/>
                <a:gd name="connsiteY107" fmla="*/ 1885041 h 3027035"/>
                <a:gd name="connsiteX108" fmla="*/ 1128787 w 3226038"/>
                <a:gd name="connsiteY108" fmla="*/ 1927558 h 3027035"/>
                <a:gd name="connsiteX109" fmla="*/ 1226780 w 3226038"/>
                <a:gd name="connsiteY109" fmla="*/ 2050346 h 3027035"/>
                <a:gd name="connsiteX110" fmla="*/ 1289411 w 3226038"/>
                <a:gd name="connsiteY110" fmla="*/ 2085093 h 3027035"/>
                <a:gd name="connsiteX111" fmla="*/ 1314743 w 3226038"/>
                <a:gd name="connsiteY111" fmla="*/ 2061760 h 3027035"/>
                <a:gd name="connsiteX112" fmla="*/ 1296511 w 3226038"/>
                <a:gd name="connsiteY112" fmla="*/ 2088049 h 3027035"/>
                <a:gd name="connsiteX113" fmla="*/ 1332391 w 3226038"/>
                <a:gd name="connsiteY113" fmla="*/ 2097279 h 3027035"/>
                <a:gd name="connsiteX114" fmla="*/ 1376163 w 3226038"/>
                <a:gd name="connsiteY114" fmla="*/ 2100951 h 3027035"/>
                <a:gd name="connsiteX115" fmla="*/ 1381733 w 3226038"/>
                <a:gd name="connsiteY115" fmla="*/ 2101042 h 3027035"/>
                <a:gd name="connsiteX116" fmla="*/ 1389702 w 3226038"/>
                <a:gd name="connsiteY116" fmla="*/ 2074519 h 3027035"/>
                <a:gd name="connsiteX117" fmla="*/ 1489042 w 3226038"/>
                <a:gd name="connsiteY117" fmla="*/ 2038395 h 3027035"/>
                <a:gd name="connsiteX118" fmla="*/ 1453620 w 3226038"/>
                <a:gd name="connsiteY118" fmla="*/ 2152383 h 3027035"/>
                <a:gd name="connsiteX119" fmla="*/ 1457391 w 3226038"/>
                <a:gd name="connsiteY119" fmla="*/ 2273774 h 3027035"/>
                <a:gd name="connsiteX120" fmla="*/ 1685732 w 3226038"/>
                <a:gd name="connsiteY120" fmla="*/ 2468446 h 3027035"/>
                <a:gd name="connsiteX121" fmla="*/ 1719883 w 3226038"/>
                <a:gd name="connsiteY121" fmla="*/ 2465404 h 3027035"/>
                <a:gd name="connsiteX122" fmla="*/ 1716096 w 3226038"/>
                <a:gd name="connsiteY122" fmla="*/ 2453485 h 3027035"/>
                <a:gd name="connsiteX123" fmla="*/ 1771757 w 3226038"/>
                <a:gd name="connsiteY123" fmla="*/ 2379175 h 3027035"/>
                <a:gd name="connsiteX124" fmla="*/ 1770770 w 3226038"/>
                <a:gd name="connsiteY124" fmla="*/ 2388253 h 3027035"/>
                <a:gd name="connsiteX125" fmla="*/ 1768690 w 3226038"/>
                <a:gd name="connsiteY125" fmla="*/ 2389295 h 3027035"/>
                <a:gd name="connsiteX126" fmla="*/ 1771533 w 3226038"/>
                <a:gd name="connsiteY126" fmla="*/ 2388824 h 3027035"/>
                <a:gd name="connsiteX127" fmla="*/ 1809114 w 3226038"/>
                <a:gd name="connsiteY127" fmla="*/ 2475288 h 3027035"/>
                <a:gd name="connsiteX128" fmla="*/ 2056490 w 3226038"/>
                <a:gd name="connsiteY128" fmla="*/ 2648681 h 3027035"/>
                <a:gd name="connsiteX129" fmla="*/ 2147922 w 3226038"/>
                <a:gd name="connsiteY129" fmla="*/ 2636243 h 3027035"/>
                <a:gd name="connsiteX130" fmla="*/ 1873236 w 3226038"/>
                <a:gd name="connsiteY130" fmla="*/ 2661367 h 3027035"/>
                <a:gd name="connsiteX131" fmla="*/ 1867518 w 3226038"/>
                <a:gd name="connsiteY131" fmla="*/ 2654704 h 3027035"/>
                <a:gd name="connsiteX132" fmla="*/ 1789583 w 3226038"/>
                <a:gd name="connsiteY132" fmla="*/ 2623700 h 3027035"/>
                <a:gd name="connsiteX133" fmla="*/ 1717263 w 3226038"/>
                <a:gd name="connsiteY133" fmla="*/ 2736140 h 3027035"/>
                <a:gd name="connsiteX134" fmla="*/ 1465441 w 3226038"/>
                <a:gd name="connsiteY134" fmla="*/ 2788121 h 3027035"/>
                <a:gd name="connsiteX135" fmla="*/ 1391414 w 3226038"/>
                <a:gd name="connsiteY135" fmla="*/ 2792959 h 3027035"/>
                <a:gd name="connsiteX136" fmla="*/ 1128581 w 3226038"/>
                <a:gd name="connsiteY136" fmla="*/ 2638479 h 3027035"/>
                <a:gd name="connsiteX137" fmla="*/ 1093505 w 3226038"/>
                <a:gd name="connsiteY137" fmla="*/ 2603938 h 3027035"/>
                <a:gd name="connsiteX138" fmla="*/ 1073068 w 3226038"/>
                <a:gd name="connsiteY138" fmla="*/ 2530296 h 3027035"/>
                <a:gd name="connsiteX139" fmla="*/ 1072036 w 3226038"/>
                <a:gd name="connsiteY139" fmla="*/ 2477975 h 3027035"/>
                <a:gd name="connsiteX140" fmla="*/ 1042591 w 3226038"/>
                <a:gd name="connsiteY140" fmla="*/ 2492041 h 3027035"/>
                <a:gd name="connsiteX141" fmla="*/ 865868 w 3226038"/>
                <a:gd name="connsiteY141" fmla="*/ 2499409 h 3027035"/>
                <a:gd name="connsiteX142" fmla="*/ 719426 w 3226038"/>
                <a:gd name="connsiteY142" fmla="*/ 2430182 h 3027035"/>
                <a:gd name="connsiteX143" fmla="*/ 689869 w 3226038"/>
                <a:gd name="connsiteY143" fmla="*/ 2397459 h 3027035"/>
                <a:gd name="connsiteX144" fmla="*/ 687182 w 3226038"/>
                <a:gd name="connsiteY144" fmla="*/ 2418320 h 3027035"/>
                <a:gd name="connsiteX145" fmla="*/ 760823 w 3226038"/>
                <a:gd name="connsiteY145" fmla="*/ 2590105 h 3027035"/>
                <a:gd name="connsiteX146" fmla="*/ 964895 w 3226038"/>
                <a:gd name="connsiteY146" fmla="*/ 2678700 h 3027035"/>
                <a:gd name="connsiteX147" fmla="*/ 1054815 w 3226038"/>
                <a:gd name="connsiteY147" fmla="*/ 2673458 h 3027035"/>
                <a:gd name="connsiteX148" fmla="*/ 1130649 w 3226038"/>
                <a:gd name="connsiteY148" fmla="*/ 2696939 h 3027035"/>
                <a:gd name="connsiteX149" fmla="*/ 1211588 w 3226038"/>
                <a:gd name="connsiteY149" fmla="*/ 2802653 h 3027035"/>
                <a:gd name="connsiteX150" fmla="*/ 1314357 w 3226038"/>
                <a:gd name="connsiteY150" fmla="*/ 2805982 h 3027035"/>
                <a:gd name="connsiteX151" fmla="*/ 1582565 w 3226038"/>
                <a:gd name="connsiteY151" fmla="*/ 2947668 h 3027035"/>
                <a:gd name="connsiteX152" fmla="*/ 1872394 w 3226038"/>
                <a:gd name="connsiteY152" fmla="*/ 2840437 h 3027035"/>
                <a:gd name="connsiteX153" fmla="*/ 1765658 w 3226038"/>
                <a:gd name="connsiteY153" fmla="*/ 2986896 h 3027035"/>
                <a:gd name="connsiteX154" fmla="*/ 1559806 w 3226038"/>
                <a:gd name="connsiteY154" fmla="*/ 3024598 h 3027035"/>
                <a:gd name="connsiteX155" fmla="*/ 1323343 w 3226038"/>
                <a:gd name="connsiteY155" fmla="*/ 2933795 h 3027035"/>
                <a:gd name="connsiteX156" fmla="*/ 1018886 w 3226038"/>
                <a:gd name="connsiteY156" fmla="*/ 2795305 h 3027035"/>
                <a:gd name="connsiteX157" fmla="*/ 970675 w 3226038"/>
                <a:gd name="connsiteY157" fmla="*/ 2772285 h 3027035"/>
                <a:gd name="connsiteX158" fmla="*/ 620567 w 3226038"/>
                <a:gd name="connsiteY158" fmla="*/ 2513611 h 3027035"/>
                <a:gd name="connsiteX159" fmla="*/ 512110 w 3226038"/>
                <a:gd name="connsiteY159" fmla="*/ 2412141 h 3027035"/>
                <a:gd name="connsiteX160" fmla="*/ 309550 w 3226038"/>
                <a:gd name="connsiteY160" fmla="*/ 2318730 h 3027035"/>
                <a:gd name="connsiteX161" fmla="*/ 271890 w 3226038"/>
                <a:gd name="connsiteY161" fmla="*/ 2103679 h 3027035"/>
                <a:gd name="connsiteX162" fmla="*/ 197030 w 3226038"/>
                <a:gd name="connsiteY162" fmla="*/ 2025682 h 3027035"/>
                <a:gd name="connsiteX163" fmla="*/ 42961 w 3226038"/>
                <a:gd name="connsiteY163" fmla="*/ 1878648 h 3027035"/>
                <a:gd name="connsiteX164" fmla="*/ 10241 w 3226038"/>
                <a:gd name="connsiteY164" fmla="*/ 1645877 h 3027035"/>
                <a:gd name="connsiteX165" fmla="*/ 149602 w 3226038"/>
                <a:gd name="connsiteY165" fmla="*/ 1507488 h 3027035"/>
                <a:gd name="connsiteX166" fmla="*/ 69504 w 3226038"/>
                <a:gd name="connsiteY166" fmla="*/ 1674797 h 3027035"/>
                <a:gd name="connsiteX167" fmla="*/ 279249 w 3226038"/>
                <a:gd name="connsiteY167" fmla="*/ 1988992 h 3027035"/>
                <a:gd name="connsiteX168" fmla="*/ 316193 w 3226038"/>
                <a:gd name="connsiteY168" fmla="*/ 1991729 h 3027035"/>
                <a:gd name="connsiteX169" fmla="*/ 319053 w 3226038"/>
                <a:gd name="connsiteY169" fmla="*/ 1985609 h 3027035"/>
                <a:gd name="connsiteX170" fmla="*/ 307569 w 3226038"/>
                <a:gd name="connsiteY170" fmla="*/ 1949900 h 3027035"/>
                <a:gd name="connsiteX171" fmla="*/ 306486 w 3226038"/>
                <a:gd name="connsiteY171" fmla="*/ 1940694 h 3027035"/>
                <a:gd name="connsiteX172" fmla="*/ 302243 w 3226038"/>
                <a:gd name="connsiteY172" fmla="*/ 1937639 h 3027035"/>
                <a:gd name="connsiteX173" fmla="*/ 294636 w 3226038"/>
                <a:gd name="connsiteY173" fmla="*/ 1920784 h 3027035"/>
                <a:gd name="connsiteX174" fmla="*/ 293312 w 3226038"/>
                <a:gd name="connsiteY174" fmla="*/ 1627034 h 3027035"/>
                <a:gd name="connsiteX175" fmla="*/ 380880 w 3226038"/>
                <a:gd name="connsiteY175" fmla="*/ 1526015 h 3027035"/>
                <a:gd name="connsiteX176" fmla="*/ 329214 w 3226038"/>
                <a:gd name="connsiteY176" fmla="*/ 1459943 h 3027035"/>
                <a:gd name="connsiteX177" fmla="*/ 321211 w 3226038"/>
                <a:gd name="connsiteY177" fmla="*/ 1456328 h 3027035"/>
                <a:gd name="connsiteX178" fmla="*/ 268085 w 3226038"/>
                <a:gd name="connsiteY178" fmla="*/ 1185660 h 3027035"/>
                <a:gd name="connsiteX179" fmla="*/ 281857 w 3226038"/>
                <a:gd name="connsiteY179" fmla="*/ 1276902 h 3027035"/>
                <a:gd name="connsiteX180" fmla="*/ 517812 w 3226038"/>
                <a:gd name="connsiteY180" fmla="*/ 1465542 h 3027035"/>
                <a:gd name="connsiteX181" fmla="*/ 611355 w 3226038"/>
                <a:gd name="connsiteY181" fmla="*/ 1477295 h 3027035"/>
                <a:gd name="connsiteX182" fmla="*/ 611703 w 3226038"/>
                <a:gd name="connsiteY182" fmla="*/ 1480155 h 3027035"/>
                <a:gd name="connsiteX183" fmla="*/ 612118 w 3226038"/>
                <a:gd name="connsiteY183" fmla="*/ 1477866 h 3027035"/>
                <a:gd name="connsiteX184" fmla="*/ 662263 w 3226038"/>
                <a:gd name="connsiteY184" fmla="*/ 1427900 h 3027035"/>
                <a:gd name="connsiteX185" fmla="*/ 662059 w 3226038"/>
                <a:gd name="connsiteY185" fmla="*/ 1427220 h 3027035"/>
                <a:gd name="connsiteX186" fmla="*/ 661901 w 3226038"/>
                <a:gd name="connsiteY186" fmla="*/ 1426988 h 3027035"/>
                <a:gd name="connsiteX187" fmla="*/ 661951 w 3226038"/>
                <a:gd name="connsiteY187" fmla="*/ 1426862 h 3027035"/>
                <a:gd name="connsiteX188" fmla="*/ 652834 w 3226038"/>
                <a:gd name="connsiteY188" fmla="*/ 1396497 h 3027035"/>
                <a:gd name="connsiteX189" fmla="*/ 637570 w 3226038"/>
                <a:gd name="connsiteY189" fmla="*/ 1356501 h 3027035"/>
                <a:gd name="connsiteX190" fmla="*/ 842912 w 3226038"/>
                <a:gd name="connsiteY190" fmla="*/ 1018808 h 3027035"/>
                <a:gd name="connsiteX191" fmla="*/ 2516775 w 3226038"/>
                <a:gd name="connsiteY191" fmla="*/ 2091376 h 3027035"/>
                <a:gd name="connsiteX192" fmla="*/ 2238033 w 3226038"/>
                <a:gd name="connsiteY192" fmla="*/ 2334816 h 3027035"/>
                <a:gd name="connsiteX193" fmla="*/ 2189593 w 3226038"/>
                <a:gd name="connsiteY193" fmla="*/ 2248549 h 3027035"/>
                <a:gd name="connsiteX194" fmla="*/ 2516775 w 3226038"/>
                <a:gd name="connsiteY194" fmla="*/ 2091376 h 3027035"/>
                <a:gd name="connsiteX195" fmla="*/ 687254 w 3226038"/>
                <a:gd name="connsiteY195" fmla="*/ 678482 h 3027035"/>
                <a:gd name="connsiteX196" fmla="*/ 628419 w 3226038"/>
                <a:gd name="connsiteY196" fmla="*/ 1036658 h 3027035"/>
                <a:gd name="connsiteX197" fmla="*/ 532013 w 3226038"/>
                <a:gd name="connsiteY197" fmla="*/ 1014429 h 3027035"/>
                <a:gd name="connsiteX198" fmla="*/ 687254 w 3226038"/>
                <a:gd name="connsiteY198" fmla="*/ 678482 h 3027035"/>
                <a:gd name="connsiteX199" fmla="*/ 2205214 w 3226038"/>
                <a:gd name="connsiteY199" fmla="*/ 1800491 h 3027035"/>
                <a:gd name="connsiteX200" fmla="*/ 2255363 w 3226038"/>
                <a:gd name="connsiteY200" fmla="*/ 1871953 h 3027035"/>
                <a:gd name="connsiteX201" fmla="*/ 2466834 w 3226038"/>
                <a:gd name="connsiteY201" fmla="*/ 2042067 h 3027035"/>
                <a:gd name="connsiteX202" fmla="*/ 2319038 w 3226038"/>
                <a:gd name="connsiteY202" fmla="*/ 2093212 h 3027035"/>
                <a:gd name="connsiteX203" fmla="*/ 2156726 w 3226038"/>
                <a:gd name="connsiteY203" fmla="*/ 1968287 h 3027035"/>
                <a:gd name="connsiteX204" fmla="*/ 2119546 w 3226038"/>
                <a:gd name="connsiteY204" fmla="*/ 1914861 h 3027035"/>
                <a:gd name="connsiteX205" fmla="*/ 2205214 w 3226038"/>
                <a:gd name="connsiteY205" fmla="*/ 1800491 h 3027035"/>
                <a:gd name="connsiteX206" fmla="*/ 1058864 w 3226038"/>
                <a:gd name="connsiteY206" fmla="*/ 897328 h 3027035"/>
                <a:gd name="connsiteX207" fmla="*/ 973209 w 3226038"/>
                <a:gd name="connsiteY207" fmla="*/ 1011681 h 3027035"/>
                <a:gd name="connsiteX208" fmla="*/ 741092 w 3226038"/>
                <a:gd name="connsiteY208" fmla="*/ 868758 h 3027035"/>
                <a:gd name="connsiteX209" fmla="*/ 748615 w 3226038"/>
                <a:gd name="connsiteY209" fmla="*/ 712543 h 3027035"/>
                <a:gd name="connsiteX210" fmla="*/ 1058864 w 3226038"/>
                <a:gd name="connsiteY210" fmla="*/ 897328 h 3027035"/>
                <a:gd name="connsiteX211" fmla="*/ 1948708 w 3226038"/>
                <a:gd name="connsiteY211" fmla="*/ 1321566 h 3027035"/>
                <a:gd name="connsiteX212" fmla="*/ 2096045 w 3226038"/>
                <a:gd name="connsiteY212" fmla="*/ 1452158 h 3027035"/>
                <a:gd name="connsiteX213" fmla="*/ 1919841 w 3226038"/>
                <a:gd name="connsiteY213" fmla="*/ 1466554 h 3027035"/>
                <a:gd name="connsiteX214" fmla="*/ 1885365 w 3226038"/>
                <a:gd name="connsiteY214" fmla="*/ 1472861 h 3027035"/>
                <a:gd name="connsiteX215" fmla="*/ 1879629 w 3226038"/>
                <a:gd name="connsiteY215" fmla="*/ 1489302 h 3027035"/>
                <a:gd name="connsiteX216" fmla="*/ 1908915 w 3226038"/>
                <a:gd name="connsiteY216" fmla="*/ 1464113 h 3027035"/>
                <a:gd name="connsiteX217" fmla="*/ 1878082 w 3226038"/>
                <a:gd name="connsiteY217" fmla="*/ 1523336 h 3027035"/>
                <a:gd name="connsiteX218" fmla="*/ 1882487 w 3226038"/>
                <a:gd name="connsiteY218" fmla="*/ 1659934 h 3027035"/>
                <a:gd name="connsiteX219" fmla="*/ 1908811 w 3226038"/>
                <a:gd name="connsiteY219" fmla="*/ 1703873 h 3027035"/>
                <a:gd name="connsiteX220" fmla="*/ 1939526 w 3226038"/>
                <a:gd name="connsiteY220" fmla="*/ 1677454 h 3027035"/>
                <a:gd name="connsiteX221" fmla="*/ 1922727 w 3226038"/>
                <a:gd name="connsiteY221" fmla="*/ 1706694 h 3027035"/>
                <a:gd name="connsiteX222" fmla="*/ 1917366 w 3226038"/>
                <a:gd name="connsiteY222" fmla="*/ 1718150 h 3027035"/>
                <a:gd name="connsiteX223" fmla="*/ 1918838 w 3226038"/>
                <a:gd name="connsiteY223" fmla="*/ 1720608 h 3027035"/>
                <a:gd name="connsiteX224" fmla="*/ 1973972 w 3226038"/>
                <a:gd name="connsiteY224" fmla="*/ 1767825 h 3027035"/>
                <a:gd name="connsiteX225" fmla="*/ 2071636 w 3226038"/>
                <a:gd name="connsiteY225" fmla="*/ 1813568 h 3027035"/>
                <a:gd name="connsiteX226" fmla="*/ 2173989 w 3226038"/>
                <a:gd name="connsiteY226" fmla="*/ 1826528 h 3027035"/>
                <a:gd name="connsiteX227" fmla="*/ 2117479 w 3226038"/>
                <a:gd name="connsiteY227" fmla="*/ 1890255 h 3027035"/>
                <a:gd name="connsiteX228" fmla="*/ 2048930 w 3226038"/>
                <a:gd name="connsiteY228" fmla="*/ 1880940 h 3027035"/>
                <a:gd name="connsiteX229" fmla="*/ 1912220 w 3226038"/>
                <a:gd name="connsiteY229" fmla="*/ 1805984 h 3027035"/>
                <a:gd name="connsiteX230" fmla="*/ 1900395 w 3226038"/>
                <a:gd name="connsiteY230" fmla="*/ 1792735 h 3027035"/>
                <a:gd name="connsiteX231" fmla="*/ 1898516 w 3226038"/>
                <a:gd name="connsiteY231" fmla="*/ 1805424 h 3027035"/>
                <a:gd name="connsiteX232" fmla="*/ 2004583 w 3226038"/>
                <a:gd name="connsiteY232" fmla="*/ 1981166 h 3027035"/>
                <a:gd name="connsiteX233" fmla="*/ 2102247 w 3226038"/>
                <a:gd name="connsiteY233" fmla="*/ 2026909 h 3027035"/>
                <a:gd name="connsiteX234" fmla="*/ 2204600 w 3226038"/>
                <a:gd name="connsiteY234" fmla="*/ 2039869 h 3027035"/>
                <a:gd name="connsiteX235" fmla="*/ 2148090 w 3226038"/>
                <a:gd name="connsiteY235" fmla="*/ 2103596 h 3027035"/>
                <a:gd name="connsiteX236" fmla="*/ 2144005 w 3226038"/>
                <a:gd name="connsiteY236" fmla="*/ 2103041 h 3027035"/>
                <a:gd name="connsiteX237" fmla="*/ 2136123 w 3226038"/>
                <a:gd name="connsiteY237" fmla="*/ 2142932 h 3027035"/>
                <a:gd name="connsiteX238" fmla="*/ 1880081 w 3226038"/>
                <a:gd name="connsiteY238" fmla="*/ 2329702 h 3027035"/>
                <a:gd name="connsiteX239" fmla="*/ 1837407 w 3226038"/>
                <a:gd name="connsiteY239" fmla="*/ 2326300 h 3027035"/>
                <a:gd name="connsiteX240" fmla="*/ 1811492 w 3226038"/>
                <a:gd name="connsiteY240" fmla="*/ 2326128 h 3027035"/>
                <a:gd name="connsiteX241" fmla="*/ 1813930 w 3226038"/>
                <a:gd name="connsiteY241" fmla="*/ 2322872 h 3027035"/>
                <a:gd name="connsiteX242" fmla="*/ 1765779 w 3226038"/>
                <a:gd name="connsiteY242" fmla="*/ 2311874 h 3027035"/>
                <a:gd name="connsiteX243" fmla="*/ 1660705 w 3226038"/>
                <a:gd name="connsiteY243" fmla="*/ 2252690 h 3027035"/>
                <a:gd name="connsiteX244" fmla="*/ 1627276 w 3226038"/>
                <a:gd name="connsiteY244" fmla="*/ 2234380 h 3027035"/>
                <a:gd name="connsiteX245" fmla="*/ 1627573 w 3226038"/>
                <a:gd name="connsiteY245" fmla="*/ 1891126 h 3027035"/>
                <a:gd name="connsiteX246" fmla="*/ 1607040 w 3226038"/>
                <a:gd name="connsiteY246" fmla="*/ 1970917 h 3027035"/>
                <a:gd name="connsiteX247" fmla="*/ 1771834 w 3226038"/>
                <a:gd name="connsiteY247" fmla="*/ 2221675 h 3027035"/>
                <a:gd name="connsiteX248" fmla="*/ 1891816 w 3226038"/>
                <a:gd name="connsiteY248" fmla="*/ 2240499 h 3027035"/>
                <a:gd name="connsiteX249" fmla="*/ 2009321 w 3226038"/>
                <a:gd name="connsiteY249" fmla="*/ 2219514 h 3027035"/>
                <a:gd name="connsiteX250" fmla="*/ 1999139 w 3226038"/>
                <a:gd name="connsiteY250" fmla="*/ 2239396 h 3027035"/>
                <a:gd name="connsiteX251" fmla="*/ 1999567 w 3226038"/>
                <a:gd name="connsiteY251" fmla="*/ 2239296 h 3027035"/>
                <a:gd name="connsiteX252" fmla="*/ 2044414 w 3226038"/>
                <a:gd name="connsiteY252" fmla="*/ 2218349 h 3027035"/>
                <a:gd name="connsiteX253" fmla="*/ 2118423 w 3226038"/>
                <a:gd name="connsiteY253" fmla="*/ 2140793 h 3027035"/>
                <a:gd name="connsiteX254" fmla="*/ 2133501 w 3226038"/>
                <a:gd name="connsiteY254" fmla="*/ 2101613 h 3027035"/>
                <a:gd name="connsiteX255" fmla="*/ 2079542 w 3226038"/>
                <a:gd name="connsiteY255" fmla="*/ 2094281 h 3027035"/>
                <a:gd name="connsiteX256" fmla="*/ 1905884 w 3226038"/>
                <a:gd name="connsiteY256" fmla="*/ 1977931 h 3027035"/>
                <a:gd name="connsiteX257" fmla="*/ 1880896 w 3226038"/>
                <a:gd name="connsiteY257" fmla="*/ 1954633 h 3027035"/>
                <a:gd name="connsiteX258" fmla="*/ 1852220 w 3226038"/>
                <a:gd name="connsiteY258" fmla="*/ 1798502 h 3027035"/>
                <a:gd name="connsiteX259" fmla="*/ 1867058 w 3226038"/>
                <a:gd name="connsiteY259" fmla="*/ 1756931 h 3027035"/>
                <a:gd name="connsiteX260" fmla="*/ 1850284 w 3226038"/>
                <a:gd name="connsiteY260" fmla="*/ 1741292 h 3027035"/>
                <a:gd name="connsiteX261" fmla="*/ 1828755 w 3226038"/>
                <a:gd name="connsiteY261" fmla="*/ 1697853 h 3027035"/>
                <a:gd name="connsiteX262" fmla="*/ 1817427 w 3226038"/>
                <a:gd name="connsiteY262" fmla="*/ 1628566 h 3027035"/>
                <a:gd name="connsiteX263" fmla="*/ 1795832 w 3226038"/>
                <a:gd name="connsiteY263" fmla="*/ 1673156 h 3027035"/>
                <a:gd name="connsiteX264" fmla="*/ 1557706 w 3226038"/>
                <a:gd name="connsiteY264" fmla="*/ 1787085 h 3027035"/>
                <a:gd name="connsiteX265" fmla="*/ 1509266 w 3226038"/>
                <a:gd name="connsiteY265" fmla="*/ 1700819 h 3027035"/>
                <a:gd name="connsiteX266" fmla="*/ 1800941 w 3226038"/>
                <a:gd name="connsiteY266" fmla="*/ 1621248 h 3027035"/>
                <a:gd name="connsiteX267" fmla="*/ 1813578 w 3226038"/>
                <a:gd name="connsiteY267" fmla="*/ 1599019 h 3027035"/>
                <a:gd name="connsiteX268" fmla="*/ 1819910 w 3226038"/>
                <a:gd name="connsiteY268" fmla="*/ 1600565 h 3027035"/>
                <a:gd name="connsiteX269" fmla="*/ 1821608 w 3226038"/>
                <a:gd name="connsiteY269" fmla="*/ 1585161 h 3027035"/>
                <a:gd name="connsiteX270" fmla="*/ 1823154 w 3226038"/>
                <a:gd name="connsiteY270" fmla="*/ 1580831 h 3027035"/>
                <a:gd name="connsiteX271" fmla="*/ 1792216 w 3226038"/>
                <a:gd name="connsiteY271" fmla="*/ 1559883 h 3027035"/>
                <a:gd name="connsiteX272" fmla="*/ 1717932 w 3226038"/>
                <a:gd name="connsiteY272" fmla="*/ 1500968 h 3027035"/>
                <a:gd name="connsiteX273" fmla="*/ 1748406 w 3226038"/>
                <a:gd name="connsiteY273" fmla="*/ 1490472 h 3027035"/>
                <a:gd name="connsiteX274" fmla="*/ 1926827 w 3226038"/>
                <a:gd name="connsiteY274" fmla="*/ 1363489 h 3027035"/>
                <a:gd name="connsiteX275" fmla="*/ 1948708 w 3226038"/>
                <a:gd name="connsiteY275" fmla="*/ 1321566 h 3027035"/>
                <a:gd name="connsiteX276" fmla="*/ 868204 w 3226038"/>
                <a:gd name="connsiteY276" fmla="*/ 327279 h 3027035"/>
                <a:gd name="connsiteX277" fmla="*/ 839290 w 3226038"/>
                <a:gd name="connsiteY277" fmla="*/ 396067 h 3027035"/>
                <a:gd name="connsiteX278" fmla="*/ 968231 w 3226038"/>
                <a:gd name="connsiteY278" fmla="*/ 659259 h 3027035"/>
                <a:gd name="connsiteX279" fmla="*/ 1200860 w 3226038"/>
                <a:gd name="connsiteY279" fmla="*/ 706168 h 3027035"/>
                <a:gd name="connsiteX280" fmla="*/ 1143757 w 3226038"/>
                <a:gd name="connsiteY280" fmla="*/ 782404 h 3027035"/>
                <a:gd name="connsiteX281" fmla="*/ 858125 w 3226038"/>
                <a:gd name="connsiteY281" fmla="*/ 664851 h 3027035"/>
                <a:gd name="connsiteX282" fmla="*/ 828202 w 3226038"/>
                <a:gd name="connsiteY282" fmla="*/ 641247 h 3027035"/>
                <a:gd name="connsiteX283" fmla="*/ 868204 w 3226038"/>
                <a:gd name="connsiteY283" fmla="*/ 327279 h 3027035"/>
                <a:gd name="connsiteX284" fmla="*/ 2657066 w 3226038"/>
                <a:gd name="connsiteY284" fmla="*/ 1197247 h 3027035"/>
                <a:gd name="connsiteX285" fmla="*/ 2663296 w 3226038"/>
                <a:gd name="connsiteY285" fmla="*/ 1206222 h 3027035"/>
                <a:gd name="connsiteX286" fmla="*/ 2650270 w 3226038"/>
                <a:gd name="connsiteY286" fmla="*/ 1206320 h 3027035"/>
                <a:gd name="connsiteX287" fmla="*/ 2657066 w 3226038"/>
                <a:gd name="connsiteY287" fmla="*/ 1197247 h 3027035"/>
                <a:gd name="connsiteX288" fmla="*/ 3030338 w 3226038"/>
                <a:gd name="connsiteY288" fmla="*/ 1431166 h 3027035"/>
                <a:gd name="connsiteX289" fmla="*/ 2903938 w 3226038"/>
                <a:gd name="connsiteY289" fmla="*/ 1579263 h 3027035"/>
                <a:gd name="connsiteX290" fmla="*/ 2811168 w 3226038"/>
                <a:gd name="connsiteY290" fmla="*/ 1587131 h 3027035"/>
                <a:gd name="connsiteX291" fmla="*/ 2775539 w 3226038"/>
                <a:gd name="connsiteY291" fmla="*/ 1575913 h 3027035"/>
                <a:gd name="connsiteX292" fmla="*/ 2614417 w 3226038"/>
                <a:gd name="connsiteY292" fmla="*/ 1527673 h 3027035"/>
                <a:gd name="connsiteX293" fmla="*/ 2474755 w 3226038"/>
                <a:gd name="connsiteY293" fmla="*/ 1440641 h 3027035"/>
                <a:gd name="connsiteX294" fmla="*/ 2543000 w 3226038"/>
                <a:gd name="connsiteY294" fmla="*/ 1349530 h 3027035"/>
                <a:gd name="connsiteX295" fmla="*/ 2704508 w 3226038"/>
                <a:gd name="connsiteY295" fmla="*/ 1424676 h 3027035"/>
                <a:gd name="connsiteX296" fmla="*/ 2882339 w 3226038"/>
                <a:gd name="connsiteY296" fmla="*/ 1461929 h 3027035"/>
                <a:gd name="connsiteX297" fmla="*/ 3030338 w 3226038"/>
                <a:gd name="connsiteY297" fmla="*/ 1431166 h 3027035"/>
                <a:gd name="connsiteX298" fmla="*/ 1176421 w 3226038"/>
                <a:gd name="connsiteY298" fmla="*/ 0 h 3027035"/>
                <a:gd name="connsiteX299" fmla="*/ 1188515 w 3226038"/>
                <a:gd name="connsiteY299" fmla="*/ 150678 h 3027035"/>
                <a:gd name="connsiteX300" fmla="*/ 1394438 w 3226038"/>
                <a:gd name="connsiteY300" fmla="*/ 447731 h 3027035"/>
                <a:gd name="connsiteX301" fmla="*/ 1326486 w 3226038"/>
                <a:gd name="connsiteY301" fmla="*/ 538450 h 3027035"/>
                <a:gd name="connsiteX302" fmla="*/ 1109160 w 3226038"/>
                <a:gd name="connsiteY302" fmla="*/ 285219 h 3027035"/>
                <a:gd name="connsiteX303" fmla="*/ 1088376 w 3226038"/>
                <a:gd name="connsiteY303" fmla="*/ 254181 h 3027035"/>
                <a:gd name="connsiteX304" fmla="*/ 1069841 w 3226038"/>
                <a:gd name="connsiteY304" fmla="*/ 162942 h 3027035"/>
                <a:gd name="connsiteX305" fmla="*/ 1176421 w 3226038"/>
                <a:gd name="connsiteY305" fmla="*/ 0 h 3027035"/>
                <a:gd name="connsiteX306" fmla="*/ 2074059 w 3226038"/>
                <a:gd name="connsiteY306" fmla="*/ 622382 h 3027035"/>
                <a:gd name="connsiteX307" fmla="*/ 2039980 w 3226038"/>
                <a:gd name="connsiteY307" fmla="*/ 655169 h 3027035"/>
                <a:gd name="connsiteX308" fmla="*/ 1968289 w 3226038"/>
                <a:gd name="connsiteY308" fmla="*/ 862097 h 3027035"/>
                <a:gd name="connsiteX309" fmla="*/ 1966785 w 3226038"/>
                <a:gd name="connsiteY309" fmla="*/ 894292 h 3027035"/>
                <a:gd name="connsiteX310" fmla="*/ 1889360 w 3226038"/>
                <a:gd name="connsiteY310" fmla="*/ 839571 h 3027035"/>
                <a:gd name="connsiteX311" fmla="*/ 1874609 w 3226038"/>
                <a:gd name="connsiteY311" fmla="*/ 827382 h 3027035"/>
                <a:gd name="connsiteX312" fmla="*/ 1876383 w 3226038"/>
                <a:gd name="connsiteY312" fmla="*/ 836472 h 3027035"/>
                <a:gd name="connsiteX313" fmla="*/ 1856444 w 3226038"/>
                <a:gd name="connsiteY313" fmla="*/ 910904 h 3027035"/>
                <a:gd name="connsiteX314" fmla="*/ 1857429 w 3226038"/>
                <a:gd name="connsiteY314" fmla="*/ 965196 h 3027035"/>
                <a:gd name="connsiteX315" fmla="*/ 2016558 w 3226038"/>
                <a:gd name="connsiteY315" fmla="*/ 1064158 h 3027035"/>
                <a:gd name="connsiteX316" fmla="*/ 2112556 w 3226038"/>
                <a:gd name="connsiteY316" fmla="*/ 1040858 h 3027035"/>
                <a:gd name="connsiteX317" fmla="*/ 2148781 w 3226038"/>
                <a:gd name="connsiteY317" fmla="*/ 1089413 h 3027035"/>
                <a:gd name="connsiteX318" fmla="*/ 2161420 w 3226038"/>
                <a:gd name="connsiteY318" fmla="*/ 1196466 h 3027035"/>
                <a:gd name="connsiteX319" fmla="*/ 2445423 w 3226038"/>
                <a:gd name="connsiteY319" fmla="*/ 1454419 h 3027035"/>
                <a:gd name="connsiteX320" fmla="*/ 2469057 w 3226038"/>
                <a:gd name="connsiteY320" fmla="*/ 1472121 h 3027035"/>
                <a:gd name="connsiteX321" fmla="*/ 2410394 w 3226038"/>
                <a:gd name="connsiteY321" fmla="*/ 1490064 h 3027035"/>
                <a:gd name="connsiteX322" fmla="*/ 2337107 w 3226038"/>
                <a:gd name="connsiteY322" fmla="*/ 1581550 h 3027035"/>
                <a:gd name="connsiteX323" fmla="*/ 2342804 w 3226038"/>
                <a:gd name="connsiteY323" fmla="*/ 1616802 h 3027035"/>
                <a:gd name="connsiteX324" fmla="*/ 2347317 w 3226038"/>
                <a:gd name="connsiteY324" fmla="*/ 1610776 h 3027035"/>
                <a:gd name="connsiteX325" fmla="*/ 2381405 w 3226038"/>
                <a:gd name="connsiteY325" fmla="*/ 1711111 h 3027035"/>
                <a:gd name="connsiteX326" fmla="*/ 2430032 w 3226038"/>
                <a:gd name="connsiteY326" fmla="*/ 1781159 h 3027035"/>
                <a:gd name="connsiteX327" fmla="*/ 2456217 w 3226038"/>
                <a:gd name="connsiteY327" fmla="*/ 1816330 h 3027035"/>
                <a:gd name="connsiteX328" fmla="*/ 2745046 w 3226038"/>
                <a:gd name="connsiteY328" fmla="*/ 1866063 h 3027035"/>
                <a:gd name="connsiteX329" fmla="*/ 2802929 w 3226038"/>
                <a:gd name="connsiteY329" fmla="*/ 1818974 h 3027035"/>
                <a:gd name="connsiteX330" fmla="*/ 2512876 w 3226038"/>
                <a:gd name="connsiteY330" fmla="*/ 1945644 h 3027035"/>
                <a:gd name="connsiteX331" fmla="*/ 2481810 w 3226038"/>
                <a:gd name="connsiteY331" fmla="*/ 1923566 h 3027035"/>
                <a:gd name="connsiteX332" fmla="*/ 2315751 w 3226038"/>
                <a:gd name="connsiteY332" fmla="*/ 1759853 h 3027035"/>
                <a:gd name="connsiteX333" fmla="*/ 2311255 w 3226038"/>
                <a:gd name="connsiteY333" fmla="*/ 1747006 h 3027035"/>
                <a:gd name="connsiteX334" fmla="*/ 2286633 w 3226038"/>
                <a:gd name="connsiteY334" fmla="*/ 1691311 h 3027035"/>
                <a:gd name="connsiteX335" fmla="*/ 2299909 w 3226038"/>
                <a:gd name="connsiteY335" fmla="*/ 1497752 h 3027035"/>
                <a:gd name="connsiteX336" fmla="*/ 2206345 w 3226038"/>
                <a:gd name="connsiteY336" fmla="*/ 1452662 h 3027035"/>
                <a:gd name="connsiteX337" fmla="*/ 2072269 w 3226038"/>
                <a:gd name="connsiteY337" fmla="*/ 1201093 h 3027035"/>
                <a:gd name="connsiteX338" fmla="*/ 2023472 w 3226038"/>
                <a:gd name="connsiteY338" fmla="*/ 1155022 h 3027035"/>
                <a:gd name="connsiteX339" fmla="*/ 1812353 w 3226038"/>
                <a:gd name="connsiteY339" fmla="*/ 1082572 h 3027035"/>
                <a:gd name="connsiteX340" fmla="*/ 1471695 w 3226038"/>
                <a:gd name="connsiteY340" fmla="*/ 1113080 h 3027035"/>
                <a:gd name="connsiteX341" fmla="*/ 1442475 w 3226038"/>
                <a:gd name="connsiteY341" fmla="*/ 1155537 h 3027035"/>
                <a:gd name="connsiteX342" fmla="*/ 1417413 w 3226038"/>
                <a:gd name="connsiteY342" fmla="*/ 1241357 h 3027035"/>
                <a:gd name="connsiteX343" fmla="*/ 1423265 w 3226038"/>
                <a:gd name="connsiteY343" fmla="*/ 1362666 h 3027035"/>
                <a:gd name="connsiteX344" fmla="*/ 1654912 w 3226038"/>
                <a:gd name="connsiteY344" fmla="*/ 1553391 h 3027035"/>
                <a:gd name="connsiteX345" fmla="*/ 1736445 w 3226038"/>
                <a:gd name="connsiteY345" fmla="*/ 1541531 h 3027035"/>
                <a:gd name="connsiteX346" fmla="*/ 1467866 w 3226038"/>
                <a:gd name="connsiteY346" fmla="*/ 1564711 h 3027035"/>
                <a:gd name="connsiteX347" fmla="*/ 1462696 w 3226038"/>
                <a:gd name="connsiteY347" fmla="*/ 1561492 h 3027035"/>
                <a:gd name="connsiteX348" fmla="*/ 1457674 w 3226038"/>
                <a:gd name="connsiteY348" fmla="*/ 1588601 h 3027035"/>
                <a:gd name="connsiteX349" fmla="*/ 1199754 w 3226038"/>
                <a:gd name="connsiteY349" fmla="*/ 1781972 h 3027035"/>
                <a:gd name="connsiteX350" fmla="*/ 1157080 w 3226038"/>
                <a:gd name="connsiteY350" fmla="*/ 1778569 h 3027035"/>
                <a:gd name="connsiteX351" fmla="*/ 1131165 w 3226038"/>
                <a:gd name="connsiteY351" fmla="*/ 1778397 h 3027035"/>
                <a:gd name="connsiteX352" fmla="*/ 1188760 w 3226038"/>
                <a:gd name="connsiteY352" fmla="*/ 1701505 h 3027035"/>
                <a:gd name="connsiteX353" fmla="*/ 1273118 w 3226038"/>
                <a:gd name="connsiteY353" fmla="*/ 1702298 h 3027035"/>
                <a:gd name="connsiteX354" fmla="*/ 1364088 w 3226038"/>
                <a:gd name="connsiteY354" fmla="*/ 1670618 h 3027035"/>
                <a:gd name="connsiteX355" fmla="*/ 1443789 w 3226038"/>
                <a:gd name="connsiteY355" fmla="*/ 1581441 h 3027035"/>
                <a:gd name="connsiteX356" fmla="*/ 1452947 w 3226038"/>
                <a:gd name="connsiteY356" fmla="*/ 1555423 h 3027035"/>
                <a:gd name="connsiteX357" fmla="*/ 1434181 w 3226038"/>
                <a:gd name="connsiteY357" fmla="*/ 1543741 h 3027035"/>
                <a:gd name="connsiteX358" fmla="*/ 1395137 w 3226038"/>
                <a:gd name="connsiteY358" fmla="*/ 1505029 h 3027035"/>
                <a:gd name="connsiteX359" fmla="*/ 1380516 w 3226038"/>
                <a:gd name="connsiteY359" fmla="*/ 1469830 h 3027035"/>
                <a:gd name="connsiteX360" fmla="*/ 1332937 w 3226038"/>
                <a:gd name="connsiteY360" fmla="*/ 1359016 h 3027035"/>
                <a:gd name="connsiteX361" fmla="*/ 1331626 w 3226038"/>
                <a:gd name="connsiteY361" fmla="*/ 1347874 h 3027035"/>
                <a:gd name="connsiteX362" fmla="*/ 1272780 w 3226038"/>
                <a:gd name="connsiteY362" fmla="*/ 1404764 h 3027035"/>
                <a:gd name="connsiteX363" fmla="*/ 1193860 w 3226038"/>
                <a:gd name="connsiteY363" fmla="*/ 1391893 h 3027035"/>
                <a:gd name="connsiteX364" fmla="*/ 1008134 w 3226038"/>
                <a:gd name="connsiteY364" fmla="*/ 1250070 h 3027035"/>
                <a:gd name="connsiteX365" fmla="*/ 982412 w 3226038"/>
                <a:gd name="connsiteY365" fmla="*/ 1221942 h 3027035"/>
                <a:gd name="connsiteX366" fmla="*/ 1093583 w 3226038"/>
                <a:gd name="connsiteY366" fmla="*/ 897188 h 3027035"/>
                <a:gd name="connsiteX367" fmla="*/ 1048374 w 3226038"/>
                <a:gd name="connsiteY367" fmla="*/ 966069 h 3027035"/>
                <a:gd name="connsiteX368" fmla="*/ 1123324 w 3226038"/>
                <a:gd name="connsiteY368" fmla="*/ 1256619 h 3027035"/>
                <a:gd name="connsiteX369" fmla="*/ 1230792 w 3226038"/>
                <a:gd name="connsiteY369" fmla="*/ 1313193 h 3027035"/>
                <a:gd name="connsiteX370" fmla="*/ 1329324 w 3226038"/>
                <a:gd name="connsiteY370" fmla="*/ 1328309 h 3027035"/>
                <a:gd name="connsiteX371" fmla="*/ 1326119 w 3226038"/>
                <a:gd name="connsiteY371" fmla="*/ 1301081 h 3027035"/>
                <a:gd name="connsiteX372" fmla="*/ 1330478 w 3226038"/>
                <a:gd name="connsiteY372" fmla="*/ 1241565 h 3027035"/>
                <a:gd name="connsiteX373" fmla="*/ 1347395 w 3226038"/>
                <a:gd name="connsiteY373" fmla="*/ 1181539 h 3027035"/>
                <a:gd name="connsiteX374" fmla="*/ 1289273 w 3226038"/>
                <a:gd name="connsiteY374" fmla="*/ 1135853 h 3027035"/>
                <a:gd name="connsiteX375" fmla="*/ 1231511 w 3226038"/>
                <a:gd name="connsiteY375" fmla="*/ 1069976 h 3027035"/>
                <a:gd name="connsiteX376" fmla="*/ 1254367 w 3226038"/>
                <a:gd name="connsiteY376" fmla="*/ 1063295 h 3027035"/>
                <a:gd name="connsiteX377" fmla="*/ 1356051 w 3226038"/>
                <a:gd name="connsiteY377" fmla="*/ 994271 h 3027035"/>
                <a:gd name="connsiteX378" fmla="*/ 1316957 w 3226038"/>
                <a:gd name="connsiteY378" fmla="*/ 925715 h 3027035"/>
                <a:gd name="connsiteX379" fmla="*/ 1297765 w 3226038"/>
                <a:gd name="connsiteY379" fmla="*/ 883688 h 3027035"/>
                <a:gd name="connsiteX380" fmla="*/ 1289903 w 3226038"/>
                <a:gd name="connsiteY380" fmla="*/ 841227 h 3027035"/>
                <a:gd name="connsiteX381" fmla="*/ 1324580 w 3226038"/>
                <a:gd name="connsiteY381" fmla="*/ 794932 h 3027035"/>
                <a:gd name="connsiteX382" fmla="*/ 1324878 w 3226038"/>
                <a:gd name="connsiteY382" fmla="*/ 795979 h 3027035"/>
                <a:gd name="connsiteX383" fmla="*/ 1400007 w 3226038"/>
                <a:gd name="connsiteY383" fmla="*/ 911757 h 3027035"/>
                <a:gd name="connsiteX384" fmla="*/ 1615887 w 3226038"/>
                <a:gd name="connsiteY384" fmla="*/ 984205 h 3027035"/>
                <a:gd name="connsiteX385" fmla="*/ 1841277 w 3226038"/>
                <a:gd name="connsiteY385" fmla="*/ 840131 h 3027035"/>
                <a:gd name="connsiteX386" fmla="*/ 1849521 w 3226038"/>
                <a:gd name="connsiteY386" fmla="*/ 806651 h 3027035"/>
                <a:gd name="connsiteX387" fmla="*/ 1816219 w 3226038"/>
                <a:gd name="connsiteY387" fmla="*/ 779132 h 3027035"/>
                <a:gd name="connsiteX388" fmla="*/ 1946679 w 3226038"/>
                <a:gd name="connsiteY388" fmla="*/ 725712 h 3027035"/>
                <a:gd name="connsiteX389" fmla="*/ 1943038 w 3226038"/>
                <a:gd name="connsiteY389" fmla="*/ 690853 h 3027035"/>
                <a:gd name="connsiteX390" fmla="*/ 1907308 w 3226038"/>
                <a:gd name="connsiteY390" fmla="*/ 517710 h 3027035"/>
                <a:gd name="connsiteX391" fmla="*/ 2074059 w 3226038"/>
                <a:gd name="connsiteY391" fmla="*/ 622382 h 3027035"/>
                <a:gd name="connsiteX392" fmla="*/ 3226038 w 3226038"/>
                <a:gd name="connsiteY392" fmla="*/ 1170010 h 3027035"/>
                <a:gd name="connsiteX393" fmla="*/ 3039800 w 3226038"/>
                <a:gd name="connsiteY393" fmla="*/ 1363835 h 3027035"/>
                <a:gd name="connsiteX394" fmla="*/ 2986179 w 3226038"/>
                <a:gd name="connsiteY394" fmla="*/ 1265779 h 3027035"/>
                <a:gd name="connsiteX395" fmla="*/ 3226038 w 3226038"/>
                <a:gd name="connsiteY395" fmla="*/ 1170010 h 3027035"/>
                <a:gd name="connsiteX396" fmla="*/ 2599109 w 3226038"/>
                <a:gd name="connsiteY396" fmla="*/ 557336 h 3027035"/>
                <a:gd name="connsiteX397" fmla="*/ 2605711 w 3226038"/>
                <a:gd name="connsiteY397" fmla="*/ 567191 h 3027035"/>
                <a:gd name="connsiteX398" fmla="*/ 2491393 w 3226038"/>
                <a:gd name="connsiteY398" fmla="*/ 846915 h 3027035"/>
                <a:gd name="connsiteX399" fmla="*/ 2621619 w 3226038"/>
                <a:gd name="connsiteY399" fmla="*/ 1033715 h 3027035"/>
                <a:gd name="connsiteX400" fmla="*/ 2753852 w 3226038"/>
                <a:gd name="connsiteY400" fmla="*/ 1073258 h 3027035"/>
                <a:gd name="connsiteX401" fmla="*/ 2785478 w 3226038"/>
                <a:gd name="connsiteY401" fmla="*/ 1080287 h 3027035"/>
                <a:gd name="connsiteX402" fmla="*/ 2631577 w 3226038"/>
                <a:gd name="connsiteY402" fmla="*/ 1117339 h 3027035"/>
                <a:gd name="connsiteX403" fmla="*/ 2554794 w 3226038"/>
                <a:gd name="connsiteY403" fmla="*/ 1099098 h 3027035"/>
                <a:gd name="connsiteX404" fmla="*/ 2517147 w 3226038"/>
                <a:gd name="connsiteY404" fmla="*/ 1216089 h 3027035"/>
                <a:gd name="connsiteX405" fmla="*/ 2517162 w 3226038"/>
                <a:gd name="connsiteY405" fmla="*/ 1239901 h 3027035"/>
                <a:gd name="connsiteX406" fmla="*/ 2437701 w 3226038"/>
                <a:gd name="connsiteY406" fmla="*/ 1202993 h 3027035"/>
                <a:gd name="connsiteX407" fmla="*/ 2308110 w 3226038"/>
                <a:gd name="connsiteY407" fmla="*/ 1120205 h 3027035"/>
                <a:gd name="connsiteX408" fmla="*/ 2309631 w 3226038"/>
                <a:gd name="connsiteY408" fmla="*/ 1116584 h 3027035"/>
                <a:gd name="connsiteX409" fmla="*/ 2313249 w 3226038"/>
                <a:gd name="connsiteY409" fmla="*/ 1113344 h 3027035"/>
                <a:gd name="connsiteX410" fmla="*/ 2341752 w 3226038"/>
                <a:gd name="connsiteY410" fmla="*/ 686035 h 3027035"/>
                <a:gd name="connsiteX411" fmla="*/ 2212861 w 3226038"/>
                <a:gd name="connsiteY411" fmla="*/ 503806 h 3027035"/>
                <a:gd name="connsiteX412" fmla="*/ 2154928 w 3226038"/>
                <a:gd name="connsiteY412" fmla="*/ 469932 h 3027035"/>
                <a:gd name="connsiteX413" fmla="*/ 1875809 w 3226038"/>
                <a:gd name="connsiteY413" fmla="*/ 412002 h 3027035"/>
                <a:gd name="connsiteX414" fmla="*/ 1806230 w 3226038"/>
                <a:gd name="connsiteY414" fmla="*/ 334892 h 3027035"/>
                <a:gd name="connsiteX415" fmla="*/ 1556710 w 3226038"/>
                <a:gd name="connsiteY415" fmla="*/ 393148 h 3027035"/>
                <a:gd name="connsiteX416" fmla="*/ 1495496 w 3226038"/>
                <a:gd name="connsiteY416" fmla="*/ 288983 h 3027035"/>
                <a:gd name="connsiteX417" fmla="*/ 1715354 w 3226038"/>
                <a:gd name="connsiteY417" fmla="*/ 322756 h 3027035"/>
                <a:gd name="connsiteX418" fmla="*/ 1782541 w 3226038"/>
                <a:gd name="connsiteY418" fmla="*/ 226703 h 3027035"/>
                <a:gd name="connsiteX419" fmla="*/ 1783266 w 3226038"/>
                <a:gd name="connsiteY419" fmla="*/ 165361 h 3027035"/>
                <a:gd name="connsiteX420" fmla="*/ 1806899 w 3226038"/>
                <a:gd name="connsiteY420" fmla="*/ 183063 h 3027035"/>
                <a:gd name="connsiteX421" fmla="*/ 2134301 w 3226038"/>
                <a:gd name="connsiteY421" fmla="*/ 383077 h 3027035"/>
                <a:gd name="connsiteX422" fmla="*/ 2240589 w 3226038"/>
                <a:gd name="connsiteY422" fmla="*/ 365104 h 3027035"/>
                <a:gd name="connsiteX423" fmla="*/ 2297370 w 3226038"/>
                <a:gd name="connsiteY423" fmla="*/ 386215 h 3027035"/>
                <a:gd name="connsiteX424" fmla="*/ 2302004 w 3226038"/>
                <a:gd name="connsiteY424" fmla="*/ 484891 h 3027035"/>
                <a:gd name="connsiteX425" fmla="*/ 2441717 w 3226038"/>
                <a:gd name="connsiteY425" fmla="*/ 609774 h 3027035"/>
                <a:gd name="connsiteX426" fmla="*/ 2494096 w 3226038"/>
                <a:gd name="connsiteY426" fmla="*/ 595453 h 3027035"/>
                <a:gd name="connsiteX427" fmla="*/ 2586652 w 3226038"/>
                <a:gd name="connsiteY427" fmla="*/ 552914 h 3027035"/>
                <a:gd name="connsiteX428" fmla="*/ 2599109 w 3226038"/>
                <a:gd name="connsiteY428" fmla="*/ 557336 h 302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</a:cxnLst>
              <a:rect l="l" t="t" r="r" b="b"/>
              <a:pathLst>
                <a:path w="3226038" h="3027035">
                  <a:moveTo>
                    <a:pt x="458887" y="1984309"/>
                  </a:moveTo>
                  <a:lnTo>
                    <a:pt x="511693" y="2044093"/>
                  </a:lnTo>
                  <a:cubicBezTo>
                    <a:pt x="491488" y="2026581"/>
                    <a:pt x="456244" y="2022792"/>
                    <a:pt x="458887" y="1984309"/>
                  </a:cubicBezTo>
                  <a:close/>
                  <a:moveTo>
                    <a:pt x="1239166" y="2131370"/>
                  </a:moveTo>
                  <a:lnTo>
                    <a:pt x="1192910" y="2113637"/>
                  </a:lnTo>
                  <a:cubicBezTo>
                    <a:pt x="1191765" y="2110399"/>
                    <a:pt x="1189477" y="2108686"/>
                    <a:pt x="1187191" y="2106973"/>
                  </a:cubicBezTo>
                  <a:cubicBezTo>
                    <a:pt x="1158233" y="2104324"/>
                    <a:pt x="1141258" y="2071378"/>
                    <a:pt x="1109257" y="2075970"/>
                  </a:cubicBezTo>
                  <a:lnTo>
                    <a:pt x="1102911" y="2091544"/>
                  </a:lnTo>
                  <a:lnTo>
                    <a:pt x="1102911" y="2121057"/>
                  </a:lnTo>
                  <a:lnTo>
                    <a:pt x="1085641" y="2133932"/>
                  </a:lnTo>
                  <a:lnTo>
                    <a:pt x="1083530" y="2139113"/>
                  </a:lnTo>
                  <a:lnTo>
                    <a:pt x="1065689" y="2157988"/>
                  </a:lnTo>
                  <a:lnTo>
                    <a:pt x="1059545" y="2153386"/>
                  </a:lnTo>
                  <a:lnTo>
                    <a:pt x="1038803" y="2168850"/>
                  </a:lnTo>
                  <a:cubicBezTo>
                    <a:pt x="968482" y="2209949"/>
                    <a:pt x="891329" y="2222044"/>
                    <a:pt x="807747" y="2203801"/>
                  </a:cubicBezTo>
                  <a:cubicBezTo>
                    <a:pt x="795365" y="2201685"/>
                    <a:pt x="782982" y="2203801"/>
                    <a:pt x="769647" y="2202743"/>
                  </a:cubicBezTo>
                  <a:cubicBezTo>
                    <a:pt x="752707" y="2199549"/>
                    <a:pt x="719850" y="2184511"/>
                    <a:pt x="687893" y="2156184"/>
                  </a:cubicBezTo>
                  <a:lnTo>
                    <a:pt x="680661" y="2148538"/>
                  </a:lnTo>
                  <a:lnTo>
                    <a:pt x="647463" y="2166136"/>
                  </a:lnTo>
                  <a:cubicBezTo>
                    <a:pt x="539259" y="2208218"/>
                    <a:pt x="449028" y="2166938"/>
                    <a:pt x="401773" y="2129222"/>
                  </a:cubicBezTo>
                  <a:lnTo>
                    <a:pt x="388464" y="2117097"/>
                  </a:lnTo>
                  <a:cubicBezTo>
                    <a:pt x="367184" y="2100731"/>
                    <a:pt x="340649" y="2060787"/>
                    <a:pt x="308901" y="2062768"/>
                  </a:cubicBezTo>
                  <a:cubicBezTo>
                    <a:pt x="303326" y="2153646"/>
                    <a:pt x="460366" y="2338289"/>
                    <a:pt x="675498" y="2313171"/>
                  </a:cubicBezTo>
                  <a:lnTo>
                    <a:pt x="697606" y="2329731"/>
                  </a:lnTo>
                  <a:lnTo>
                    <a:pt x="719125" y="2328489"/>
                  </a:lnTo>
                  <a:lnTo>
                    <a:pt x="766693" y="2374601"/>
                  </a:lnTo>
                  <a:cubicBezTo>
                    <a:pt x="808782" y="2402529"/>
                    <a:pt x="857796" y="2419369"/>
                    <a:pt x="907698" y="2426060"/>
                  </a:cubicBezTo>
                  <a:lnTo>
                    <a:pt x="933823" y="2426947"/>
                  </a:lnTo>
                  <a:lnTo>
                    <a:pt x="941617" y="2432785"/>
                  </a:lnTo>
                  <a:lnTo>
                    <a:pt x="945688" y="2427351"/>
                  </a:lnTo>
                  <a:lnTo>
                    <a:pt x="982463" y="2428600"/>
                  </a:lnTo>
                  <a:cubicBezTo>
                    <a:pt x="1007103" y="2426986"/>
                    <a:pt x="1031210" y="2422953"/>
                    <a:pt x="1054031" y="2416617"/>
                  </a:cubicBezTo>
                  <a:lnTo>
                    <a:pt x="1081502" y="2404031"/>
                  </a:lnTo>
                  <a:lnTo>
                    <a:pt x="1082033" y="2400334"/>
                  </a:lnTo>
                  <a:cubicBezTo>
                    <a:pt x="1099140" y="2325036"/>
                    <a:pt x="1139139" y="2237085"/>
                    <a:pt x="1219830" y="2149180"/>
                  </a:cubicBezTo>
                  <a:lnTo>
                    <a:pt x="1239166" y="2131370"/>
                  </a:lnTo>
                  <a:close/>
                  <a:moveTo>
                    <a:pt x="1371765" y="2134221"/>
                  </a:moveTo>
                  <a:lnTo>
                    <a:pt x="1332065" y="2143936"/>
                  </a:lnTo>
                  <a:lnTo>
                    <a:pt x="1261994" y="2139765"/>
                  </a:lnTo>
                  <a:lnTo>
                    <a:pt x="1234632" y="2184353"/>
                  </a:lnTo>
                  <a:cubicBezTo>
                    <a:pt x="1222907" y="2206804"/>
                    <a:pt x="1213162" y="2229250"/>
                    <a:pt x="1205341" y="2251468"/>
                  </a:cubicBezTo>
                  <a:lnTo>
                    <a:pt x="1190173" y="2307647"/>
                  </a:lnTo>
                  <a:lnTo>
                    <a:pt x="1186531" y="2336368"/>
                  </a:lnTo>
                  <a:lnTo>
                    <a:pt x="1185302" y="2339224"/>
                  </a:lnTo>
                  <a:lnTo>
                    <a:pt x="1181037" y="2380263"/>
                  </a:lnTo>
                  <a:cubicBezTo>
                    <a:pt x="1179258" y="2482344"/>
                    <a:pt x="1222717" y="2567594"/>
                    <a:pt x="1304296" y="2608161"/>
                  </a:cubicBezTo>
                  <a:cubicBezTo>
                    <a:pt x="1352534" y="2632823"/>
                    <a:pt x="1403989" y="2650761"/>
                    <a:pt x="1460357" y="2658058"/>
                  </a:cubicBezTo>
                  <a:lnTo>
                    <a:pt x="1568983" y="2649888"/>
                  </a:lnTo>
                  <a:lnTo>
                    <a:pt x="1580907" y="2633968"/>
                  </a:lnTo>
                  <a:lnTo>
                    <a:pt x="1621726" y="2618017"/>
                  </a:lnTo>
                  <a:cubicBezTo>
                    <a:pt x="1647223" y="2608404"/>
                    <a:pt x="1672219" y="2597674"/>
                    <a:pt x="1695070" y="2581467"/>
                  </a:cubicBezTo>
                  <a:cubicBezTo>
                    <a:pt x="1726679" y="2559922"/>
                    <a:pt x="1719510" y="2517062"/>
                    <a:pt x="1722830" y="2495153"/>
                  </a:cubicBezTo>
                  <a:cubicBezTo>
                    <a:pt x="1722490" y="2490498"/>
                    <a:pt x="1722149" y="2485843"/>
                    <a:pt x="1721809" y="2481188"/>
                  </a:cubicBezTo>
                  <a:lnTo>
                    <a:pt x="1703273" y="2490610"/>
                  </a:lnTo>
                  <a:cubicBezTo>
                    <a:pt x="1558060" y="2544236"/>
                    <a:pt x="1447337" y="2450234"/>
                    <a:pt x="1426824" y="2415634"/>
                  </a:cubicBezTo>
                  <a:cubicBezTo>
                    <a:pt x="1421273" y="2403463"/>
                    <a:pt x="1419029" y="2391103"/>
                    <a:pt x="1412810" y="2380189"/>
                  </a:cubicBezTo>
                  <a:cubicBezTo>
                    <a:pt x="1367101" y="2307874"/>
                    <a:pt x="1352102" y="2231232"/>
                    <a:pt x="1366694" y="2151100"/>
                  </a:cubicBezTo>
                  <a:lnTo>
                    <a:pt x="1371765" y="2134221"/>
                  </a:lnTo>
                  <a:close/>
                  <a:moveTo>
                    <a:pt x="842912" y="1018808"/>
                  </a:moveTo>
                  <a:cubicBezTo>
                    <a:pt x="772063" y="1046665"/>
                    <a:pt x="719131" y="1090322"/>
                    <a:pt x="698223" y="1167488"/>
                  </a:cubicBezTo>
                  <a:cubicBezTo>
                    <a:pt x="680548" y="1233984"/>
                    <a:pt x="695444" y="1295125"/>
                    <a:pt x="721008" y="1354736"/>
                  </a:cubicBezTo>
                  <a:lnTo>
                    <a:pt x="715683" y="1366105"/>
                  </a:lnTo>
                  <a:lnTo>
                    <a:pt x="761312" y="1434356"/>
                  </a:lnTo>
                  <a:cubicBezTo>
                    <a:pt x="788733" y="1462914"/>
                    <a:pt x="820777" y="1487298"/>
                    <a:pt x="855697" y="1508984"/>
                  </a:cubicBezTo>
                  <a:cubicBezTo>
                    <a:pt x="949053" y="1567937"/>
                    <a:pt x="1073933" y="1558458"/>
                    <a:pt x="1147556" y="1482268"/>
                  </a:cubicBezTo>
                  <a:cubicBezTo>
                    <a:pt x="1164900" y="1464591"/>
                    <a:pt x="1176764" y="1442665"/>
                    <a:pt x="1191280" y="1421803"/>
                  </a:cubicBezTo>
                  <a:cubicBezTo>
                    <a:pt x="1166739" y="1610278"/>
                    <a:pt x="988681" y="1628909"/>
                    <a:pt x="943895" y="1619228"/>
                  </a:cubicBezTo>
                  <a:cubicBezTo>
                    <a:pt x="931162" y="1615153"/>
                    <a:pt x="920376" y="1608779"/>
                    <a:pt x="908174" y="1605942"/>
                  </a:cubicBezTo>
                  <a:cubicBezTo>
                    <a:pt x="824477" y="1590107"/>
                    <a:pt x="756910" y="1551300"/>
                    <a:pt x="705400" y="1490787"/>
                  </a:cubicBezTo>
                  <a:lnTo>
                    <a:pt x="672272" y="1442200"/>
                  </a:lnTo>
                  <a:lnTo>
                    <a:pt x="658626" y="1462049"/>
                  </a:lnTo>
                  <a:cubicBezTo>
                    <a:pt x="631450" y="1497999"/>
                    <a:pt x="603339" y="1530099"/>
                    <a:pt x="590634" y="1546268"/>
                  </a:cubicBezTo>
                  <a:cubicBezTo>
                    <a:pt x="587207" y="1550842"/>
                    <a:pt x="575966" y="1548373"/>
                    <a:pt x="568537" y="1548758"/>
                  </a:cubicBezTo>
                  <a:cubicBezTo>
                    <a:pt x="557267" y="1550035"/>
                    <a:pt x="543102" y="1544583"/>
                    <a:pt x="523010" y="1553930"/>
                  </a:cubicBezTo>
                  <a:cubicBezTo>
                    <a:pt x="502919" y="1563277"/>
                    <a:pt x="459773" y="1568448"/>
                    <a:pt x="447985" y="1604840"/>
                  </a:cubicBezTo>
                  <a:cubicBezTo>
                    <a:pt x="429729" y="1657811"/>
                    <a:pt x="434907" y="1712862"/>
                    <a:pt x="426368" y="1767159"/>
                  </a:cubicBezTo>
                  <a:lnTo>
                    <a:pt x="400497" y="1803298"/>
                  </a:lnTo>
                  <a:lnTo>
                    <a:pt x="392045" y="1832241"/>
                  </a:lnTo>
                  <a:cubicBezTo>
                    <a:pt x="388041" y="1872409"/>
                    <a:pt x="390819" y="1912911"/>
                    <a:pt x="397897" y="1953550"/>
                  </a:cubicBezTo>
                  <a:cubicBezTo>
                    <a:pt x="416011" y="2062893"/>
                    <a:pt x="513508" y="2145897"/>
                    <a:pt x="629544" y="2144276"/>
                  </a:cubicBezTo>
                  <a:cubicBezTo>
                    <a:pt x="643099" y="2144182"/>
                    <a:pt x="656552" y="2142343"/>
                    <a:pt x="670081" y="2139964"/>
                  </a:cubicBezTo>
                  <a:lnTo>
                    <a:pt x="672184" y="2139576"/>
                  </a:lnTo>
                  <a:lnTo>
                    <a:pt x="656857" y="2123372"/>
                  </a:lnTo>
                  <a:cubicBezTo>
                    <a:pt x="617537" y="2073574"/>
                    <a:pt x="589777" y="1999290"/>
                    <a:pt x="613437" y="1897092"/>
                  </a:cubicBezTo>
                  <a:cubicBezTo>
                    <a:pt x="619152" y="1924590"/>
                    <a:pt x="622010" y="1952088"/>
                    <a:pt x="631535" y="1977471"/>
                  </a:cubicBezTo>
                  <a:cubicBezTo>
                    <a:pt x="671540" y="2086405"/>
                    <a:pt x="783935" y="2147747"/>
                    <a:pt x="892520" y="2125537"/>
                  </a:cubicBezTo>
                  <a:cubicBezTo>
                    <a:pt x="912760" y="2121571"/>
                    <a:pt x="932584" y="2116614"/>
                    <a:pt x="951857" y="2110384"/>
                  </a:cubicBezTo>
                  <a:lnTo>
                    <a:pt x="984444" y="2097132"/>
                  </a:lnTo>
                  <a:lnTo>
                    <a:pt x="945725" y="2068131"/>
                  </a:lnTo>
                  <a:lnTo>
                    <a:pt x="1014743" y="2033736"/>
                  </a:lnTo>
                  <a:cubicBezTo>
                    <a:pt x="1038450" y="2017578"/>
                    <a:pt x="1040344" y="1989430"/>
                    <a:pt x="1041210" y="1967123"/>
                  </a:cubicBezTo>
                  <a:cubicBezTo>
                    <a:pt x="1041401" y="1964220"/>
                    <a:pt x="1041591" y="1961317"/>
                    <a:pt x="1041782" y="1958414"/>
                  </a:cubicBezTo>
                  <a:lnTo>
                    <a:pt x="988390" y="1967430"/>
                  </a:lnTo>
                  <a:cubicBezTo>
                    <a:pt x="907065" y="1971954"/>
                    <a:pt x="832881" y="1947549"/>
                    <a:pt x="766805" y="1893210"/>
                  </a:cubicBezTo>
                  <a:cubicBezTo>
                    <a:pt x="756749" y="1885683"/>
                    <a:pt x="744763" y="1881921"/>
                    <a:pt x="733376" y="1874900"/>
                  </a:cubicBezTo>
                  <a:cubicBezTo>
                    <a:pt x="697052" y="1846726"/>
                    <a:pt x="598382" y="1691999"/>
                    <a:pt x="733674" y="1531645"/>
                  </a:cubicBezTo>
                  <a:cubicBezTo>
                    <a:pt x="726225" y="1558725"/>
                    <a:pt x="716234" y="1584502"/>
                    <a:pt x="713141" y="1611436"/>
                  </a:cubicBezTo>
                  <a:cubicBezTo>
                    <a:pt x="699089" y="1726630"/>
                    <a:pt x="771164" y="1832464"/>
                    <a:pt x="877934" y="1862195"/>
                  </a:cubicBezTo>
                  <a:cubicBezTo>
                    <a:pt x="917581" y="1873589"/>
                    <a:pt x="957551" y="1880692"/>
                    <a:pt x="997916" y="1881018"/>
                  </a:cubicBezTo>
                  <a:lnTo>
                    <a:pt x="1063005" y="1869394"/>
                  </a:lnTo>
                  <a:lnTo>
                    <a:pt x="1091430" y="1831445"/>
                  </a:lnTo>
                  <a:lnTo>
                    <a:pt x="1090443" y="1840522"/>
                  </a:lnTo>
                  <a:lnTo>
                    <a:pt x="1088363" y="1841565"/>
                  </a:lnTo>
                  <a:lnTo>
                    <a:pt x="1091206" y="1841094"/>
                  </a:lnTo>
                  <a:lnTo>
                    <a:pt x="1099791" y="1862825"/>
                  </a:lnTo>
                  <a:lnTo>
                    <a:pt x="1115422" y="1860033"/>
                  </a:lnTo>
                  <a:lnTo>
                    <a:pt x="1105975" y="1878478"/>
                  </a:lnTo>
                  <a:lnTo>
                    <a:pt x="1108568" y="1885041"/>
                  </a:lnTo>
                  <a:cubicBezTo>
                    <a:pt x="1114578" y="1899659"/>
                    <a:pt x="1121064" y="1914038"/>
                    <a:pt x="1128787" y="1927558"/>
                  </a:cubicBezTo>
                  <a:cubicBezTo>
                    <a:pt x="1156154" y="1976024"/>
                    <a:pt x="1187184" y="2019200"/>
                    <a:pt x="1226780" y="2050346"/>
                  </a:cubicBezTo>
                  <a:lnTo>
                    <a:pt x="1289411" y="2085093"/>
                  </a:lnTo>
                  <a:lnTo>
                    <a:pt x="1314743" y="2061760"/>
                  </a:lnTo>
                  <a:lnTo>
                    <a:pt x="1296511" y="2088049"/>
                  </a:lnTo>
                  <a:lnTo>
                    <a:pt x="1332391" y="2097279"/>
                  </a:lnTo>
                  <a:cubicBezTo>
                    <a:pt x="1346191" y="2099606"/>
                    <a:pt x="1360756" y="2100865"/>
                    <a:pt x="1376163" y="2100951"/>
                  </a:cubicBezTo>
                  <a:lnTo>
                    <a:pt x="1381733" y="2101042"/>
                  </a:lnTo>
                  <a:lnTo>
                    <a:pt x="1389702" y="2074519"/>
                  </a:lnTo>
                  <a:lnTo>
                    <a:pt x="1489042" y="2038395"/>
                  </a:lnTo>
                  <a:lnTo>
                    <a:pt x="1453620" y="2152383"/>
                  </a:lnTo>
                  <a:cubicBezTo>
                    <a:pt x="1448928" y="2192476"/>
                    <a:pt x="1451011" y="2233020"/>
                    <a:pt x="1457391" y="2273774"/>
                  </a:cubicBezTo>
                  <a:cubicBezTo>
                    <a:pt x="1473626" y="2383411"/>
                    <a:pt x="1569685" y="2468077"/>
                    <a:pt x="1685732" y="2468446"/>
                  </a:cubicBezTo>
                  <a:lnTo>
                    <a:pt x="1719883" y="2465404"/>
                  </a:lnTo>
                  <a:lnTo>
                    <a:pt x="1716096" y="2453485"/>
                  </a:lnTo>
                  <a:lnTo>
                    <a:pt x="1771757" y="2379175"/>
                  </a:lnTo>
                  <a:lnTo>
                    <a:pt x="1770770" y="2388253"/>
                  </a:lnTo>
                  <a:lnTo>
                    <a:pt x="1768690" y="2389295"/>
                  </a:lnTo>
                  <a:lnTo>
                    <a:pt x="1771533" y="2388824"/>
                  </a:lnTo>
                  <a:cubicBezTo>
                    <a:pt x="1783171" y="2417773"/>
                    <a:pt x="1793667" y="2448247"/>
                    <a:pt x="1809114" y="2475288"/>
                  </a:cubicBezTo>
                  <a:cubicBezTo>
                    <a:pt x="1863847" y="2572219"/>
                    <a:pt x="1933235" y="2647996"/>
                    <a:pt x="2056490" y="2648681"/>
                  </a:cubicBezTo>
                  <a:cubicBezTo>
                    <a:pt x="2088494" y="2648852"/>
                    <a:pt x="2082780" y="2651713"/>
                    <a:pt x="2147922" y="2636243"/>
                  </a:cubicBezTo>
                  <a:cubicBezTo>
                    <a:pt x="2066047" y="2701063"/>
                    <a:pt x="1959945" y="2710845"/>
                    <a:pt x="1873236" y="2661367"/>
                  </a:cubicBezTo>
                  <a:cubicBezTo>
                    <a:pt x="1872092" y="2658130"/>
                    <a:pt x="1869804" y="2656416"/>
                    <a:pt x="1867518" y="2654704"/>
                  </a:cubicBezTo>
                  <a:cubicBezTo>
                    <a:pt x="1838560" y="2652054"/>
                    <a:pt x="1821584" y="2619108"/>
                    <a:pt x="1789583" y="2623700"/>
                  </a:cubicBezTo>
                  <a:cubicBezTo>
                    <a:pt x="1779134" y="2669426"/>
                    <a:pt x="1771287" y="2708737"/>
                    <a:pt x="1717263" y="2736140"/>
                  </a:cubicBezTo>
                  <a:cubicBezTo>
                    <a:pt x="1663239" y="2763543"/>
                    <a:pt x="1519749" y="2778651"/>
                    <a:pt x="1465441" y="2788121"/>
                  </a:cubicBezTo>
                  <a:lnTo>
                    <a:pt x="1391414" y="2792959"/>
                  </a:lnTo>
                  <a:cubicBezTo>
                    <a:pt x="1274517" y="2786439"/>
                    <a:pt x="1186239" y="2735420"/>
                    <a:pt x="1128581" y="2638479"/>
                  </a:cubicBezTo>
                  <a:cubicBezTo>
                    <a:pt x="1119328" y="2624899"/>
                    <a:pt x="1104948" y="2616941"/>
                    <a:pt x="1093505" y="2603938"/>
                  </a:cubicBezTo>
                  <a:cubicBezTo>
                    <a:pt x="1085308" y="2591285"/>
                    <a:pt x="1076737" y="2565483"/>
                    <a:pt x="1073068" y="2530296"/>
                  </a:cubicBezTo>
                  <a:lnTo>
                    <a:pt x="1072036" y="2477975"/>
                  </a:lnTo>
                  <a:lnTo>
                    <a:pt x="1042591" y="2492041"/>
                  </a:lnTo>
                  <a:cubicBezTo>
                    <a:pt x="985783" y="2511801"/>
                    <a:pt x="926312" y="2511659"/>
                    <a:pt x="865868" y="2499409"/>
                  </a:cubicBezTo>
                  <a:cubicBezTo>
                    <a:pt x="817188" y="2489724"/>
                    <a:pt x="763453" y="2466135"/>
                    <a:pt x="719426" y="2430182"/>
                  </a:cubicBezTo>
                  <a:lnTo>
                    <a:pt x="689869" y="2397459"/>
                  </a:lnTo>
                  <a:lnTo>
                    <a:pt x="687182" y="2418320"/>
                  </a:lnTo>
                  <a:cubicBezTo>
                    <a:pt x="692558" y="2484229"/>
                    <a:pt x="714538" y="2546708"/>
                    <a:pt x="760823" y="2590105"/>
                  </a:cubicBezTo>
                  <a:cubicBezTo>
                    <a:pt x="807108" y="2633502"/>
                    <a:pt x="915896" y="2664808"/>
                    <a:pt x="964895" y="2678700"/>
                  </a:cubicBezTo>
                  <a:cubicBezTo>
                    <a:pt x="1013894" y="2692592"/>
                    <a:pt x="1027189" y="2670418"/>
                    <a:pt x="1054815" y="2673458"/>
                  </a:cubicBezTo>
                  <a:cubicBezTo>
                    <a:pt x="1082441" y="2676498"/>
                    <a:pt x="1112152" y="2667612"/>
                    <a:pt x="1130649" y="2696939"/>
                  </a:cubicBezTo>
                  <a:cubicBezTo>
                    <a:pt x="1160777" y="2745688"/>
                    <a:pt x="1174418" y="2766481"/>
                    <a:pt x="1211588" y="2802653"/>
                  </a:cubicBezTo>
                  <a:cubicBezTo>
                    <a:pt x="1270033" y="2835234"/>
                    <a:pt x="1252528" y="2781813"/>
                    <a:pt x="1314357" y="2805982"/>
                  </a:cubicBezTo>
                  <a:cubicBezTo>
                    <a:pt x="1376186" y="2830151"/>
                    <a:pt x="1489559" y="2941926"/>
                    <a:pt x="1582565" y="2947668"/>
                  </a:cubicBezTo>
                  <a:cubicBezTo>
                    <a:pt x="1675571" y="2953410"/>
                    <a:pt x="1794353" y="2950522"/>
                    <a:pt x="1872394" y="2840437"/>
                  </a:cubicBezTo>
                  <a:cubicBezTo>
                    <a:pt x="1878711" y="2889202"/>
                    <a:pt x="1817756" y="2956203"/>
                    <a:pt x="1765658" y="2986896"/>
                  </a:cubicBezTo>
                  <a:cubicBezTo>
                    <a:pt x="1713560" y="3017589"/>
                    <a:pt x="1633525" y="3033448"/>
                    <a:pt x="1559806" y="3024598"/>
                  </a:cubicBezTo>
                  <a:cubicBezTo>
                    <a:pt x="1486087" y="3015748"/>
                    <a:pt x="1421172" y="2929609"/>
                    <a:pt x="1323343" y="2933795"/>
                  </a:cubicBezTo>
                  <a:cubicBezTo>
                    <a:pt x="1187104" y="2939625"/>
                    <a:pt x="1077664" y="2822223"/>
                    <a:pt x="1018886" y="2795305"/>
                  </a:cubicBezTo>
                  <a:cubicBezTo>
                    <a:pt x="1004775" y="2772835"/>
                    <a:pt x="992009" y="2769223"/>
                    <a:pt x="970675" y="2772285"/>
                  </a:cubicBezTo>
                  <a:cubicBezTo>
                    <a:pt x="808575" y="2799626"/>
                    <a:pt x="635899" y="2663143"/>
                    <a:pt x="620567" y="2513611"/>
                  </a:cubicBezTo>
                  <a:cubicBezTo>
                    <a:pt x="611368" y="2425796"/>
                    <a:pt x="566411" y="2425442"/>
                    <a:pt x="512110" y="2412141"/>
                  </a:cubicBezTo>
                  <a:cubicBezTo>
                    <a:pt x="438756" y="2394088"/>
                    <a:pt x="368063" y="2366129"/>
                    <a:pt x="309550" y="2318730"/>
                  </a:cubicBezTo>
                  <a:cubicBezTo>
                    <a:pt x="238840" y="2262195"/>
                    <a:pt x="210034" y="2194205"/>
                    <a:pt x="271890" y="2103679"/>
                  </a:cubicBezTo>
                  <a:cubicBezTo>
                    <a:pt x="253137" y="2054838"/>
                    <a:pt x="235185" y="2063187"/>
                    <a:pt x="197030" y="2025682"/>
                  </a:cubicBezTo>
                  <a:cubicBezTo>
                    <a:pt x="128723" y="1995751"/>
                    <a:pt x="73125" y="1936387"/>
                    <a:pt x="42961" y="1878648"/>
                  </a:cubicBezTo>
                  <a:cubicBezTo>
                    <a:pt x="4626" y="1805901"/>
                    <a:pt x="-12567" y="1728759"/>
                    <a:pt x="10241" y="1645877"/>
                  </a:cubicBezTo>
                  <a:cubicBezTo>
                    <a:pt x="23926" y="1594243"/>
                    <a:pt x="101029" y="1515138"/>
                    <a:pt x="149602" y="1507488"/>
                  </a:cubicBezTo>
                  <a:cubicBezTo>
                    <a:pt x="111914" y="1557803"/>
                    <a:pt x="69081" y="1605454"/>
                    <a:pt x="69504" y="1674797"/>
                  </a:cubicBezTo>
                  <a:cubicBezTo>
                    <a:pt x="71297" y="1801097"/>
                    <a:pt x="146253" y="1944116"/>
                    <a:pt x="279249" y="1988992"/>
                  </a:cubicBezTo>
                  <a:cubicBezTo>
                    <a:pt x="291110" y="1993414"/>
                    <a:pt x="306510" y="2001156"/>
                    <a:pt x="316193" y="1991729"/>
                  </a:cubicBezTo>
                  <a:lnTo>
                    <a:pt x="319053" y="1985609"/>
                  </a:lnTo>
                  <a:lnTo>
                    <a:pt x="307569" y="1949900"/>
                  </a:lnTo>
                  <a:lnTo>
                    <a:pt x="306486" y="1940694"/>
                  </a:lnTo>
                  <a:lnTo>
                    <a:pt x="302243" y="1937639"/>
                  </a:lnTo>
                  <a:cubicBezTo>
                    <a:pt x="298549" y="1932640"/>
                    <a:pt x="296164" y="1926689"/>
                    <a:pt x="294636" y="1920784"/>
                  </a:cubicBezTo>
                  <a:cubicBezTo>
                    <a:pt x="272479" y="1823261"/>
                    <a:pt x="259083" y="1725162"/>
                    <a:pt x="293312" y="1627034"/>
                  </a:cubicBezTo>
                  <a:cubicBezTo>
                    <a:pt x="308715" y="1582637"/>
                    <a:pt x="339937" y="1548900"/>
                    <a:pt x="380880" y="1526015"/>
                  </a:cubicBezTo>
                  <a:cubicBezTo>
                    <a:pt x="376288" y="1494014"/>
                    <a:pt x="339898" y="1486987"/>
                    <a:pt x="329214" y="1459943"/>
                  </a:cubicBezTo>
                  <a:cubicBezTo>
                    <a:pt x="326927" y="1458230"/>
                    <a:pt x="324640" y="1456517"/>
                    <a:pt x="321211" y="1456328"/>
                  </a:cubicBezTo>
                  <a:cubicBezTo>
                    <a:pt x="249349" y="1387031"/>
                    <a:pt x="228901" y="1282459"/>
                    <a:pt x="268085" y="1185660"/>
                  </a:cubicBezTo>
                  <a:cubicBezTo>
                    <a:pt x="271555" y="1252524"/>
                    <a:pt x="272694" y="1246237"/>
                    <a:pt x="281857" y="1276902"/>
                  </a:cubicBezTo>
                  <a:cubicBezTo>
                    <a:pt x="317172" y="1394990"/>
                    <a:pt x="409402" y="1440273"/>
                    <a:pt x="517812" y="1465542"/>
                  </a:cubicBezTo>
                  <a:cubicBezTo>
                    <a:pt x="548106" y="1472762"/>
                    <a:pt x="580302" y="1474266"/>
                    <a:pt x="611355" y="1477295"/>
                  </a:cubicBezTo>
                  <a:lnTo>
                    <a:pt x="611703" y="1480155"/>
                  </a:lnTo>
                  <a:cubicBezTo>
                    <a:pt x="611841" y="1479392"/>
                    <a:pt x="611980" y="1478629"/>
                    <a:pt x="612118" y="1477866"/>
                  </a:cubicBezTo>
                  <a:cubicBezTo>
                    <a:pt x="652544" y="1464411"/>
                    <a:pt x="666181" y="1453651"/>
                    <a:pt x="662263" y="1427900"/>
                  </a:cubicBezTo>
                  <a:lnTo>
                    <a:pt x="662059" y="1427220"/>
                  </a:lnTo>
                  <a:cubicBezTo>
                    <a:pt x="662006" y="1427143"/>
                    <a:pt x="661954" y="1427065"/>
                    <a:pt x="661901" y="1426988"/>
                  </a:cubicBezTo>
                  <a:cubicBezTo>
                    <a:pt x="661918" y="1426946"/>
                    <a:pt x="661934" y="1426904"/>
                    <a:pt x="661951" y="1426862"/>
                  </a:cubicBezTo>
                  <a:lnTo>
                    <a:pt x="652834" y="1396497"/>
                  </a:lnTo>
                  <a:cubicBezTo>
                    <a:pt x="647493" y="1382975"/>
                    <a:pt x="642913" y="1370024"/>
                    <a:pt x="637570" y="1356501"/>
                  </a:cubicBezTo>
                  <a:cubicBezTo>
                    <a:pt x="570412" y="1191951"/>
                    <a:pt x="708814" y="1042132"/>
                    <a:pt x="842912" y="1018808"/>
                  </a:cubicBezTo>
                  <a:close/>
                  <a:moveTo>
                    <a:pt x="2516775" y="2091376"/>
                  </a:moveTo>
                  <a:cubicBezTo>
                    <a:pt x="2495574" y="2331493"/>
                    <a:pt x="2292563" y="2308620"/>
                    <a:pt x="2238033" y="2334816"/>
                  </a:cubicBezTo>
                  <a:cubicBezTo>
                    <a:pt x="2220490" y="2307394"/>
                    <a:pt x="2198567" y="2282643"/>
                    <a:pt x="2189593" y="2248549"/>
                  </a:cubicBezTo>
                  <a:cubicBezTo>
                    <a:pt x="2386029" y="2299292"/>
                    <a:pt x="2488309" y="2200197"/>
                    <a:pt x="2516775" y="2091376"/>
                  </a:cubicBezTo>
                  <a:close/>
                  <a:moveTo>
                    <a:pt x="687254" y="678482"/>
                  </a:moveTo>
                  <a:cubicBezTo>
                    <a:pt x="590827" y="736398"/>
                    <a:pt x="524490" y="862415"/>
                    <a:pt x="628419" y="1036658"/>
                  </a:cubicBezTo>
                  <a:cubicBezTo>
                    <a:pt x="593178" y="1037633"/>
                    <a:pt x="563261" y="1023554"/>
                    <a:pt x="532013" y="1014429"/>
                  </a:cubicBezTo>
                  <a:cubicBezTo>
                    <a:pt x="541818" y="954734"/>
                    <a:pt x="462786" y="766345"/>
                    <a:pt x="687254" y="678482"/>
                  </a:cubicBezTo>
                  <a:close/>
                  <a:moveTo>
                    <a:pt x="2205214" y="1800491"/>
                  </a:moveTo>
                  <a:lnTo>
                    <a:pt x="2255363" y="1871953"/>
                  </a:lnTo>
                  <a:cubicBezTo>
                    <a:pt x="2309470" y="1946510"/>
                    <a:pt x="2369947" y="2014123"/>
                    <a:pt x="2466834" y="2042067"/>
                  </a:cubicBezTo>
                  <a:cubicBezTo>
                    <a:pt x="2430483" y="2096953"/>
                    <a:pt x="2384582" y="2113746"/>
                    <a:pt x="2319038" y="2093212"/>
                  </a:cubicBezTo>
                  <a:cubicBezTo>
                    <a:pt x="2248443" y="2070682"/>
                    <a:pt x="2198837" y="2023707"/>
                    <a:pt x="2156726" y="1968287"/>
                  </a:cubicBezTo>
                  <a:lnTo>
                    <a:pt x="2119546" y="1914861"/>
                  </a:lnTo>
                  <a:lnTo>
                    <a:pt x="2205214" y="1800491"/>
                  </a:lnTo>
                  <a:close/>
                  <a:moveTo>
                    <a:pt x="1058864" y="897328"/>
                  </a:moveTo>
                  <a:cubicBezTo>
                    <a:pt x="1033361" y="937730"/>
                    <a:pt x="1005572" y="976418"/>
                    <a:pt x="973209" y="1011681"/>
                  </a:cubicBezTo>
                  <a:cubicBezTo>
                    <a:pt x="882895" y="984495"/>
                    <a:pt x="796387" y="950639"/>
                    <a:pt x="741092" y="868758"/>
                  </a:cubicBezTo>
                  <a:cubicBezTo>
                    <a:pt x="702956" y="811631"/>
                    <a:pt x="706165" y="762861"/>
                    <a:pt x="748615" y="712543"/>
                  </a:cubicBezTo>
                  <a:cubicBezTo>
                    <a:pt x="820694" y="826037"/>
                    <a:pt x="942253" y="857585"/>
                    <a:pt x="1058864" y="897328"/>
                  </a:cubicBezTo>
                  <a:close/>
                  <a:moveTo>
                    <a:pt x="1948708" y="1321566"/>
                  </a:moveTo>
                  <a:cubicBezTo>
                    <a:pt x="1987791" y="1371071"/>
                    <a:pt x="2007836" y="1439639"/>
                    <a:pt x="2096045" y="1452158"/>
                  </a:cubicBezTo>
                  <a:cubicBezTo>
                    <a:pt x="2029199" y="1484203"/>
                    <a:pt x="1978166" y="1517382"/>
                    <a:pt x="1919841" y="1466554"/>
                  </a:cubicBezTo>
                  <a:cubicBezTo>
                    <a:pt x="1906691" y="1455513"/>
                    <a:pt x="1893165" y="1456093"/>
                    <a:pt x="1885365" y="1472861"/>
                  </a:cubicBezTo>
                  <a:lnTo>
                    <a:pt x="1879629" y="1489302"/>
                  </a:lnTo>
                  <a:lnTo>
                    <a:pt x="1908915" y="1464113"/>
                  </a:lnTo>
                  <a:cubicBezTo>
                    <a:pt x="1898047" y="1484090"/>
                    <a:pt x="1885264" y="1502368"/>
                    <a:pt x="1878082" y="1523336"/>
                  </a:cubicBezTo>
                  <a:cubicBezTo>
                    <a:pt x="1862380" y="1568070"/>
                    <a:pt x="1865176" y="1616394"/>
                    <a:pt x="1882487" y="1659934"/>
                  </a:cubicBezTo>
                  <a:lnTo>
                    <a:pt x="1908811" y="1703873"/>
                  </a:lnTo>
                  <a:lnTo>
                    <a:pt x="1939526" y="1677454"/>
                  </a:lnTo>
                  <a:cubicBezTo>
                    <a:pt x="1934092" y="1687443"/>
                    <a:pt x="1928180" y="1697007"/>
                    <a:pt x="1922727" y="1706694"/>
                  </a:cubicBezTo>
                  <a:lnTo>
                    <a:pt x="1917366" y="1718150"/>
                  </a:lnTo>
                  <a:lnTo>
                    <a:pt x="1918838" y="1720608"/>
                  </a:lnTo>
                  <a:cubicBezTo>
                    <a:pt x="1934252" y="1738939"/>
                    <a:pt x="1952796" y="1755027"/>
                    <a:pt x="1973972" y="1767825"/>
                  </a:cubicBezTo>
                  <a:cubicBezTo>
                    <a:pt x="2005363" y="1787120"/>
                    <a:pt x="2037757" y="1803031"/>
                    <a:pt x="2071636" y="1813568"/>
                  </a:cubicBezTo>
                  <a:lnTo>
                    <a:pt x="2173989" y="1826528"/>
                  </a:lnTo>
                  <a:lnTo>
                    <a:pt x="2117479" y="1890255"/>
                  </a:lnTo>
                  <a:lnTo>
                    <a:pt x="2048930" y="1880940"/>
                  </a:lnTo>
                  <a:cubicBezTo>
                    <a:pt x="1997077" y="1868155"/>
                    <a:pt x="1951369" y="1843250"/>
                    <a:pt x="1912220" y="1805984"/>
                  </a:cubicBezTo>
                  <a:lnTo>
                    <a:pt x="1900395" y="1792735"/>
                  </a:lnTo>
                  <a:lnTo>
                    <a:pt x="1898516" y="1805424"/>
                  </a:lnTo>
                  <a:cubicBezTo>
                    <a:pt x="1901217" y="1874770"/>
                    <a:pt x="1941056" y="1942772"/>
                    <a:pt x="2004583" y="1981166"/>
                  </a:cubicBezTo>
                  <a:cubicBezTo>
                    <a:pt x="2035974" y="2000461"/>
                    <a:pt x="2068368" y="2016372"/>
                    <a:pt x="2102247" y="2026909"/>
                  </a:cubicBezTo>
                  <a:lnTo>
                    <a:pt x="2204600" y="2039869"/>
                  </a:lnTo>
                  <a:lnTo>
                    <a:pt x="2148090" y="2103596"/>
                  </a:lnTo>
                  <a:lnTo>
                    <a:pt x="2144005" y="2103041"/>
                  </a:lnTo>
                  <a:lnTo>
                    <a:pt x="2136123" y="2142932"/>
                  </a:lnTo>
                  <a:cubicBezTo>
                    <a:pt x="2104809" y="2248339"/>
                    <a:pt x="2012678" y="2343337"/>
                    <a:pt x="1880081" y="2329702"/>
                  </a:cubicBezTo>
                  <a:cubicBezTo>
                    <a:pt x="1865602" y="2328377"/>
                    <a:pt x="1851886" y="2327624"/>
                    <a:pt x="1837407" y="2326300"/>
                  </a:cubicBezTo>
                  <a:lnTo>
                    <a:pt x="1811492" y="2326128"/>
                  </a:lnTo>
                  <a:lnTo>
                    <a:pt x="1813930" y="2322872"/>
                  </a:lnTo>
                  <a:lnTo>
                    <a:pt x="1765779" y="2311874"/>
                  </a:lnTo>
                  <a:cubicBezTo>
                    <a:pt x="1728808" y="2299546"/>
                    <a:pt x="1693743" y="2279860"/>
                    <a:pt x="1660705" y="2252690"/>
                  </a:cubicBezTo>
                  <a:cubicBezTo>
                    <a:pt x="1650648" y="2245163"/>
                    <a:pt x="1638662" y="2241401"/>
                    <a:pt x="1627276" y="2234380"/>
                  </a:cubicBezTo>
                  <a:cubicBezTo>
                    <a:pt x="1590951" y="2206206"/>
                    <a:pt x="1492281" y="2051479"/>
                    <a:pt x="1627573" y="1891126"/>
                  </a:cubicBezTo>
                  <a:cubicBezTo>
                    <a:pt x="1620125" y="1918205"/>
                    <a:pt x="1610133" y="1943983"/>
                    <a:pt x="1607040" y="1970917"/>
                  </a:cubicBezTo>
                  <a:cubicBezTo>
                    <a:pt x="1592989" y="2086111"/>
                    <a:pt x="1665064" y="2191944"/>
                    <a:pt x="1771834" y="2221675"/>
                  </a:cubicBezTo>
                  <a:cubicBezTo>
                    <a:pt x="1811480" y="2233070"/>
                    <a:pt x="1851451" y="2240173"/>
                    <a:pt x="1891816" y="2240499"/>
                  </a:cubicBezTo>
                  <a:lnTo>
                    <a:pt x="2009321" y="2219514"/>
                  </a:lnTo>
                  <a:lnTo>
                    <a:pt x="1999139" y="2239396"/>
                  </a:lnTo>
                  <a:lnTo>
                    <a:pt x="1999567" y="2239296"/>
                  </a:lnTo>
                  <a:cubicBezTo>
                    <a:pt x="2014742" y="2234131"/>
                    <a:pt x="2029704" y="2227264"/>
                    <a:pt x="2044414" y="2218349"/>
                  </a:cubicBezTo>
                  <a:cubicBezTo>
                    <a:pt x="2078501" y="2197468"/>
                    <a:pt x="2102297" y="2171259"/>
                    <a:pt x="2118423" y="2140793"/>
                  </a:cubicBezTo>
                  <a:lnTo>
                    <a:pt x="2133501" y="2101613"/>
                  </a:lnTo>
                  <a:lnTo>
                    <a:pt x="2079542" y="2094281"/>
                  </a:lnTo>
                  <a:cubicBezTo>
                    <a:pt x="2010404" y="2077235"/>
                    <a:pt x="1952191" y="2038640"/>
                    <a:pt x="1905884" y="1977931"/>
                  </a:cubicBezTo>
                  <a:cubicBezTo>
                    <a:pt x="1898710" y="1969292"/>
                    <a:pt x="1889274" y="1963202"/>
                    <a:pt x="1880896" y="1954633"/>
                  </a:cubicBezTo>
                  <a:cubicBezTo>
                    <a:pt x="1864805" y="1934631"/>
                    <a:pt x="1836648" y="1868502"/>
                    <a:pt x="1852220" y="1798502"/>
                  </a:cubicBezTo>
                  <a:lnTo>
                    <a:pt x="1867058" y="1756931"/>
                  </a:lnTo>
                  <a:lnTo>
                    <a:pt x="1850284" y="1741292"/>
                  </a:lnTo>
                  <a:cubicBezTo>
                    <a:pt x="1843848" y="1733291"/>
                    <a:pt x="1835481" y="1717910"/>
                    <a:pt x="1828755" y="1697853"/>
                  </a:cubicBezTo>
                  <a:lnTo>
                    <a:pt x="1817427" y="1628566"/>
                  </a:lnTo>
                  <a:lnTo>
                    <a:pt x="1795832" y="1673156"/>
                  </a:lnTo>
                  <a:cubicBezTo>
                    <a:pt x="1728242" y="1775737"/>
                    <a:pt x="1599455" y="1767029"/>
                    <a:pt x="1557706" y="1787085"/>
                  </a:cubicBezTo>
                  <a:cubicBezTo>
                    <a:pt x="1540163" y="1759664"/>
                    <a:pt x="1518240" y="1734913"/>
                    <a:pt x="1509266" y="1700819"/>
                  </a:cubicBezTo>
                  <a:cubicBezTo>
                    <a:pt x="1656593" y="1738875"/>
                    <a:pt x="1750958" y="1692650"/>
                    <a:pt x="1800941" y="1621248"/>
                  </a:cubicBezTo>
                  <a:lnTo>
                    <a:pt x="1813578" y="1599019"/>
                  </a:lnTo>
                  <a:lnTo>
                    <a:pt x="1819910" y="1600565"/>
                  </a:lnTo>
                  <a:lnTo>
                    <a:pt x="1821608" y="1585161"/>
                  </a:lnTo>
                  <a:lnTo>
                    <a:pt x="1823154" y="1580831"/>
                  </a:lnTo>
                  <a:lnTo>
                    <a:pt x="1792216" y="1559883"/>
                  </a:lnTo>
                  <a:cubicBezTo>
                    <a:pt x="1766868" y="1540896"/>
                    <a:pt x="1742234" y="1520956"/>
                    <a:pt x="1717932" y="1500968"/>
                  </a:cubicBezTo>
                  <a:cubicBezTo>
                    <a:pt x="1726310" y="1492963"/>
                    <a:pt x="1737547" y="1490670"/>
                    <a:pt x="1748406" y="1490472"/>
                  </a:cubicBezTo>
                  <a:cubicBezTo>
                    <a:pt x="1835844" y="1488133"/>
                    <a:pt x="1896589" y="1446757"/>
                    <a:pt x="1926827" y="1363489"/>
                  </a:cubicBezTo>
                  <a:cubicBezTo>
                    <a:pt x="1931581" y="1349199"/>
                    <a:pt x="1931760" y="1331482"/>
                    <a:pt x="1948708" y="1321566"/>
                  </a:cubicBezTo>
                  <a:close/>
                  <a:moveTo>
                    <a:pt x="868204" y="327279"/>
                  </a:moveTo>
                  <a:cubicBezTo>
                    <a:pt x="857931" y="350526"/>
                    <a:pt x="845372" y="372061"/>
                    <a:pt x="839290" y="396067"/>
                  </a:cubicBezTo>
                  <a:cubicBezTo>
                    <a:pt x="812493" y="498572"/>
                    <a:pt x="869331" y="610170"/>
                    <a:pt x="968231" y="659259"/>
                  </a:cubicBezTo>
                  <a:cubicBezTo>
                    <a:pt x="1041595" y="696361"/>
                    <a:pt x="1118190" y="718031"/>
                    <a:pt x="1200860" y="706168"/>
                  </a:cubicBezTo>
                  <a:lnTo>
                    <a:pt x="1143757" y="782404"/>
                  </a:lnTo>
                  <a:cubicBezTo>
                    <a:pt x="1030222" y="787808"/>
                    <a:pt x="934187" y="749196"/>
                    <a:pt x="858125" y="664851"/>
                  </a:cubicBezTo>
                  <a:cubicBezTo>
                    <a:pt x="849356" y="655903"/>
                    <a:pt x="838303" y="650004"/>
                    <a:pt x="828202" y="641247"/>
                  </a:cubicBezTo>
                  <a:cubicBezTo>
                    <a:pt x="796645" y="608025"/>
                    <a:pt x="719972" y="446244"/>
                    <a:pt x="868204" y="327279"/>
                  </a:cubicBezTo>
                  <a:close/>
                  <a:moveTo>
                    <a:pt x="2657066" y="1197247"/>
                  </a:moveTo>
                  <a:lnTo>
                    <a:pt x="2663296" y="1206222"/>
                  </a:lnTo>
                  <a:lnTo>
                    <a:pt x="2650270" y="1206320"/>
                  </a:lnTo>
                  <a:lnTo>
                    <a:pt x="2657066" y="1197247"/>
                  </a:lnTo>
                  <a:close/>
                  <a:moveTo>
                    <a:pt x="3030338" y="1431166"/>
                  </a:moveTo>
                  <a:cubicBezTo>
                    <a:pt x="3015921" y="1529854"/>
                    <a:pt x="2986987" y="1565305"/>
                    <a:pt x="2903938" y="1579263"/>
                  </a:cubicBezTo>
                  <a:cubicBezTo>
                    <a:pt x="2873270" y="1583663"/>
                    <a:pt x="2842028" y="1584063"/>
                    <a:pt x="2811168" y="1587131"/>
                  </a:cubicBezTo>
                  <a:cubicBezTo>
                    <a:pt x="2799736" y="1583328"/>
                    <a:pt x="2787350" y="1577620"/>
                    <a:pt x="2775539" y="1575913"/>
                  </a:cubicBezTo>
                  <a:cubicBezTo>
                    <a:pt x="2718478" y="1567090"/>
                    <a:pt x="2664937" y="1550788"/>
                    <a:pt x="2614417" y="1527673"/>
                  </a:cubicBezTo>
                  <a:lnTo>
                    <a:pt x="2474755" y="1440641"/>
                  </a:lnTo>
                  <a:lnTo>
                    <a:pt x="2543000" y="1349530"/>
                  </a:lnTo>
                  <a:lnTo>
                    <a:pt x="2704508" y="1424676"/>
                  </a:lnTo>
                  <a:cubicBezTo>
                    <a:pt x="2761836" y="1443667"/>
                    <a:pt x="2821279" y="1456061"/>
                    <a:pt x="2882339" y="1461929"/>
                  </a:cubicBezTo>
                  <a:cubicBezTo>
                    <a:pt x="2932825" y="1467612"/>
                    <a:pt x="2986737" y="1468722"/>
                    <a:pt x="3030338" y="1431166"/>
                  </a:cubicBezTo>
                  <a:close/>
                  <a:moveTo>
                    <a:pt x="1176421" y="0"/>
                  </a:moveTo>
                  <a:cubicBezTo>
                    <a:pt x="1152640" y="52402"/>
                    <a:pt x="1168865" y="103826"/>
                    <a:pt x="1188515" y="150678"/>
                  </a:cubicBezTo>
                  <a:cubicBezTo>
                    <a:pt x="1234115" y="264568"/>
                    <a:pt x="1302948" y="364919"/>
                    <a:pt x="1394438" y="447731"/>
                  </a:cubicBezTo>
                  <a:lnTo>
                    <a:pt x="1326486" y="538450"/>
                  </a:lnTo>
                  <a:cubicBezTo>
                    <a:pt x="1231957" y="472405"/>
                    <a:pt x="1158183" y="389774"/>
                    <a:pt x="1109160" y="285219"/>
                  </a:cubicBezTo>
                  <a:cubicBezTo>
                    <a:pt x="1104200" y="274364"/>
                    <a:pt x="1095240" y="264083"/>
                    <a:pt x="1088376" y="254181"/>
                  </a:cubicBezTo>
                  <a:cubicBezTo>
                    <a:pt x="1082643" y="223704"/>
                    <a:pt x="1074242" y="193610"/>
                    <a:pt x="1069841" y="162942"/>
                  </a:cubicBezTo>
                  <a:cubicBezTo>
                    <a:pt x="1059884" y="79319"/>
                    <a:pt x="1085769" y="41584"/>
                    <a:pt x="1176421" y="0"/>
                  </a:cubicBezTo>
                  <a:close/>
                  <a:moveTo>
                    <a:pt x="2074059" y="622382"/>
                  </a:moveTo>
                  <a:cubicBezTo>
                    <a:pt x="2069309" y="641435"/>
                    <a:pt x="2052357" y="646589"/>
                    <a:pt x="2039980" y="655169"/>
                  </a:cubicBezTo>
                  <a:cubicBezTo>
                    <a:pt x="1968574" y="707601"/>
                    <a:pt x="1945948" y="777529"/>
                    <a:pt x="1968289" y="862097"/>
                  </a:cubicBezTo>
                  <a:cubicBezTo>
                    <a:pt x="1971153" y="872573"/>
                    <a:pt x="1972112" y="884002"/>
                    <a:pt x="1966785" y="894292"/>
                  </a:cubicBezTo>
                  <a:cubicBezTo>
                    <a:pt x="1940771" y="876591"/>
                    <a:pt x="1914709" y="858558"/>
                    <a:pt x="1889360" y="839571"/>
                  </a:cubicBezTo>
                  <a:lnTo>
                    <a:pt x="1874609" y="827382"/>
                  </a:lnTo>
                  <a:lnTo>
                    <a:pt x="1876383" y="836472"/>
                  </a:lnTo>
                  <a:cubicBezTo>
                    <a:pt x="1876381" y="862244"/>
                    <a:pt x="1863144" y="886469"/>
                    <a:pt x="1856444" y="910904"/>
                  </a:cubicBezTo>
                  <a:cubicBezTo>
                    <a:pt x="1850931" y="929387"/>
                    <a:pt x="1843322" y="947489"/>
                    <a:pt x="1857429" y="965196"/>
                  </a:cubicBezTo>
                  <a:cubicBezTo>
                    <a:pt x="1899371" y="1015653"/>
                    <a:pt x="1956156" y="1041526"/>
                    <a:pt x="2016558" y="1064158"/>
                  </a:cubicBezTo>
                  <a:cubicBezTo>
                    <a:pt x="2056000" y="1078231"/>
                    <a:pt x="2082848" y="1056688"/>
                    <a:pt x="2112556" y="1040858"/>
                  </a:cubicBezTo>
                  <a:cubicBezTo>
                    <a:pt x="2127423" y="1054374"/>
                    <a:pt x="2128962" y="1079329"/>
                    <a:pt x="2148781" y="1089413"/>
                  </a:cubicBezTo>
                  <a:cubicBezTo>
                    <a:pt x="2168614" y="1123310"/>
                    <a:pt x="2153587" y="1160848"/>
                    <a:pt x="2161420" y="1196466"/>
                  </a:cubicBezTo>
                  <a:cubicBezTo>
                    <a:pt x="2197138" y="1350559"/>
                    <a:pt x="2277956" y="1425376"/>
                    <a:pt x="2445423" y="1454419"/>
                  </a:cubicBezTo>
                  <a:cubicBezTo>
                    <a:pt x="2454760" y="1457842"/>
                    <a:pt x="2469807" y="1453642"/>
                    <a:pt x="2469057" y="1472121"/>
                  </a:cubicBezTo>
                  <a:cubicBezTo>
                    <a:pt x="2450583" y="1480896"/>
                    <a:pt x="2430966" y="1486432"/>
                    <a:pt x="2410394" y="1490064"/>
                  </a:cubicBezTo>
                  <a:cubicBezTo>
                    <a:pt x="2337820" y="1501158"/>
                    <a:pt x="2333252" y="1507257"/>
                    <a:pt x="2337107" y="1581550"/>
                  </a:cubicBezTo>
                  <a:lnTo>
                    <a:pt x="2342804" y="1616802"/>
                  </a:lnTo>
                  <a:lnTo>
                    <a:pt x="2347317" y="1610776"/>
                  </a:lnTo>
                  <a:lnTo>
                    <a:pt x="2381405" y="1711111"/>
                  </a:lnTo>
                  <a:lnTo>
                    <a:pt x="2430032" y="1781159"/>
                  </a:lnTo>
                  <a:lnTo>
                    <a:pt x="2456217" y="1816330"/>
                  </a:lnTo>
                  <a:cubicBezTo>
                    <a:pt x="2531134" y="1897436"/>
                    <a:pt x="2654211" y="1920602"/>
                    <a:pt x="2745046" y="1866063"/>
                  </a:cubicBezTo>
                  <a:cubicBezTo>
                    <a:pt x="2766374" y="1853477"/>
                    <a:pt x="2783508" y="1835369"/>
                    <a:pt x="2802929" y="1818974"/>
                  </a:cubicBezTo>
                  <a:cubicBezTo>
                    <a:pt x="2730443" y="1994676"/>
                    <a:pt x="2553630" y="1966587"/>
                    <a:pt x="2512876" y="1945644"/>
                  </a:cubicBezTo>
                  <a:cubicBezTo>
                    <a:pt x="2501631" y="1938413"/>
                    <a:pt x="2492863" y="1929464"/>
                    <a:pt x="2481810" y="1923566"/>
                  </a:cubicBezTo>
                  <a:cubicBezTo>
                    <a:pt x="2405064" y="1886608"/>
                    <a:pt x="2349843" y="1831636"/>
                    <a:pt x="2315751" y="1759853"/>
                  </a:cubicBezTo>
                  <a:lnTo>
                    <a:pt x="2311255" y="1747006"/>
                  </a:lnTo>
                  <a:lnTo>
                    <a:pt x="2286633" y="1691311"/>
                  </a:lnTo>
                  <a:cubicBezTo>
                    <a:pt x="2264699" y="1628469"/>
                    <a:pt x="2261945" y="1563927"/>
                    <a:pt x="2299909" y="1497752"/>
                  </a:cubicBezTo>
                  <a:cubicBezTo>
                    <a:pt x="2266373" y="1486914"/>
                    <a:pt x="2233981" y="1474552"/>
                    <a:pt x="2206345" y="1452662"/>
                  </a:cubicBezTo>
                  <a:cubicBezTo>
                    <a:pt x="2124391" y="1388895"/>
                    <a:pt x="2080904" y="1303958"/>
                    <a:pt x="2072269" y="1201093"/>
                  </a:cubicBezTo>
                  <a:cubicBezTo>
                    <a:pt x="2069010" y="1168901"/>
                    <a:pt x="2059096" y="1156715"/>
                    <a:pt x="2023472" y="1155022"/>
                  </a:cubicBezTo>
                  <a:cubicBezTo>
                    <a:pt x="1946890" y="1152403"/>
                    <a:pt x="1872764" y="1119492"/>
                    <a:pt x="1812353" y="1082572"/>
                  </a:cubicBezTo>
                  <a:cubicBezTo>
                    <a:pt x="1688005" y="1005496"/>
                    <a:pt x="1553212" y="1021009"/>
                    <a:pt x="1471695" y="1113080"/>
                  </a:cubicBezTo>
                  <a:lnTo>
                    <a:pt x="1442475" y="1155537"/>
                  </a:lnTo>
                  <a:lnTo>
                    <a:pt x="1417413" y="1241357"/>
                  </a:lnTo>
                  <a:cubicBezTo>
                    <a:pt x="1413409" y="1281525"/>
                    <a:pt x="1416187" y="1322027"/>
                    <a:pt x="1423265" y="1362666"/>
                  </a:cubicBezTo>
                  <a:cubicBezTo>
                    <a:pt x="1441379" y="1472008"/>
                    <a:pt x="1538876" y="1555013"/>
                    <a:pt x="1654912" y="1553391"/>
                  </a:cubicBezTo>
                  <a:cubicBezTo>
                    <a:pt x="1682022" y="1553204"/>
                    <a:pt x="1708722" y="1546033"/>
                    <a:pt x="1736445" y="1541531"/>
                  </a:cubicBezTo>
                  <a:cubicBezTo>
                    <a:pt x="1627737" y="1614857"/>
                    <a:pt x="1531011" y="1597554"/>
                    <a:pt x="1467866" y="1564711"/>
                  </a:cubicBezTo>
                  <a:lnTo>
                    <a:pt x="1462696" y="1561492"/>
                  </a:lnTo>
                  <a:lnTo>
                    <a:pt x="1457674" y="1588601"/>
                  </a:lnTo>
                  <a:cubicBezTo>
                    <a:pt x="1428304" y="1696604"/>
                    <a:pt x="1335114" y="1795890"/>
                    <a:pt x="1199754" y="1781972"/>
                  </a:cubicBezTo>
                  <a:cubicBezTo>
                    <a:pt x="1185275" y="1780647"/>
                    <a:pt x="1171559" y="1779893"/>
                    <a:pt x="1157080" y="1778569"/>
                  </a:cubicBezTo>
                  <a:lnTo>
                    <a:pt x="1131165" y="1778397"/>
                  </a:lnTo>
                  <a:lnTo>
                    <a:pt x="1188760" y="1701505"/>
                  </a:lnTo>
                  <a:lnTo>
                    <a:pt x="1273118" y="1702298"/>
                  </a:lnTo>
                  <a:cubicBezTo>
                    <a:pt x="1304239" y="1698087"/>
                    <a:pt x="1334666" y="1688448"/>
                    <a:pt x="1364088" y="1670618"/>
                  </a:cubicBezTo>
                  <a:cubicBezTo>
                    <a:pt x="1402435" y="1647128"/>
                    <a:pt x="1427758" y="1616894"/>
                    <a:pt x="1443789" y="1581441"/>
                  </a:cubicBezTo>
                  <a:lnTo>
                    <a:pt x="1452947" y="1555423"/>
                  </a:lnTo>
                  <a:lnTo>
                    <a:pt x="1434181" y="1543741"/>
                  </a:lnTo>
                  <a:cubicBezTo>
                    <a:pt x="1414642" y="1529318"/>
                    <a:pt x="1401166" y="1514813"/>
                    <a:pt x="1395137" y="1505029"/>
                  </a:cubicBezTo>
                  <a:cubicBezTo>
                    <a:pt x="1389377" y="1492955"/>
                    <a:pt x="1386921" y="1480635"/>
                    <a:pt x="1380516" y="1469830"/>
                  </a:cubicBezTo>
                  <a:cubicBezTo>
                    <a:pt x="1357045" y="1434070"/>
                    <a:pt x="1341231" y="1397096"/>
                    <a:pt x="1332937" y="1359016"/>
                  </a:cubicBezTo>
                  <a:lnTo>
                    <a:pt x="1331626" y="1347874"/>
                  </a:lnTo>
                  <a:lnTo>
                    <a:pt x="1272780" y="1404764"/>
                  </a:lnTo>
                  <a:lnTo>
                    <a:pt x="1193860" y="1391893"/>
                  </a:lnTo>
                  <a:cubicBezTo>
                    <a:pt x="1115435" y="1369902"/>
                    <a:pt x="1053113" y="1322841"/>
                    <a:pt x="1008134" y="1250070"/>
                  </a:cubicBezTo>
                  <a:cubicBezTo>
                    <a:pt x="1001048" y="1239697"/>
                    <a:pt x="990921" y="1232265"/>
                    <a:pt x="982412" y="1221942"/>
                  </a:cubicBezTo>
                  <a:cubicBezTo>
                    <a:pt x="957137" y="1183544"/>
                    <a:pt x="913742" y="1005238"/>
                    <a:pt x="1093583" y="897188"/>
                  </a:cubicBezTo>
                  <a:cubicBezTo>
                    <a:pt x="1077786" y="920410"/>
                    <a:pt x="1060002" y="941578"/>
                    <a:pt x="1048374" y="966069"/>
                  </a:cubicBezTo>
                  <a:cubicBezTo>
                    <a:pt x="997863" y="1070546"/>
                    <a:pt x="1031883" y="1193989"/>
                    <a:pt x="1123324" y="1256619"/>
                  </a:cubicBezTo>
                  <a:cubicBezTo>
                    <a:pt x="1157163" y="1280209"/>
                    <a:pt x="1192696" y="1299844"/>
                    <a:pt x="1230792" y="1313193"/>
                  </a:cubicBezTo>
                  <a:lnTo>
                    <a:pt x="1329324" y="1328309"/>
                  </a:lnTo>
                  <a:lnTo>
                    <a:pt x="1326119" y="1301081"/>
                  </a:lnTo>
                  <a:cubicBezTo>
                    <a:pt x="1325715" y="1281501"/>
                    <a:pt x="1327174" y="1261658"/>
                    <a:pt x="1330478" y="1241565"/>
                  </a:cubicBezTo>
                  <a:lnTo>
                    <a:pt x="1347395" y="1181539"/>
                  </a:lnTo>
                  <a:lnTo>
                    <a:pt x="1289273" y="1135853"/>
                  </a:lnTo>
                  <a:cubicBezTo>
                    <a:pt x="1267353" y="1115865"/>
                    <a:pt x="1239532" y="1102166"/>
                    <a:pt x="1231511" y="1069976"/>
                  </a:cubicBezTo>
                  <a:cubicBezTo>
                    <a:pt x="1239320" y="1067494"/>
                    <a:pt x="1247129" y="1065013"/>
                    <a:pt x="1254367" y="1063295"/>
                  </a:cubicBezTo>
                  <a:cubicBezTo>
                    <a:pt x="1298749" y="1054885"/>
                    <a:pt x="1336262" y="1031811"/>
                    <a:pt x="1356051" y="994271"/>
                  </a:cubicBezTo>
                  <a:cubicBezTo>
                    <a:pt x="1370322" y="965687"/>
                    <a:pt x="1331068" y="948185"/>
                    <a:pt x="1316957" y="925715"/>
                  </a:cubicBezTo>
                  <a:cubicBezTo>
                    <a:pt x="1308757" y="912432"/>
                    <a:pt x="1302331" y="898173"/>
                    <a:pt x="1297765" y="883688"/>
                  </a:cubicBezTo>
                  <a:lnTo>
                    <a:pt x="1289903" y="841227"/>
                  </a:lnTo>
                  <a:lnTo>
                    <a:pt x="1324580" y="794932"/>
                  </a:lnTo>
                  <a:cubicBezTo>
                    <a:pt x="1324679" y="795281"/>
                    <a:pt x="1324779" y="795630"/>
                    <a:pt x="1324878" y="795979"/>
                  </a:cubicBezTo>
                  <a:cubicBezTo>
                    <a:pt x="1332719" y="845885"/>
                    <a:pt x="1363219" y="878252"/>
                    <a:pt x="1400007" y="911757"/>
                  </a:cubicBezTo>
                  <a:cubicBezTo>
                    <a:pt x="1463287" y="968677"/>
                    <a:pt x="1538922" y="978918"/>
                    <a:pt x="1615887" y="984205"/>
                  </a:cubicBezTo>
                  <a:cubicBezTo>
                    <a:pt x="1727740" y="991970"/>
                    <a:pt x="1808778" y="937475"/>
                    <a:pt x="1841277" y="840131"/>
                  </a:cubicBezTo>
                  <a:lnTo>
                    <a:pt x="1849521" y="806651"/>
                  </a:lnTo>
                  <a:lnTo>
                    <a:pt x="1816219" y="779132"/>
                  </a:lnTo>
                  <a:cubicBezTo>
                    <a:pt x="1870517" y="787671"/>
                    <a:pt x="1909170" y="758310"/>
                    <a:pt x="1946679" y="725712"/>
                  </a:cubicBezTo>
                  <a:cubicBezTo>
                    <a:pt x="1960578" y="713511"/>
                    <a:pt x="1957331" y="700368"/>
                    <a:pt x="1943038" y="690853"/>
                  </a:cubicBezTo>
                  <a:cubicBezTo>
                    <a:pt x="1877861" y="649173"/>
                    <a:pt x="1895351" y="590870"/>
                    <a:pt x="1907308" y="517710"/>
                  </a:cubicBezTo>
                  <a:cubicBezTo>
                    <a:pt x="1944124" y="598841"/>
                    <a:pt x="2015562" y="598796"/>
                    <a:pt x="2074059" y="622382"/>
                  </a:cubicBezTo>
                  <a:close/>
                  <a:moveTo>
                    <a:pt x="3226038" y="1170010"/>
                  </a:moveTo>
                  <a:cubicBezTo>
                    <a:pt x="3143951" y="1298519"/>
                    <a:pt x="3127909" y="1272622"/>
                    <a:pt x="3039800" y="1363835"/>
                  </a:cubicBezTo>
                  <a:lnTo>
                    <a:pt x="2986179" y="1265779"/>
                  </a:lnTo>
                  <a:cubicBezTo>
                    <a:pt x="3107979" y="1230457"/>
                    <a:pt x="3061153" y="1288599"/>
                    <a:pt x="3226038" y="1170010"/>
                  </a:cubicBezTo>
                  <a:close/>
                  <a:moveTo>
                    <a:pt x="2599109" y="557336"/>
                  </a:moveTo>
                  <a:cubicBezTo>
                    <a:pt x="2602801" y="558762"/>
                    <a:pt x="2605517" y="561094"/>
                    <a:pt x="2605711" y="567191"/>
                  </a:cubicBezTo>
                  <a:cubicBezTo>
                    <a:pt x="2491827" y="622316"/>
                    <a:pt x="2446932" y="726737"/>
                    <a:pt x="2491393" y="846915"/>
                  </a:cubicBezTo>
                  <a:cubicBezTo>
                    <a:pt x="2518107" y="919289"/>
                    <a:pt x="2549202" y="988992"/>
                    <a:pt x="2621619" y="1033715"/>
                  </a:cubicBezTo>
                  <a:cubicBezTo>
                    <a:pt x="2664117" y="1059598"/>
                    <a:pt x="2703754" y="1079766"/>
                    <a:pt x="2753852" y="1073258"/>
                  </a:cubicBezTo>
                  <a:cubicBezTo>
                    <a:pt x="2764519" y="1071728"/>
                    <a:pt x="2776139" y="1072102"/>
                    <a:pt x="2785478" y="1080287"/>
                  </a:cubicBezTo>
                  <a:cubicBezTo>
                    <a:pt x="2759022" y="1118785"/>
                    <a:pt x="2691786" y="1133875"/>
                    <a:pt x="2631577" y="1117339"/>
                  </a:cubicBezTo>
                  <a:cubicBezTo>
                    <a:pt x="2606046" y="1110115"/>
                    <a:pt x="2578213" y="1077367"/>
                    <a:pt x="2554794" y="1099098"/>
                  </a:cubicBezTo>
                  <a:cubicBezTo>
                    <a:pt x="2524333" y="1128645"/>
                    <a:pt x="2512738" y="1171133"/>
                    <a:pt x="2517147" y="1216089"/>
                  </a:cubicBezTo>
                  <a:cubicBezTo>
                    <a:pt x="2517533" y="1223518"/>
                    <a:pt x="2517348" y="1231709"/>
                    <a:pt x="2517162" y="1239901"/>
                  </a:cubicBezTo>
                  <a:cubicBezTo>
                    <a:pt x="2484016" y="1241255"/>
                    <a:pt x="2463047" y="1218408"/>
                    <a:pt x="2437701" y="1202993"/>
                  </a:cubicBezTo>
                  <a:cubicBezTo>
                    <a:pt x="2395012" y="1175777"/>
                    <a:pt x="2357080" y="1139035"/>
                    <a:pt x="2308110" y="1120205"/>
                  </a:cubicBezTo>
                  <a:cubicBezTo>
                    <a:pt x="2308110" y="1120205"/>
                    <a:pt x="2308489" y="1118109"/>
                    <a:pt x="2309631" y="1116584"/>
                  </a:cubicBezTo>
                  <a:cubicBezTo>
                    <a:pt x="2310773" y="1115060"/>
                    <a:pt x="2312107" y="1114869"/>
                    <a:pt x="2313249" y="1113344"/>
                  </a:cubicBezTo>
                  <a:cubicBezTo>
                    <a:pt x="2479493" y="1010562"/>
                    <a:pt x="2486992" y="816247"/>
                    <a:pt x="2341752" y="686035"/>
                  </a:cubicBezTo>
                  <a:cubicBezTo>
                    <a:pt x="2289335" y="638443"/>
                    <a:pt x="2236909" y="576562"/>
                    <a:pt x="2212861" y="503806"/>
                  </a:cubicBezTo>
                  <a:cubicBezTo>
                    <a:pt x="2201220" y="470095"/>
                    <a:pt x="2186738" y="464008"/>
                    <a:pt x="2154928" y="469932"/>
                  </a:cubicBezTo>
                  <a:cubicBezTo>
                    <a:pt x="2053785" y="490569"/>
                    <a:pt x="1960048" y="472720"/>
                    <a:pt x="1875809" y="412002"/>
                  </a:cubicBezTo>
                  <a:cubicBezTo>
                    <a:pt x="1847032" y="391636"/>
                    <a:pt x="1826060" y="364027"/>
                    <a:pt x="1806230" y="334892"/>
                  </a:cubicBezTo>
                  <a:cubicBezTo>
                    <a:pt x="1735790" y="408278"/>
                    <a:pt x="1647782" y="411380"/>
                    <a:pt x="1556710" y="393148"/>
                  </a:cubicBezTo>
                  <a:cubicBezTo>
                    <a:pt x="1525846" y="386690"/>
                    <a:pt x="1515356" y="365742"/>
                    <a:pt x="1495496" y="288983"/>
                  </a:cubicBezTo>
                  <a:cubicBezTo>
                    <a:pt x="1567525" y="321514"/>
                    <a:pt x="1638403" y="341282"/>
                    <a:pt x="1715354" y="322756"/>
                  </a:cubicBezTo>
                  <a:cubicBezTo>
                    <a:pt x="1787733" y="305567"/>
                    <a:pt x="1792301" y="299468"/>
                    <a:pt x="1782541" y="226703"/>
                  </a:cubicBezTo>
                  <a:cubicBezTo>
                    <a:pt x="1780242" y="205939"/>
                    <a:pt x="1780039" y="185557"/>
                    <a:pt x="1783266" y="165361"/>
                  </a:cubicBezTo>
                  <a:cubicBezTo>
                    <a:pt x="1800788" y="159445"/>
                    <a:pt x="1800988" y="175066"/>
                    <a:pt x="1806899" y="183063"/>
                  </a:cubicBezTo>
                  <a:cubicBezTo>
                    <a:pt x="1881859" y="335608"/>
                    <a:pt x="1976382" y="392128"/>
                    <a:pt x="2134301" y="383077"/>
                  </a:cubicBezTo>
                  <a:cubicBezTo>
                    <a:pt x="2170685" y="380579"/>
                    <a:pt x="2202483" y="355603"/>
                    <a:pt x="2240589" y="365104"/>
                  </a:cubicBezTo>
                  <a:cubicBezTo>
                    <a:pt x="2255839" y="381288"/>
                    <a:pt x="2280219" y="375748"/>
                    <a:pt x="2297370" y="386215"/>
                  </a:cubicBezTo>
                  <a:cubicBezTo>
                    <a:pt x="2290533" y="419176"/>
                    <a:pt x="2277408" y="450998"/>
                    <a:pt x="2302004" y="484891"/>
                  </a:cubicBezTo>
                  <a:cubicBezTo>
                    <a:pt x="2340707" y="536493"/>
                    <a:pt x="2381503" y="583712"/>
                    <a:pt x="2441717" y="609774"/>
                  </a:cubicBezTo>
                  <a:cubicBezTo>
                    <a:pt x="2462677" y="618333"/>
                    <a:pt x="2477909" y="605941"/>
                    <a:pt x="2494096" y="595453"/>
                  </a:cubicBezTo>
                  <a:cubicBezTo>
                    <a:pt x="2522850" y="577719"/>
                    <a:pt x="2547978" y="548939"/>
                    <a:pt x="2586652" y="552914"/>
                  </a:cubicBezTo>
                  <a:cubicBezTo>
                    <a:pt x="2590750" y="555389"/>
                    <a:pt x="2595417" y="555910"/>
                    <a:pt x="2599109" y="5573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E13B6E-87CE-434D-9798-722C96DDBB2D}"/>
                </a:ext>
              </a:extLst>
            </p:cNvPr>
            <p:cNvGrpSpPr/>
            <p:nvPr/>
          </p:nvGrpSpPr>
          <p:grpSpPr>
            <a:xfrm>
              <a:off x="5117699" y="3424687"/>
              <a:ext cx="1982312" cy="2237535"/>
              <a:chOff x="5118251" y="3418879"/>
              <a:chExt cx="1982312" cy="2198059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023282-9A94-4F07-94A2-3B83D6363384}"/>
                  </a:ext>
                </a:extLst>
              </p:cNvPr>
              <p:cNvSpPr/>
              <p:nvPr/>
            </p:nvSpPr>
            <p:spPr>
              <a:xfrm>
                <a:off x="5118251" y="3418879"/>
                <a:ext cx="1982312" cy="2198059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A48954D-8250-4F4E-9801-EE8A3476DCFD}"/>
                  </a:ext>
                </a:extLst>
              </p:cNvPr>
              <p:cNvSpPr/>
              <p:nvPr/>
            </p:nvSpPr>
            <p:spPr>
              <a:xfrm>
                <a:off x="5203395" y="3503176"/>
                <a:ext cx="1890999" cy="2028825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3DDE50-8308-4BB3-BDCC-909C11051619}"/>
                  </a:ext>
                </a:extLst>
              </p:cNvPr>
              <p:cNvSpPr/>
              <p:nvPr/>
            </p:nvSpPr>
            <p:spPr>
              <a:xfrm>
                <a:off x="5204661" y="3505277"/>
                <a:ext cx="1890999" cy="1951507"/>
              </a:xfrm>
              <a:custGeom>
                <a:avLst/>
                <a:gdLst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51343 w 1962289"/>
                  <a:gd name="connsiteY5" fmla="*/ 28366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031203 w 1962289"/>
                  <a:gd name="connsiteY5" fmla="*/ 260304 h 2175872"/>
                  <a:gd name="connsiteX6" fmla="*/ 1962289 w 1962289"/>
                  <a:gd name="connsiteY6" fmla="*/ 0 h 2175872"/>
                  <a:gd name="connsiteX0" fmla="*/ 1962289 w 1962289"/>
                  <a:gd name="connsiteY0" fmla="*/ 0 h 2175872"/>
                  <a:gd name="connsiteX1" fmla="*/ 1942265 w 1962289"/>
                  <a:gd name="connsiteY1" fmla="*/ 1888870 h 2175872"/>
                  <a:gd name="connsiteX2" fmla="*/ 1228099 w 1962289"/>
                  <a:gd name="connsiteY2" fmla="*/ 2175872 h 2175872"/>
                  <a:gd name="connsiteX3" fmla="*/ 20023 w 1962289"/>
                  <a:gd name="connsiteY3" fmla="*/ 2139162 h 2175872"/>
                  <a:gd name="connsiteX4" fmla="*/ 0 w 1962289"/>
                  <a:gd name="connsiteY4" fmla="*/ 253629 h 2175872"/>
                  <a:gd name="connsiteX5" fmla="*/ 1188052 w 1962289"/>
                  <a:gd name="connsiteY5" fmla="*/ 256966 h 2175872"/>
                  <a:gd name="connsiteX6" fmla="*/ 1962289 w 1962289"/>
                  <a:gd name="connsiteY6" fmla="*/ 0 h 2175872"/>
                  <a:gd name="connsiteX0" fmla="*/ 1965626 w 1965626"/>
                  <a:gd name="connsiteY0" fmla="*/ 0 h 2119139"/>
                  <a:gd name="connsiteX1" fmla="*/ 1942265 w 1965626"/>
                  <a:gd name="connsiteY1" fmla="*/ 1832137 h 2119139"/>
                  <a:gd name="connsiteX2" fmla="*/ 1228099 w 1965626"/>
                  <a:gd name="connsiteY2" fmla="*/ 2119139 h 2119139"/>
                  <a:gd name="connsiteX3" fmla="*/ 20023 w 1965626"/>
                  <a:gd name="connsiteY3" fmla="*/ 2082429 h 2119139"/>
                  <a:gd name="connsiteX4" fmla="*/ 0 w 1965626"/>
                  <a:gd name="connsiteY4" fmla="*/ 196896 h 2119139"/>
                  <a:gd name="connsiteX5" fmla="*/ 1188052 w 1965626"/>
                  <a:gd name="connsiteY5" fmla="*/ 200233 h 2119139"/>
                  <a:gd name="connsiteX6" fmla="*/ 1965626 w 1965626"/>
                  <a:gd name="connsiteY6" fmla="*/ 0 h 2119139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65626 w 1965626"/>
                  <a:gd name="connsiteY0" fmla="*/ 0 h 2175872"/>
                  <a:gd name="connsiteX1" fmla="*/ 1942265 w 1965626"/>
                  <a:gd name="connsiteY1" fmla="*/ 1888870 h 2175872"/>
                  <a:gd name="connsiteX2" fmla="*/ 1228099 w 1965626"/>
                  <a:gd name="connsiteY2" fmla="*/ 2175872 h 2175872"/>
                  <a:gd name="connsiteX3" fmla="*/ 20023 w 1965626"/>
                  <a:gd name="connsiteY3" fmla="*/ 2139162 h 2175872"/>
                  <a:gd name="connsiteX4" fmla="*/ 0 w 1965626"/>
                  <a:gd name="connsiteY4" fmla="*/ 253629 h 2175872"/>
                  <a:gd name="connsiteX5" fmla="*/ 1188052 w 1965626"/>
                  <a:gd name="connsiteY5" fmla="*/ 256966 h 2175872"/>
                  <a:gd name="connsiteX6" fmla="*/ 1965626 w 1965626"/>
                  <a:gd name="connsiteY6" fmla="*/ 0 h 2175872"/>
                  <a:gd name="connsiteX0" fmla="*/ 1955614 w 1955614"/>
                  <a:gd name="connsiteY0" fmla="*/ 0 h 2109128"/>
                  <a:gd name="connsiteX1" fmla="*/ 1942265 w 1955614"/>
                  <a:gd name="connsiteY1" fmla="*/ 1822126 h 2109128"/>
                  <a:gd name="connsiteX2" fmla="*/ 1228099 w 1955614"/>
                  <a:gd name="connsiteY2" fmla="*/ 2109128 h 2109128"/>
                  <a:gd name="connsiteX3" fmla="*/ 20023 w 1955614"/>
                  <a:gd name="connsiteY3" fmla="*/ 2072418 h 2109128"/>
                  <a:gd name="connsiteX4" fmla="*/ 0 w 1955614"/>
                  <a:gd name="connsiteY4" fmla="*/ 186885 h 2109128"/>
                  <a:gd name="connsiteX5" fmla="*/ 1188052 w 1955614"/>
                  <a:gd name="connsiteY5" fmla="*/ 190222 h 2109128"/>
                  <a:gd name="connsiteX6" fmla="*/ 1955614 w 1955614"/>
                  <a:gd name="connsiteY6" fmla="*/ 0 h 2109128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1188052 w 1962289"/>
                  <a:gd name="connsiteY5" fmla="*/ 203571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62289 w 1962289"/>
                  <a:gd name="connsiteY0" fmla="*/ 0 h 2122477"/>
                  <a:gd name="connsiteX1" fmla="*/ 1942265 w 1962289"/>
                  <a:gd name="connsiteY1" fmla="*/ 1835475 h 2122477"/>
                  <a:gd name="connsiteX2" fmla="*/ 1228099 w 1962289"/>
                  <a:gd name="connsiteY2" fmla="*/ 2122477 h 2122477"/>
                  <a:gd name="connsiteX3" fmla="*/ 20023 w 1962289"/>
                  <a:gd name="connsiteY3" fmla="*/ 2085767 h 2122477"/>
                  <a:gd name="connsiteX4" fmla="*/ 0 w 1962289"/>
                  <a:gd name="connsiteY4" fmla="*/ 200234 h 2122477"/>
                  <a:gd name="connsiteX5" fmla="*/ 907725 w 1962289"/>
                  <a:gd name="connsiteY5" fmla="*/ 230268 h 2122477"/>
                  <a:gd name="connsiteX6" fmla="*/ 1962289 w 1962289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30034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22477"/>
                  <a:gd name="connsiteX1" fmla="*/ 1952276 w 1972300"/>
                  <a:gd name="connsiteY1" fmla="*/ 1835475 h 2122477"/>
                  <a:gd name="connsiteX2" fmla="*/ 1238110 w 1972300"/>
                  <a:gd name="connsiteY2" fmla="*/ 2122477 h 2122477"/>
                  <a:gd name="connsiteX3" fmla="*/ 16685 w 1972300"/>
                  <a:gd name="connsiteY3" fmla="*/ 2085767 h 2122477"/>
                  <a:gd name="connsiteX4" fmla="*/ 0 w 1972300"/>
                  <a:gd name="connsiteY4" fmla="*/ 200234 h 2122477"/>
                  <a:gd name="connsiteX5" fmla="*/ 917736 w 1972300"/>
                  <a:gd name="connsiteY5" fmla="*/ 230268 h 2122477"/>
                  <a:gd name="connsiteX6" fmla="*/ 1972300 w 1972300"/>
                  <a:gd name="connsiteY6" fmla="*/ 0 h 2122477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72300 w 1972300"/>
                  <a:gd name="connsiteY0" fmla="*/ 0 h 2159186"/>
                  <a:gd name="connsiteX1" fmla="*/ 1952276 w 1972300"/>
                  <a:gd name="connsiteY1" fmla="*/ 1835475 h 2159186"/>
                  <a:gd name="connsiteX2" fmla="*/ 921073 w 1972300"/>
                  <a:gd name="connsiteY2" fmla="*/ 2159186 h 2159186"/>
                  <a:gd name="connsiteX3" fmla="*/ 16685 w 1972300"/>
                  <a:gd name="connsiteY3" fmla="*/ 2085767 h 2159186"/>
                  <a:gd name="connsiteX4" fmla="*/ 0 w 1972300"/>
                  <a:gd name="connsiteY4" fmla="*/ 200234 h 2159186"/>
                  <a:gd name="connsiteX5" fmla="*/ 917736 w 1972300"/>
                  <a:gd name="connsiteY5" fmla="*/ 230268 h 2159186"/>
                  <a:gd name="connsiteX6" fmla="*/ 1972300 w 1972300"/>
                  <a:gd name="connsiteY6" fmla="*/ 0 h 2159186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2558"/>
                  <a:gd name="connsiteX1" fmla="*/ 1952276 w 1982312"/>
                  <a:gd name="connsiteY1" fmla="*/ 1868847 h 2192558"/>
                  <a:gd name="connsiteX2" fmla="*/ 921073 w 1982312"/>
                  <a:gd name="connsiteY2" fmla="*/ 2192558 h 2192558"/>
                  <a:gd name="connsiteX3" fmla="*/ 16685 w 1982312"/>
                  <a:gd name="connsiteY3" fmla="*/ 2119139 h 2192558"/>
                  <a:gd name="connsiteX4" fmla="*/ 0 w 1982312"/>
                  <a:gd name="connsiteY4" fmla="*/ 233606 h 2192558"/>
                  <a:gd name="connsiteX5" fmla="*/ 917736 w 1982312"/>
                  <a:gd name="connsiteY5" fmla="*/ 263640 h 2192558"/>
                  <a:gd name="connsiteX6" fmla="*/ 1982312 w 1982312"/>
                  <a:gd name="connsiteY6" fmla="*/ 0 h 21925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4158"/>
                  <a:gd name="connsiteX1" fmla="*/ 1952276 w 1982312"/>
                  <a:gd name="connsiteY1" fmla="*/ 1868847 h 2194158"/>
                  <a:gd name="connsiteX2" fmla="*/ 921073 w 1982312"/>
                  <a:gd name="connsiteY2" fmla="*/ 2192558 h 2194158"/>
                  <a:gd name="connsiteX3" fmla="*/ 16685 w 1982312"/>
                  <a:gd name="connsiteY3" fmla="*/ 2119139 h 2194158"/>
                  <a:gd name="connsiteX4" fmla="*/ 0 w 1982312"/>
                  <a:gd name="connsiteY4" fmla="*/ 233606 h 2194158"/>
                  <a:gd name="connsiteX5" fmla="*/ 917736 w 1982312"/>
                  <a:gd name="connsiteY5" fmla="*/ 263640 h 2194158"/>
                  <a:gd name="connsiteX6" fmla="*/ 1982312 w 1982312"/>
                  <a:gd name="connsiteY6" fmla="*/ 0 h 2194158"/>
                  <a:gd name="connsiteX0" fmla="*/ 1982312 w 1982312"/>
                  <a:gd name="connsiteY0" fmla="*/ 0 h 2195842"/>
                  <a:gd name="connsiteX1" fmla="*/ 1952276 w 1982312"/>
                  <a:gd name="connsiteY1" fmla="*/ 1868847 h 2195842"/>
                  <a:gd name="connsiteX2" fmla="*/ 921073 w 1982312"/>
                  <a:gd name="connsiteY2" fmla="*/ 2192558 h 2195842"/>
                  <a:gd name="connsiteX3" fmla="*/ 16685 w 1982312"/>
                  <a:gd name="connsiteY3" fmla="*/ 2119139 h 2195842"/>
                  <a:gd name="connsiteX4" fmla="*/ 0 w 1982312"/>
                  <a:gd name="connsiteY4" fmla="*/ 233606 h 2195842"/>
                  <a:gd name="connsiteX5" fmla="*/ 917736 w 1982312"/>
                  <a:gd name="connsiteY5" fmla="*/ 263640 h 2195842"/>
                  <a:gd name="connsiteX6" fmla="*/ 1982312 w 1982312"/>
                  <a:gd name="connsiteY6" fmla="*/ 0 h 2195842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16685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  <a:gd name="connsiteX0" fmla="*/ 1982312 w 1982312"/>
                  <a:gd name="connsiteY0" fmla="*/ 0 h 2198059"/>
                  <a:gd name="connsiteX1" fmla="*/ 1952276 w 1982312"/>
                  <a:gd name="connsiteY1" fmla="*/ 1868847 h 2198059"/>
                  <a:gd name="connsiteX2" fmla="*/ 921073 w 1982312"/>
                  <a:gd name="connsiteY2" fmla="*/ 2192558 h 2198059"/>
                  <a:gd name="connsiteX3" fmla="*/ 2900 w 1982312"/>
                  <a:gd name="connsiteY3" fmla="*/ 2119139 h 2198059"/>
                  <a:gd name="connsiteX4" fmla="*/ 0 w 1982312"/>
                  <a:gd name="connsiteY4" fmla="*/ 233606 h 2198059"/>
                  <a:gd name="connsiteX5" fmla="*/ 917736 w 1982312"/>
                  <a:gd name="connsiteY5" fmla="*/ 263640 h 2198059"/>
                  <a:gd name="connsiteX6" fmla="*/ 1982312 w 1982312"/>
                  <a:gd name="connsiteY6" fmla="*/ 0 h 219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2312" h="2198059">
                    <a:moveTo>
                      <a:pt x="1982312" y="0"/>
                    </a:moveTo>
                    <a:cubicBezTo>
                      <a:pt x="1977862" y="607375"/>
                      <a:pt x="1956726" y="1261472"/>
                      <a:pt x="1952276" y="1868847"/>
                    </a:cubicBezTo>
                    <a:cubicBezTo>
                      <a:pt x="1935590" y="2033485"/>
                      <a:pt x="1281493" y="2171421"/>
                      <a:pt x="921073" y="2192558"/>
                    </a:cubicBezTo>
                    <a:cubicBezTo>
                      <a:pt x="579563" y="2211470"/>
                      <a:pt x="311037" y="2180322"/>
                      <a:pt x="2900" y="2119139"/>
                    </a:cubicBezTo>
                    <a:cubicBezTo>
                      <a:pt x="1933" y="1490628"/>
                      <a:pt x="967" y="862117"/>
                      <a:pt x="0" y="233606"/>
                    </a:cubicBezTo>
                    <a:lnTo>
                      <a:pt x="917736" y="263640"/>
                    </a:lnTo>
                    <a:cubicBezTo>
                      <a:pt x="1528449" y="236943"/>
                      <a:pt x="1775404" y="193559"/>
                      <a:pt x="198231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9B3D69E-C404-43B9-972F-88599C00DD1F}"/>
              </a:ext>
            </a:extLst>
          </p:cNvPr>
          <p:cNvSpPr txBox="1"/>
          <p:nvPr/>
        </p:nvSpPr>
        <p:spPr>
          <a:xfrm>
            <a:off x="650948" y="484048"/>
            <a:ext cx="397104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SENSORS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DFC0D40-939C-4912-B89D-F41B4DA13D2B}"/>
              </a:ext>
            </a:extLst>
          </p:cNvPr>
          <p:cNvGrpSpPr/>
          <p:nvPr/>
        </p:nvGrpSpPr>
        <p:grpSpPr>
          <a:xfrm flipH="1">
            <a:off x="628811" y="4879722"/>
            <a:ext cx="5638800" cy="2056191"/>
            <a:chOff x="279806" y="1309619"/>
            <a:chExt cx="11620500" cy="423742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E0DD89-544E-4D5B-9631-0DDC4CCA9806}"/>
                </a:ext>
              </a:extLst>
            </p:cNvPr>
            <p:cNvSpPr/>
            <p:nvPr/>
          </p:nvSpPr>
          <p:spPr>
            <a:xfrm>
              <a:off x="279806" y="1336990"/>
              <a:ext cx="11620500" cy="4210050"/>
            </a:xfrm>
            <a:custGeom>
              <a:avLst/>
              <a:gdLst>
                <a:gd name="connsiteX0" fmla="*/ 11612156 w 11620500"/>
                <a:gd name="connsiteY0" fmla="*/ 773749 h 4210050"/>
                <a:gd name="connsiteX1" fmla="*/ 11355933 w 11620500"/>
                <a:gd name="connsiteY1" fmla="*/ 357507 h 4210050"/>
                <a:gd name="connsiteX2" fmla="*/ 11355933 w 11620500"/>
                <a:gd name="connsiteY2" fmla="*/ 357507 h 4210050"/>
                <a:gd name="connsiteX3" fmla="*/ 10487253 w 11620500"/>
                <a:gd name="connsiteY3" fmla="*/ 14607 h 4210050"/>
                <a:gd name="connsiteX4" fmla="*/ 10487253 w 11620500"/>
                <a:gd name="connsiteY4" fmla="*/ 14607 h 4210050"/>
                <a:gd name="connsiteX5" fmla="*/ 10485348 w 11620500"/>
                <a:gd name="connsiteY5" fmla="*/ 14607 h 4210050"/>
                <a:gd name="connsiteX6" fmla="*/ 10134828 w 11620500"/>
                <a:gd name="connsiteY6" fmla="*/ 4129 h 4210050"/>
                <a:gd name="connsiteX7" fmla="*/ 10134828 w 11620500"/>
                <a:gd name="connsiteY7" fmla="*/ 4129 h 4210050"/>
                <a:gd name="connsiteX8" fmla="*/ 9506178 w 11620500"/>
                <a:gd name="connsiteY8" fmla="*/ 178437 h 4210050"/>
                <a:gd name="connsiteX9" fmla="*/ 9031833 w 11620500"/>
                <a:gd name="connsiteY9" fmla="*/ 528004 h 4210050"/>
                <a:gd name="connsiteX10" fmla="*/ 9031833 w 11620500"/>
                <a:gd name="connsiteY10" fmla="*/ 528004 h 4210050"/>
                <a:gd name="connsiteX11" fmla="*/ 8381276 w 11620500"/>
                <a:gd name="connsiteY11" fmla="*/ 1147129 h 4210050"/>
                <a:gd name="connsiteX12" fmla="*/ 8381276 w 11620500"/>
                <a:gd name="connsiteY12" fmla="*/ 1147129 h 4210050"/>
                <a:gd name="connsiteX13" fmla="*/ 8381276 w 11620500"/>
                <a:gd name="connsiteY13" fmla="*/ 1147129 h 4210050"/>
                <a:gd name="connsiteX14" fmla="*/ 8046948 w 11620500"/>
                <a:gd name="connsiteY14" fmla="*/ 1585279 h 4210050"/>
                <a:gd name="connsiteX15" fmla="*/ 7991703 w 11620500"/>
                <a:gd name="connsiteY15" fmla="*/ 1700532 h 4210050"/>
                <a:gd name="connsiteX16" fmla="*/ 7944078 w 11620500"/>
                <a:gd name="connsiteY16" fmla="*/ 2028192 h 4210050"/>
                <a:gd name="connsiteX17" fmla="*/ 8030756 w 11620500"/>
                <a:gd name="connsiteY17" fmla="*/ 2232027 h 4210050"/>
                <a:gd name="connsiteX18" fmla="*/ 8507006 w 11620500"/>
                <a:gd name="connsiteY18" fmla="*/ 2604454 h 4210050"/>
                <a:gd name="connsiteX19" fmla="*/ 7926933 w 11620500"/>
                <a:gd name="connsiteY19" fmla="*/ 3016887 h 4210050"/>
                <a:gd name="connsiteX20" fmla="*/ 7280186 w 11620500"/>
                <a:gd name="connsiteY20" fmla="*/ 3304542 h 4210050"/>
                <a:gd name="connsiteX21" fmla="*/ 7033488 w 11620500"/>
                <a:gd name="connsiteY21" fmla="*/ 3228342 h 4210050"/>
                <a:gd name="connsiteX22" fmla="*/ 6840131 w 11620500"/>
                <a:gd name="connsiteY22" fmla="*/ 2529207 h 4210050"/>
                <a:gd name="connsiteX23" fmla="*/ 6662966 w 11620500"/>
                <a:gd name="connsiteY23" fmla="*/ 2175829 h 4210050"/>
                <a:gd name="connsiteX24" fmla="*/ 6379121 w 11620500"/>
                <a:gd name="connsiteY24" fmla="*/ 2004379 h 4210050"/>
                <a:gd name="connsiteX25" fmla="*/ 5912396 w 11620500"/>
                <a:gd name="connsiteY25" fmla="*/ 2051052 h 4210050"/>
                <a:gd name="connsiteX26" fmla="*/ 5334228 w 11620500"/>
                <a:gd name="connsiteY26" fmla="*/ 2406334 h 4210050"/>
                <a:gd name="connsiteX27" fmla="*/ 4438878 w 11620500"/>
                <a:gd name="connsiteY27" fmla="*/ 3282634 h 4210050"/>
                <a:gd name="connsiteX28" fmla="*/ 4438878 w 11620500"/>
                <a:gd name="connsiteY28" fmla="*/ 3282634 h 4210050"/>
                <a:gd name="connsiteX29" fmla="*/ 4438878 w 11620500"/>
                <a:gd name="connsiteY29" fmla="*/ 3282634 h 4210050"/>
                <a:gd name="connsiteX30" fmla="*/ 3540671 w 11620500"/>
                <a:gd name="connsiteY30" fmla="*/ 4079877 h 4210050"/>
                <a:gd name="connsiteX31" fmla="*/ 3221583 w 11620500"/>
                <a:gd name="connsiteY31" fmla="*/ 4026537 h 4210050"/>
                <a:gd name="connsiteX32" fmla="*/ 2932976 w 11620500"/>
                <a:gd name="connsiteY32" fmla="*/ 3264537 h 4210050"/>
                <a:gd name="connsiteX33" fmla="*/ 2621508 w 11620500"/>
                <a:gd name="connsiteY33" fmla="*/ 2995932 h 4210050"/>
                <a:gd name="connsiteX34" fmla="*/ 1973808 w 11620500"/>
                <a:gd name="connsiteY34" fmla="*/ 2923542 h 4210050"/>
                <a:gd name="connsiteX35" fmla="*/ 17373 w 11620500"/>
                <a:gd name="connsiteY35" fmla="*/ 3331212 h 4210050"/>
                <a:gd name="connsiteX36" fmla="*/ 37376 w 11620500"/>
                <a:gd name="connsiteY36" fmla="*/ 3422652 h 4210050"/>
                <a:gd name="connsiteX37" fmla="*/ 1631861 w 11620500"/>
                <a:gd name="connsiteY37" fmla="*/ 3076894 h 4210050"/>
                <a:gd name="connsiteX38" fmla="*/ 2356713 w 11620500"/>
                <a:gd name="connsiteY38" fmla="*/ 3016887 h 4210050"/>
                <a:gd name="connsiteX39" fmla="*/ 2894876 w 11620500"/>
                <a:gd name="connsiteY39" fmla="*/ 3380742 h 4210050"/>
                <a:gd name="connsiteX40" fmla="*/ 3148241 w 11620500"/>
                <a:gd name="connsiteY40" fmla="*/ 4079877 h 4210050"/>
                <a:gd name="connsiteX41" fmla="*/ 3421608 w 11620500"/>
                <a:gd name="connsiteY41" fmla="*/ 4210369 h 4210050"/>
                <a:gd name="connsiteX42" fmla="*/ 4400778 w 11620500"/>
                <a:gd name="connsiteY42" fmla="*/ 3456942 h 4210050"/>
                <a:gd name="connsiteX43" fmla="*/ 5316131 w 11620500"/>
                <a:gd name="connsiteY43" fmla="*/ 2542542 h 4210050"/>
                <a:gd name="connsiteX44" fmla="*/ 6006693 w 11620500"/>
                <a:gd name="connsiteY44" fmla="*/ 2117727 h 4210050"/>
                <a:gd name="connsiteX45" fmla="*/ 6341973 w 11620500"/>
                <a:gd name="connsiteY45" fmla="*/ 2079627 h 4210050"/>
                <a:gd name="connsiteX46" fmla="*/ 6686778 w 11620500"/>
                <a:gd name="connsiteY46" fmla="*/ 2383474 h 4210050"/>
                <a:gd name="connsiteX47" fmla="*/ 6849656 w 11620500"/>
                <a:gd name="connsiteY47" fmla="*/ 2924494 h 4210050"/>
                <a:gd name="connsiteX48" fmla="*/ 6956336 w 11620500"/>
                <a:gd name="connsiteY48" fmla="*/ 3274062 h 4210050"/>
                <a:gd name="connsiteX49" fmla="*/ 7323048 w 11620500"/>
                <a:gd name="connsiteY49" fmla="*/ 3382647 h 4210050"/>
                <a:gd name="connsiteX50" fmla="*/ 7792631 w 11620500"/>
                <a:gd name="connsiteY50" fmla="*/ 3201672 h 4210050"/>
                <a:gd name="connsiteX51" fmla="*/ 8575586 w 11620500"/>
                <a:gd name="connsiteY51" fmla="*/ 2662557 h 4210050"/>
                <a:gd name="connsiteX52" fmla="*/ 8911818 w 11620500"/>
                <a:gd name="connsiteY52" fmla="*/ 2838769 h 4210050"/>
                <a:gd name="connsiteX53" fmla="*/ 9467125 w 11620500"/>
                <a:gd name="connsiteY53" fmla="*/ 2976882 h 4210050"/>
                <a:gd name="connsiteX54" fmla="*/ 9998620 w 11620500"/>
                <a:gd name="connsiteY54" fmla="*/ 2812099 h 4210050"/>
                <a:gd name="connsiteX55" fmla="*/ 10299610 w 11620500"/>
                <a:gd name="connsiteY55" fmla="*/ 2488249 h 4210050"/>
                <a:gd name="connsiteX56" fmla="*/ 10871110 w 11620500"/>
                <a:gd name="connsiteY56" fmla="*/ 1912939 h 4210050"/>
                <a:gd name="connsiteX57" fmla="*/ 11258778 w 11620500"/>
                <a:gd name="connsiteY57" fmla="*/ 1598614 h 4210050"/>
                <a:gd name="connsiteX58" fmla="*/ 11543576 w 11620500"/>
                <a:gd name="connsiteY58" fmla="*/ 1150939 h 4210050"/>
                <a:gd name="connsiteX59" fmla="*/ 11612156 w 11620500"/>
                <a:gd name="connsiteY59" fmla="*/ 773749 h 4210050"/>
                <a:gd name="connsiteX60" fmla="*/ 9509036 w 11620500"/>
                <a:gd name="connsiteY60" fmla="*/ 1310007 h 4210050"/>
                <a:gd name="connsiteX61" fmla="*/ 9509036 w 11620500"/>
                <a:gd name="connsiteY61" fmla="*/ 1310959 h 4210050"/>
                <a:gd name="connsiteX62" fmla="*/ 9508083 w 11620500"/>
                <a:gd name="connsiteY62" fmla="*/ 1311912 h 4210050"/>
                <a:gd name="connsiteX63" fmla="*/ 9509036 w 11620500"/>
                <a:gd name="connsiteY63" fmla="*/ 1310007 h 4210050"/>
                <a:gd name="connsiteX64" fmla="*/ 9327108 w 11620500"/>
                <a:gd name="connsiteY64" fmla="*/ 1715772 h 4210050"/>
                <a:gd name="connsiteX65" fmla="*/ 9360445 w 11620500"/>
                <a:gd name="connsiteY65" fmla="*/ 1707199 h 4210050"/>
                <a:gd name="connsiteX66" fmla="*/ 9327108 w 11620500"/>
                <a:gd name="connsiteY66" fmla="*/ 1715772 h 421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620500" h="4210050">
                  <a:moveTo>
                    <a:pt x="11612156" y="773749"/>
                  </a:moveTo>
                  <a:cubicBezTo>
                    <a:pt x="11575008" y="635637"/>
                    <a:pt x="11360695" y="363222"/>
                    <a:pt x="11355933" y="357507"/>
                  </a:cubicBezTo>
                  <a:cubicBezTo>
                    <a:pt x="11355933" y="357507"/>
                    <a:pt x="11355933" y="357507"/>
                    <a:pt x="11355933" y="357507"/>
                  </a:cubicBezTo>
                  <a:cubicBezTo>
                    <a:pt x="11190198" y="205107"/>
                    <a:pt x="10921593" y="61279"/>
                    <a:pt x="10487253" y="14607"/>
                  </a:cubicBezTo>
                  <a:cubicBezTo>
                    <a:pt x="10487253" y="14607"/>
                    <a:pt x="10487253" y="14607"/>
                    <a:pt x="10487253" y="14607"/>
                  </a:cubicBezTo>
                  <a:cubicBezTo>
                    <a:pt x="10486301" y="14607"/>
                    <a:pt x="10486301" y="14607"/>
                    <a:pt x="10485348" y="14607"/>
                  </a:cubicBezTo>
                  <a:cubicBezTo>
                    <a:pt x="10452010" y="10797"/>
                    <a:pt x="10184358" y="-8253"/>
                    <a:pt x="10134828" y="4129"/>
                  </a:cubicBezTo>
                  <a:cubicBezTo>
                    <a:pt x="10134828" y="4129"/>
                    <a:pt x="10134828" y="4129"/>
                    <a:pt x="10134828" y="4129"/>
                  </a:cubicBezTo>
                  <a:cubicBezTo>
                    <a:pt x="10009098" y="6987"/>
                    <a:pt x="9587141" y="132717"/>
                    <a:pt x="9506178" y="178437"/>
                  </a:cubicBezTo>
                  <a:cubicBezTo>
                    <a:pt x="9331870" y="272734"/>
                    <a:pt x="9177566" y="394654"/>
                    <a:pt x="9031833" y="528004"/>
                  </a:cubicBezTo>
                  <a:lnTo>
                    <a:pt x="9031833" y="528004"/>
                  </a:lnTo>
                  <a:cubicBezTo>
                    <a:pt x="8998495" y="534672"/>
                    <a:pt x="8423186" y="1104267"/>
                    <a:pt x="8381276" y="1147129"/>
                  </a:cubicBezTo>
                  <a:lnTo>
                    <a:pt x="8381276" y="1147129"/>
                  </a:lnTo>
                  <a:lnTo>
                    <a:pt x="8381276" y="1147129"/>
                  </a:lnTo>
                  <a:cubicBezTo>
                    <a:pt x="8325078" y="1213804"/>
                    <a:pt x="8086001" y="1510984"/>
                    <a:pt x="8046948" y="1585279"/>
                  </a:cubicBezTo>
                  <a:cubicBezTo>
                    <a:pt x="8026946" y="1623379"/>
                    <a:pt x="8019326" y="1651954"/>
                    <a:pt x="7991703" y="1700532"/>
                  </a:cubicBezTo>
                  <a:cubicBezTo>
                    <a:pt x="7963128" y="1771017"/>
                    <a:pt x="7941221" y="1967232"/>
                    <a:pt x="7944078" y="2028192"/>
                  </a:cubicBezTo>
                  <a:cubicBezTo>
                    <a:pt x="7945031" y="2099629"/>
                    <a:pt x="8020278" y="2217739"/>
                    <a:pt x="8030756" y="2232027"/>
                  </a:cubicBezTo>
                  <a:cubicBezTo>
                    <a:pt x="8136483" y="2378712"/>
                    <a:pt x="8467000" y="2581594"/>
                    <a:pt x="8507006" y="2604454"/>
                  </a:cubicBezTo>
                  <a:cubicBezTo>
                    <a:pt x="8446045" y="2653032"/>
                    <a:pt x="8017421" y="2962594"/>
                    <a:pt x="7926933" y="3016887"/>
                  </a:cubicBezTo>
                  <a:cubicBezTo>
                    <a:pt x="7723098" y="3138807"/>
                    <a:pt x="7517358" y="3262632"/>
                    <a:pt x="7280186" y="3304542"/>
                  </a:cubicBezTo>
                  <a:cubicBezTo>
                    <a:pt x="7191603" y="3319782"/>
                    <a:pt x="7093496" y="3317877"/>
                    <a:pt x="7033488" y="3228342"/>
                  </a:cubicBezTo>
                  <a:cubicBezTo>
                    <a:pt x="6963003" y="3100707"/>
                    <a:pt x="6891566" y="2713039"/>
                    <a:pt x="6840131" y="2529207"/>
                  </a:cubicBezTo>
                  <a:cubicBezTo>
                    <a:pt x="6803936" y="2399667"/>
                    <a:pt x="6691541" y="2206309"/>
                    <a:pt x="6662966" y="2175829"/>
                  </a:cubicBezTo>
                  <a:cubicBezTo>
                    <a:pt x="6598196" y="2105344"/>
                    <a:pt x="6502946" y="2033907"/>
                    <a:pt x="6379121" y="2004379"/>
                  </a:cubicBezTo>
                  <a:cubicBezTo>
                    <a:pt x="6166713" y="1952944"/>
                    <a:pt x="5958116" y="2032954"/>
                    <a:pt x="5912396" y="2051052"/>
                  </a:cubicBezTo>
                  <a:cubicBezTo>
                    <a:pt x="5696178" y="2136777"/>
                    <a:pt x="5510441" y="2255839"/>
                    <a:pt x="5334228" y="2406334"/>
                  </a:cubicBezTo>
                  <a:cubicBezTo>
                    <a:pt x="5158968" y="2552067"/>
                    <a:pt x="4496028" y="3221674"/>
                    <a:pt x="4438878" y="3282634"/>
                  </a:cubicBezTo>
                  <a:lnTo>
                    <a:pt x="4438878" y="3282634"/>
                  </a:lnTo>
                  <a:cubicBezTo>
                    <a:pt x="4438878" y="3282634"/>
                    <a:pt x="4438878" y="3282634"/>
                    <a:pt x="4438878" y="3282634"/>
                  </a:cubicBezTo>
                  <a:cubicBezTo>
                    <a:pt x="4381728" y="3342642"/>
                    <a:pt x="3644493" y="4033204"/>
                    <a:pt x="3540671" y="4079877"/>
                  </a:cubicBezTo>
                  <a:cubicBezTo>
                    <a:pt x="3416846" y="4135122"/>
                    <a:pt x="3310166" y="4154172"/>
                    <a:pt x="3221583" y="4026537"/>
                  </a:cubicBezTo>
                  <a:cubicBezTo>
                    <a:pt x="3177768" y="3964624"/>
                    <a:pt x="3013938" y="3407412"/>
                    <a:pt x="2932976" y="3264537"/>
                  </a:cubicBezTo>
                  <a:cubicBezTo>
                    <a:pt x="2861538" y="3138807"/>
                    <a:pt x="2752001" y="3054034"/>
                    <a:pt x="2621508" y="2995932"/>
                  </a:cubicBezTo>
                  <a:cubicBezTo>
                    <a:pt x="2413863" y="2903539"/>
                    <a:pt x="2194788" y="2899729"/>
                    <a:pt x="1973808" y="2923542"/>
                  </a:cubicBezTo>
                  <a:cubicBezTo>
                    <a:pt x="1753781" y="2948307"/>
                    <a:pt x="268833" y="3276919"/>
                    <a:pt x="17373" y="3331212"/>
                  </a:cubicBezTo>
                  <a:cubicBezTo>
                    <a:pt x="-15964" y="3338832"/>
                    <a:pt x="3086" y="3430272"/>
                    <a:pt x="37376" y="3422652"/>
                  </a:cubicBezTo>
                  <a:cubicBezTo>
                    <a:pt x="163106" y="3393124"/>
                    <a:pt x="1226096" y="3164524"/>
                    <a:pt x="1631861" y="3076894"/>
                  </a:cubicBezTo>
                  <a:cubicBezTo>
                    <a:pt x="1870938" y="3025459"/>
                    <a:pt x="2110968" y="2984502"/>
                    <a:pt x="2356713" y="3016887"/>
                  </a:cubicBezTo>
                  <a:cubicBezTo>
                    <a:pt x="2596743" y="3048319"/>
                    <a:pt x="2780576" y="3161667"/>
                    <a:pt x="2894876" y="3380742"/>
                  </a:cubicBezTo>
                  <a:cubicBezTo>
                    <a:pt x="2952026" y="3490279"/>
                    <a:pt x="3079661" y="3971292"/>
                    <a:pt x="3148241" y="4079877"/>
                  </a:cubicBezTo>
                  <a:cubicBezTo>
                    <a:pt x="3211106" y="4180842"/>
                    <a:pt x="3302546" y="4223704"/>
                    <a:pt x="3421608" y="4210369"/>
                  </a:cubicBezTo>
                  <a:cubicBezTo>
                    <a:pt x="3647351" y="4186557"/>
                    <a:pt x="4133126" y="3703639"/>
                    <a:pt x="4400778" y="3456942"/>
                  </a:cubicBezTo>
                  <a:cubicBezTo>
                    <a:pt x="4717961" y="3164524"/>
                    <a:pt x="4987518" y="2823529"/>
                    <a:pt x="5316131" y="2542542"/>
                  </a:cubicBezTo>
                  <a:cubicBezTo>
                    <a:pt x="5523776" y="2364424"/>
                    <a:pt x="5743803" y="2206309"/>
                    <a:pt x="6006693" y="2117727"/>
                  </a:cubicBezTo>
                  <a:cubicBezTo>
                    <a:pt x="6116231" y="2080579"/>
                    <a:pt x="6227673" y="2059624"/>
                    <a:pt x="6341973" y="2079627"/>
                  </a:cubicBezTo>
                  <a:cubicBezTo>
                    <a:pt x="6516281" y="2111059"/>
                    <a:pt x="6615341" y="2233932"/>
                    <a:pt x="6686778" y="2383474"/>
                  </a:cubicBezTo>
                  <a:cubicBezTo>
                    <a:pt x="6767741" y="2555877"/>
                    <a:pt x="6804888" y="2741614"/>
                    <a:pt x="6849656" y="2924494"/>
                  </a:cubicBezTo>
                  <a:cubicBezTo>
                    <a:pt x="6878231" y="3041652"/>
                    <a:pt x="6910616" y="3159762"/>
                    <a:pt x="6956336" y="3274062"/>
                  </a:cubicBezTo>
                  <a:cubicBezTo>
                    <a:pt x="7008723" y="3405507"/>
                    <a:pt x="7166838" y="3417889"/>
                    <a:pt x="7323048" y="3382647"/>
                  </a:cubicBezTo>
                  <a:cubicBezTo>
                    <a:pt x="7488783" y="3345499"/>
                    <a:pt x="7643088" y="3279777"/>
                    <a:pt x="7792631" y="3201672"/>
                  </a:cubicBezTo>
                  <a:cubicBezTo>
                    <a:pt x="7961223" y="3114042"/>
                    <a:pt x="8546058" y="2692084"/>
                    <a:pt x="8575586" y="2662557"/>
                  </a:cubicBezTo>
                  <a:cubicBezTo>
                    <a:pt x="8663216" y="2711134"/>
                    <a:pt x="8818473" y="2800669"/>
                    <a:pt x="8911818" y="2838769"/>
                  </a:cubicBezTo>
                  <a:cubicBezTo>
                    <a:pt x="9089936" y="2912112"/>
                    <a:pt x="9272816" y="2962594"/>
                    <a:pt x="9467125" y="2976882"/>
                  </a:cubicBezTo>
                  <a:cubicBezTo>
                    <a:pt x="9669056" y="2992122"/>
                    <a:pt x="9848126" y="2950212"/>
                    <a:pt x="9998620" y="2812099"/>
                  </a:cubicBezTo>
                  <a:cubicBezTo>
                    <a:pt x="10107206" y="2712087"/>
                    <a:pt x="10208170" y="2604454"/>
                    <a:pt x="10299610" y="2488249"/>
                  </a:cubicBezTo>
                  <a:cubicBezTo>
                    <a:pt x="10467251" y="2273937"/>
                    <a:pt x="10655845" y="2080579"/>
                    <a:pt x="10871110" y="1912939"/>
                  </a:cubicBezTo>
                  <a:cubicBezTo>
                    <a:pt x="11002556" y="1811022"/>
                    <a:pt x="11134001" y="1708152"/>
                    <a:pt x="11258778" y="1598614"/>
                  </a:cubicBezTo>
                  <a:cubicBezTo>
                    <a:pt x="11396891" y="1476694"/>
                    <a:pt x="11470233" y="1317627"/>
                    <a:pt x="11543576" y="1150939"/>
                  </a:cubicBezTo>
                  <a:cubicBezTo>
                    <a:pt x="11612156" y="994729"/>
                    <a:pt x="11640731" y="880429"/>
                    <a:pt x="11612156" y="773749"/>
                  </a:cubicBezTo>
                  <a:close/>
                  <a:moveTo>
                    <a:pt x="9509036" y="1310007"/>
                  </a:moveTo>
                  <a:cubicBezTo>
                    <a:pt x="9509036" y="1310007"/>
                    <a:pt x="9509036" y="1310959"/>
                    <a:pt x="9509036" y="1310959"/>
                  </a:cubicBezTo>
                  <a:cubicBezTo>
                    <a:pt x="9509036" y="1310959"/>
                    <a:pt x="9508083" y="1311912"/>
                    <a:pt x="9508083" y="1311912"/>
                  </a:cubicBezTo>
                  <a:cubicBezTo>
                    <a:pt x="9508083" y="1310959"/>
                    <a:pt x="9508083" y="1310007"/>
                    <a:pt x="9509036" y="1310007"/>
                  </a:cubicBezTo>
                  <a:close/>
                  <a:moveTo>
                    <a:pt x="9327108" y="1715772"/>
                  </a:moveTo>
                  <a:cubicBezTo>
                    <a:pt x="9337586" y="1709104"/>
                    <a:pt x="9348063" y="1706247"/>
                    <a:pt x="9360445" y="1707199"/>
                  </a:cubicBezTo>
                  <a:cubicBezTo>
                    <a:pt x="9348063" y="1709104"/>
                    <a:pt x="9337586" y="1711962"/>
                    <a:pt x="9327108" y="171577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2C2B401-3AF3-4A82-A56D-284E8E7240D6}"/>
                </a:ext>
              </a:extLst>
            </p:cNvPr>
            <p:cNvSpPr/>
            <p:nvPr/>
          </p:nvSpPr>
          <p:spPr>
            <a:xfrm>
              <a:off x="9118282" y="1309619"/>
              <a:ext cx="2781300" cy="1533525"/>
            </a:xfrm>
            <a:custGeom>
              <a:avLst/>
              <a:gdLst>
                <a:gd name="connsiteX0" fmla="*/ 2781301 w 2781300"/>
                <a:gd name="connsiteY0" fmla="*/ 771593 h 1533525"/>
                <a:gd name="connsiteX1" fmla="*/ 1551622 w 2781300"/>
                <a:gd name="connsiteY1" fmla="*/ 2925 h 1533525"/>
                <a:gd name="connsiteX2" fmla="*/ 676275 w 2781300"/>
                <a:gd name="connsiteY2" fmla="*/ 176280 h 1533525"/>
                <a:gd name="connsiteX3" fmla="*/ 201930 w 2781300"/>
                <a:gd name="connsiteY3" fmla="*/ 525848 h 1533525"/>
                <a:gd name="connsiteX4" fmla="*/ 0 w 2781300"/>
                <a:gd name="connsiteY4" fmla="*/ 708728 h 1533525"/>
                <a:gd name="connsiteX5" fmla="*/ 493395 w 2781300"/>
                <a:gd name="connsiteY5" fmla="*/ 821123 h 1533525"/>
                <a:gd name="connsiteX6" fmla="*/ 593407 w 2781300"/>
                <a:gd name="connsiteY6" fmla="*/ 792548 h 1533525"/>
                <a:gd name="connsiteX7" fmla="*/ 637223 w 2781300"/>
                <a:gd name="connsiteY7" fmla="*/ 759210 h 1533525"/>
                <a:gd name="connsiteX8" fmla="*/ 913448 w 2781300"/>
                <a:gd name="connsiteY8" fmla="*/ 694441 h 1533525"/>
                <a:gd name="connsiteX9" fmla="*/ 1011555 w 2781300"/>
                <a:gd name="connsiteY9" fmla="*/ 783976 h 1533525"/>
                <a:gd name="connsiteX10" fmla="*/ 997268 w 2781300"/>
                <a:gd name="connsiteY10" fmla="*/ 960188 h 1533525"/>
                <a:gd name="connsiteX11" fmla="*/ 1019176 w 2781300"/>
                <a:gd name="connsiteY11" fmla="*/ 1030673 h 1533525"/>
                <a:gd name="connsiteX12" fmla="*/ 1790701 w 2781300"/>
                <a:gd name="connsiteY12" fmla="*/ 1536451 h 1533525"/>
                <a:gd name="connsiteX13" fmla="*/ 1824990 w 2781300"/>
                <a:gd name="connsiteY13" fmla="*/ 1498351 h 1533525"/>
                <a:gd name="connsiteX14" fmla="*/ 2475547 w 2781300"/>
                <a:gd name="connsiteY14" fmla="*/ 1049723 h 1533525"/>
                <a:gd name="connsiteX15" fmla="*/ 2754630 w 2781300"/>
                <a:gd name="connsiteY15" fmla="*/ 964951 h 1533525"/>
                <a:gd name="connsiteX16" fmla="*/ 2788920 w 2781300"/>
                <a:gd name="connsiteY16" fmla="*/ 924946 h 1533525"/>
                <a:gd name="connsiteX17" fmla="*/ 2781301 w 2781300"/>
                <a:gd name="connsiteY17" fmla="*/ 771593 h 153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81300" h="1533525">
                  <a:moveTo>
                    <a:pt x="2781301" y="771593"/>
                  </a:moveTo>
                  <a:cubicBezTo>
                    <a:pt x="2754630" y="646816"/>
                    <a:pt x="2565083" y="70553"/>
                    <a:pt x="1551622" y="2925"/>
                  </a:cubicBezTo>
                  <a:cubicBezTo>
                    <a:pt x="1543051" y="8640"/>
                    <a:pt x="1071563" y="-50415"/>
                    <a:pt x="676275" y="176280"/>
                  </a:cubicBezTo>
                  <a:cubicBezTo>
                    <a:pt x="501968" y="270578"/>
                    <a:pt x="347663" y="392498"/>
                    <a:pt x="201930" y="525848"/>
                  </a:cubicBezTo>
                  <a:cubicBezTo>
                    <a:pt x="198120" y="528706"/>
                    <a:pt x="9525" y="699203"/>
                    <a:pt x="0" y="708728"/>
                  </a:cubicBezTo>
                  <a:cubicBezTo>
                    <a:pt x="0" y="708728"/>
                    <a:pt x="277178" y="678248"/>
                    <a:pt x="493395" y="821123"/>
                  </a:cubicBezTo>
                  <a:cubicBezTo>
                    <a:pt x="542925" y="840173"/>
                    <a:pt x="562928" y="810646"/>
                    <a:pt x="593407" y="792548"/>
                  </a:cubicBezTo>
                  <a:cubicBezTo>
                    <a:pt x="610553" y="783976"/>
                    <a:pt x="623888" y="770641"/>
                    <a:pt x="637223" y="759210"/>
                  </a:cubicBezTo>
                  <a:cubicBezTo>
                    <a:pt x="721043" y="703013"/>
                    <a:pt x="812482" y="666818"/>
                    <a:pt x="913448" y="694441"/>
                  </a:cubicBezTo>
                  <a:cubicBezTo>
                    <a:pt x="950595" y="706823"/>
                    <a:pt x="1002982" y="752543"/>
                    <a:pt x="1011555" y="783976"/>
                  </a:cubicBezTo>
                  <a:cubicBezTo>
                    <a:pt x="1028701" y="845888"/>
                    <a:pt x="1016318" y="903991"/>
                    <a:pt x="997268" y="960188"/>
                  </a:cubicBezTo>
                  <a:cubicBezTo>
                    <a:pt x="983932" y="999241"/>
                    <a:pt x="981076" y="1005908"/>
                    <a:pt x="1019176" y="1030673"/>
                  </a:cubicBezTo>
                  <a:cubicBezTo>
                    <a:pt x="1043940" y="1043056"/>
                    <a:pt x="1778318" y="1533593"/>
                    <a:pt x="1790701" y="1536451"/>
                  </a:cubicBezTo>
                  <a:cubicBezTo>
                    <a:pt x="1802130" y="1524068"/>
                    <a:pt x="1814513" y="1510733"/>
                    <a:pt x="1824990" y="1498351"/>
                  </a:cubicBezTo>
                  <a:cubicBezTo>
                    <a:pt x="2001203" y="1288801"/>
                    <a:pt x="2222183" y="1146878"/>
                    <a:pt x="2475547" y="1049723"/>
                  </a:cubicBezTo>
                  <a:cubicBezTo>
                    <a:pt x="2574608" y="1011623"/>
                    <a:pt x="2710815" y="969713"/>
                    <a:pt x="2754630" y="964951"/>
                  </a:cubicBezTo>
                  <a:cubicBezTo>
                    <a:pt x="2777490" y="962093"/>
                    <a:pt x="2788920" y="951616"/>
                    <a:pt x="2788920" y="924946"/>
                  </a:cubicBezTo>
                  <a:cubicBezTo>
                    <a:pt x="2788920" y="892560"/>
                    <a:pt x="2785110" y="791596"/>
                    <a:pt x="2781301" y="77159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16B93C-A8A2-4E04-AC22-02E2A4DE6F10}"/>
                </a:ext>
              </a:extLst>
            </p:cNvPr>
            <p:cNvSpPr/>
            <p:nvPr/>
          </p:nvSpPr>
          <p:spPr>
            <a:xfrm>
              <a:off x="8863012" y="2045970"/>
              <a:ext cx="2009775" cy="2028825"/>
            </a:xfrm>
            <a:custGeom>
              <a:avLst/>
              <a:gdLst>
                <a:gd name="connsiteX0" fmla="*/ 2017396 w 2009775"/>
                <a:gd name="connsiteY0" fmla="*/ 818197 h 2028825"/>
                <a:gd name="connsiteX1" fmla="*/ 1618298 w 2009775"/>
                <a:gd name="connsiteY1" fmla="*/ 566738 h 2028825"/>
                <a:gd name="connsiteX2" fmla="*/ 1250633 w 2009775"/>
                <a:gd name="connsiteY2" fmla="*/ 319088 h 2028825"/>
                <a:gd name="connsiteX3" fmla="*/ 1215390 w 2009775"/>
                <a:gd name="connsiteY3" fmla="*/ 219075 h 2028825"/>
                <a:gd name="connsiteX4" fmla="*/ 1238250 w 2009775"/>
                <a:gd name="connsiteY4" fmla="*/ 151447 h 2028825"/>
                <a:gd name="connsiteX5" fmla="*/ 1158240 w 2009775"/>
                <a:gd name="connsiteY5" fmla="*/ 0 h 2028825"/>
                <a:gd name="connsiteX6" fmla="*/ 91440 w 2009775"/>
                <a:gd name="connsiteY6" fmla="*/ 1524952 h 2028825"/>
                <a:gd name="connsiteX7" fmla="*/ 0 w 2009775"/>
                <a:gd name="connsiteY7" fmla="*/ 1775460 h 2028825"/>
                <a:gd name="connsiteX8" fmla="*/ 812482 w 2009775"/>
                <a:gd name="connsiteY8" fmla="*/ 2025968 h 2028825"/>
                <a:gd name="connsiteX9" fmla="*/ 1119188 w 2009775"/>
                <a:gd name="connsiteY9" fmla="*/ 1966912 h 2028825"/>
                <a:gd name="connsiteX10" fmla="*/ 1291590 w 2009775"/>
                <a:gd name="connsiteY10" fmla="*/ 1842135 h 2028825"/>
                <a:gd name="connsiteX11" fmla="*/ 1291590 w 2009775"/>
                <a:gd name="connsiteY11" fmla="*/ 1842135 h 2028825"/>
                <a:gd name="connsiteX12" fmla="*/ 1737360 w 2009775"/>
                <a:gd name="connsiteY12" fmla="*/ 1246823 h 2028825"/>
                <a:gd name="connsiteX13" fmla="*/ 1737360 w 2009775"/>
                <a:gd name="connsiteY13" fmla="*/ 1246823 h 2028825"/>
                <a:gd name="connsiteX14" fmla="*/ 1737360 w 2009775"/>
                <a:gd name="connsiteY14" fmla="*/ 1246823 h 2028825"/>
                <a:gd name="connsiteX15" fmla="*/ 2017396 w 2009775"/>
                <a:gd name="connsiteY15" fmla="*/ 818197 h 202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09775" h="2028825">
                  <a:moveTo>
                    <a:pt x="2017396" y="818197"/>
                  </a:moveTo>
                  <a:cubicBezTo>
                    <a:pt x="2014538" y="810577"/>
                    <a:pt x="1677352" y="610552"/>
                    <a:pt x="1618298" y="566738"/>
                  </a:cubicBezTo>
                  <a:cubicBezTo>
                    <a:pt x="1603058" y="555308"/>
                    <a:pt x="1293496" y="341947"/>
                    <a:pt x="1250633" y="319088"/>
                  </a:cubicBezTo>
                  <a:cubicBezTo>
                    <a:pt x="1200150" y="291465"/>
                    <a:pt x="1195388" y="260985"/>
                    <a:pt x="1215390" y="219075"/>
                  </a:cubicBezTo>
                  <a:cubicBezTo>
                    <a:pt x="1226821" y="195263"/>
                    <a:pt x="1234440" y="180975"/>
                    <a:pt x="1238250" y="151447"/>
                  </a:cubicBezTo>
                  <a:cubicBezTo>
                    <a:pt x="1248727" y="84772"/>
                    <a:pt x="1218248" y="22860"/>
                    <a:pt x="1158240" y="0"/>
                  </a:cubicBezTo>
                  <a:cubicBezTo>
                    <a:pt x="1154430" y="4763"/>
                    <a:pt x="93345" y="1522095"/>
                    <a:pt x="91440" y="1524952"/>
                  </a:cubicBezTo>
                  <a:cubicBezTo>
                    <a:pt x="75248" y="1546860"/>
                    <a:pt x="15240" y="1725930"/>
                    <a:pt x="0" y="1775460"/>
                  </a:cubicBezTo>
                  <a:cubicBezTo>
                    <a:pt x="5715" y="1780223"/>
                    <a:pt x="529590" y="2001202"/>
                    <a:pt x="812482" y="2025968"/>
                  </a:cubicBezTo>
                  <a:cubicBezTo>
                    <a:pt x="919163" y="2035493"/>
                    <a:pt x="1023938" y="2025015"/>
                    <a:pt x="1119188" y="1966912"/>
                  </a:cubicBezTo>
                  <a:cubicBezTo>
                    <a:pt x="1180148" y="1929765"/>
                    <a:pt x="1233488" y="1883093"/>
                    <a:pt x="1291590" y="1842135"/>
                  </a:cubicBezTo>
                  <a:cubicBezTo>
                    <a:pt x="1291590" y="1842135"/>
                    <a:pt x="1291590" y="1842135"/>
                    <a:pt x="1291590" y="1842135"/>
                  </a:cubicBezTo>
                  <a:cubicBezTo>
                    <a:pt x="1487805" y="1679258"/>
                    <a:pt x="1618298" y="1467802"/>
                    <a:pt x="1737360" y="1246823"/>
                  </a:cubicBezTo>
                  <a:lnTo>
                    <a:pt x="1737360" y="1246823"/>
                  </a:lnTo>
                  <a:lnTo>
                    <a:pt x="1737360" y="1246823"/>
                  </a:lnTo>
                  <a:cubicBezTo>
                    <a:pt x="1830705" y="1083945"/>
                    <a:pt x="1906905" y="954405"/>
                    <a:pt x="2017396" y="81819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FDB155-B0B1-48F1-ADA7-6EE971E14084}"/>
                </a:ext>
              </a:extLst>
            </p:cNvPr>
            <p:cNvSpPr/>
            <p:nvPr/>
          </p:nvSpPr>
          <p:spPr>
            <a:xfrm>
              <a:off x="8233411" y="2032974"/>
              <a:ext cx="1771650" cy="1771650"/>
            </a:xfrm>
            <a:custGeom>
              <a:avLst/>
              <a:gdLst>
                <a:gd name="connsiteX0" fmla="*/ 871538 w 1771650"/>
                <a:gd name="connsiteY0" fmla="*/ 613 h 1771650"/>
                <a:gd name="connsiteX1" fmla="*/ 236220 w 1771650"/>
                <a:gd name="connsiteY1" fmla="*/ 674030 h 1771650"/>
                <a:gd name="connsiteX2" fmla="*/ 0 w 1771650"/>
                <a:gd name="connsiteY2" fmla="*/ 1145518 h 1771650"/>
                <a:gd name="connsiteX3" fmla="*/ 75247 w 1771650"/>
                <a:gd name="connsiteY3" fmla="*/ 1374118 h 1771650"/>
                <a:gd name="connsiteX4" fmla="*/ 613410 w 1771650"/>
                <a:gd name="connsiteY4" fmla="*/ 1774168 h 1771650"/>
                <a:gd name="connsiteX5" fmla="*/ 698182 w 1771650"/>
                <a:gd name="connsiteY5" fmla="*/ 1546521 h 1771650"/>
                <a:gd name="connsiteX6" fmla="*/ 1777365 w 1771650"/>
                <a:gd name="connsiteY6" fmla="*/ 3470 h 1771650"/>
                <a:gd name="connsiteX7" fmla="*/ 1492567 w 1771650"/>
                <a:gd name="connsiteY7" fmla="*/ 103483 h 1771650"/>
                <a:gd name="connsiteX8" fmla="*/ 1381125 w 1771650"/>
                <a:gd name="connsiteY8" fmla="*/ 130153 h 1771650"/>
                <a:gd name="connsiteX9" fmla="*/ 871538 w 1771650"/>
                <a:gd name="connsiteY9" fmla="*/ 613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1650" h="1771650">
                  <a:moveTo>
                    <a:pt x="871538" y="613"/>
                  </a:moveTo>
                  <a:cubicBezTo>
                    <a:pt x="871538" y="613"/>
                    <a:pt x="388620" y="454955"/>
                    <a:pt x="236220" y="674030"/>
                  </a:cubicBezTo>
                  <a:cubicBezTo>
                    <a:pt x="236220" y="674030"/>
                    <a:pt x="0" y="974068"/>
                    <a:pt x="0" y="1145518"/>
                  </a:cubicBezTo>
                  <a:cubicBezTo>
                    <a:pt x="0" y="1227433"/>
                    <a:pt x="33338" y="1307443"/>
                    <a:pt x="75247" y="1374118"/>
                  </a:cubicBezTo>
                  <a:cubicBezTo>
                    <a:pt x="186690" y="1549378"/>
                    <a:pt x="607695" y="1772263"/>
                    <a:pt x="613410" y="1774168"/>
                  </a:cubicBezTo>
                  <a:cubicBezTo>
                    <a:pt x="631507" y="1730353"/>
                    <a:pt x="656272" y="1648438"/>
                    <a:pt x="698182" y="1546521"/>
                  </a:cubicBezTo>
                  <a:cubicBezTo>
                    <a:pt x="737235" y="1452223"/>
                    <a:pt x="1776413" y="7280"/>
                    <a:pt x="1777365" y="3470"/>
                  </a:cubicBezTo>
                  <a:cubicBezTo>
                    <a:pt x="1688782" y="-11770"/>
                    <a:pt x="1566863" y="23473"/>
                    <a:pt x="1492567" y="103483"/>
                  </a:cubicBezTo>
                  <a:cubicBezTo>
                    <a:pt x="1469707" y="128248"/>
                    <a:pt x="1416367" y="153013"/>
                    <a:pt x="1381125" y="130153"/>
                  </a:cubicBezTo>
                  <a:cubicBezTo>
                    <a:pt x="1275397" y="71098"/>
                    <a:pt x="1152525" y="613"/>
                    <a:pt x="871538" y="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6CF4C4-A71A-4EE4-96A6-880667E8AA3C}"/>
                </a:ext>
              </a:extLst>
            </p:cNvPr>
            <p:cNvSpPr/>
            <p:nvPr/>
          </p:nvSpPr>
          <p:spPr>
            <a:xfrm>
              <a:off x="9092649" y="2269344"/>
              <a:ext cx="809625" cy="952500"/>
            </a:xfrm>
            <a:custGeom>
              <a:avLst/>
              <a:gdLst>
                <a:gd name="connsiteX0" fmla="*/ 157078 w 809625"/>
                <a:gd name="connsiteY0" fmla="*/ 955821 h 952500"/>
                <a:gd name="connsiteX1" fmla="*/ 14203 w 809625"/>
                <a:gd name="connsiteY1" fmla="*/ 889146 h 952500"/>
                <a:gd name="connsiteX2" fmla="*/ 58971 w 809625"/>
                <a:gd name="connsiteY2" fmla="*/ 634828 h 952500"/>
                <a:gd name="connsiteX3" fmla="*/ 441876 w 809625"/>
                <a:gd name="connsiteY3" fmla="*/ 126193 h 952500"/>
                <a:gd name="connsiteX4" fmla="*/ 763821 w 809625"/>
                <a:gd name="connsiteY4" fmla="*/ 14751 h 952500"/>
                <a:gd name="connsiteX5" fmla="*/ 813351 w 809625"/>
                <a:gd name="connsiteY5" fmla="*/ 114763 h 952500"/>
                <a:gd name="connsiteX6" fmla="*/ 720958 w 809625"/>
                <a:gd name="connsiteY6" fmla="*/ 321456 h 952500"/>
                <a:gd name="connsiteX7" fmla="*/ 373296 w 809625"/>
                <a:gd name="connsiteY7" fmla="*/ 778656 h 952500"/>
                <a:gd name="connsiteX8" fmla="*/ 157078 w 809625"/>
                <a:gd name="connsiteY8" fmla="*/ 955821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625" h="952500">
                  <a:moveTo>
                    <a:pt x="157078" y="955821"/>
                  </a:moveTo>
                  <a:cubicBezTo>
                    <a:pt x="109453" y="970108"/>
                    <a:pt x="36111" y="954868"/>
                    <a:pt x="14203" y="889146"/>
                  </a:cubicBezTo>
                  <a:cubicBezTo>
                    <a:pt x="-21039" y="780561"/>
                    <a:pt x="15156" y="739603"/>
                    <a:pt x="58971" y="634828"/>
                  </a:cubicBezTo>
                  <a:cubicBezTo>
                    <a:pt x="155174" y="407181"/>
                    <a:pt x="385678" y="177628"/>
                    <a:pt x="441876" y="126193"/>
                  </a:cubicBezTo>
                  <a:cubicBezTo>
                    <a:pt x="543793" y="32848"/>
                    <a:pt x="659046" y="-30017"/>
                    <a:pt x="763821" y="14751"/>
                  </a:cubicBezTo>
                  <a:cubicBezTo>
                    <a:pt x="763821" y="14751"/>
                    <a:pt x="815256" y="51898"/>
                    <a:pt x="813351" y="114763"/>
                  </a:cubicBezTo>
                  <a:cubicBezTo>
                    <a:pt x="810493" y="192868"/>
                    <a:pt x="786681" y="229063"/>
                    <a:pt x="720958" y="321456"/>
                  </a:cubicBezTo>
                  <a:cubicBezTo>
                    <a:pt x="648568" y="423373"/>
                    <a:pt x="513313" y="621493"/>
                    <a:pt x="373296" y="778656"/>
                  </a:cubicBezTo>
                  <a:cubicBezTo>
                    <a:pt x="291381" y="872001"/>
                    <a:pt x="204703" y="941533"/>
                    <a:pt x="157078" y="95582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33CCA9D-4EDF-40B3-91E5-834F13FED30F}"/>
                </a:ext>
              </a:extLst>
            </p:cNvPr>
            <p:cNvSpPr/>
            <p:nvPr/>
          </p:nvSpPr>
          <p:spPr>
            <a:xfrm>
              <a:off x="9178208" y="2401664"/>
              <a:ext cx="609600" cy="733425"/>
            </a:xfrm>
            <a:custGeom>
              <a:avLst/>
              <a:gdLst>
                <a:gd name="connsiteX0" fmla="*/ 566818 w 609600"/>
                <a:gd name="connsiteY0" fmla="*/ 7208 h 733425"/>
                <a:gd name="connsiteX1" fmla="*/ 404893 w 609600"/>
                <a:gd name="connsiteY1" fmla="*/ 432976 h 733425"/>
                <a:gd name="connsiteX2" fmla="*/ 50564 w 609600"/>
                <a:gd name="connsiteY2" fmla="*/ 733013 h 733425"/>
                <a:gd name="connsiteX3" fmla="*/ 156291 w 609600"/>
                <a:gd name="connsiteY3" fmla="*/ 261526 h 733425"/>
                <a:gd name="connsiteX4" fmla="*/ 566818 w 609600"/>
                <a:gd name="connsiteY4" fmla="*/ 7208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733425">
                  <a:moveTo>
                    <a:pt x="566818" y="7208"/>
                  </a:moveTo>
                  <a:cubicBezTo>
                    <a:pt x="694454" y="51976"/>
                    <a:pt x="553484" y="237713"/>
                    <a:pt x="404893" y="432976"/>
                  </a:cubicBezTo>
                  <a:cubicBezTo>
                    <a:pt x="255351" y="630143"/>
                    <a:pt x="163911" y="766351"/>
                    <a:pt x="50564" y="733013"/>
                  </a:cubicBezTo>
                  <a:cubicBezTo>
                    <a:pt x="-48496" y="704438"/>
                    <a:pt x="3891" y="454883"/>
                    <a:pt x="156291" y="261526"/>
                  </a:cubicBezTo>
                  <a:cubicBezTo>
                    <a:pt x="314406" y="61501"/>
                    <a:pt x="469664" y="-27082"/>
                    <a:pt x="566818" y="720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747B165-D2D9-4F98-B6E8-3924630392C1}"/>
              </a:ext>
            </a:extLst>
          </p:cNvPr>
          <p:cNvSpPr/>
          <p:nvPr/>
        </p:nvSpPr>
        <p:spPr>
          <a:xfrm rot="21387757" flipH="1">
            <a:off x="6234390" y="5731234"/>
            <a:ext cx="5936589" cy="1079845"/>
          </a:xfrm>
          <a:custGeom>
            <a:avLst/>
            <a:gdLst>
              <a:gd name="connsiteX0" fmla="*/ 3019693 w 3668233"/>
              <a:gd name="connsiteY0" fmla="*/ 22 h 1079845"/>
              <a:gd name="connsiteX1" fmla="*/ 2868966 w 3668233"/>
              <a:gd name="connsiteY1" fmla="*/ 30895 h 1079845"/>
              <a:gd name="connsiteX2" fmla="*/ 2588412 w 3668233"/>
              <a:gd name="connsiteY2" fmla="*/ 203295 h 1079845"/>
              <a:gd name="connsiteX3" fmla="*/ 2153947 w 3668233"/>
              <a:gd name="connsiteY3" fmla="*/ 628515 h 1079845"/>
              <a:gd name="connsiteX4" fmla="*/ 1718096 w 3668233"/>
              <a:gd name="connsiteY4" fmla="*/ 1015374 h 1079845"/>
              <a:gd name="connsiteX5" fmla="*/ 1563260 w 3668233"/>
              <a:gd name="connsiteY5" fmla="*/ 989491 h 1079845"/>
              <a:gd name="connsiteX6" fmla="*/ 1423215 w 3668233"/>
              <a:gd name="connsiteY6" fmla="*/ 619734 h 1079845"/>
              <a:gd name="connsiteX7" fmla="*/ 1272076 w 3668233"/>
              <a:gd name="connsiteY7" fmla="*/ 489395 h 1079845"/>
              <a:gd name="connsiteX8" fmla="*/ 957782 w 3668233"/>
              <a:gd name="connsiteY8" fmla="*/ 454268 h 1079845"/>
              <a:gd name="connsiteX9" fmla="*/ 8430 w 3668233"/>
              <a:gd name="connsiteY9" fmla="*/ 652088 h 1079845"/>
              <a:gd name="connsiteX10" fmla="*/ 18137 w 3668233"/>
              <a:gd name="connsiteY10" fmla="*/ 696459 h 1079845"/>
              <a:gd name="connsiteX11" fmla="*/ 791854 w 3668233"/>
              <a:gd name="connsiteY11" fmla="*/ 528681 h 1079845"/>
              <a:gd name="connsiteX12" fmla="*/ 1143586 w 3668233"/>
              <a:gd name="connsiteY12" fmla="*/ 499563 h 1079845"/>
              <a:gd name="connsiteX13" fmla="*/ 1404727 w 3668233"/>
              <a:gd name="connsiteY13" fmla="*/ 676122 h 1079845"/>
              <a:gd name="connsiteX14" fmla="*/ 1527671 w 3668233"/>
              <a:gd name="connsiteY14" fmla="*/ 1015374 h 1079845"/>
              <a:gd name="connsiteX15" fmla="*/ 1660321 w 3668233"/>
              <a:gd name="connsiteY15" fmla="*/ 1078695 h 1079845"/>
              <a:gd name="connsiteX16" fmla="*/ 2135460 w 3668233"/>
              <a:gd name="connsiteY16" fmla="*/ 713098 h 1079845"/>
              <a:gd name="connsiteX17" fmla="*/ 2579631 w 3668233"/>
              <a:gd name="connsiteY17" fmla="*/ 269389 h 1079845"/>
              <a:gd name="connsiteX18" fmla="*/ 2914723 w 3668233"/>
              <a:gd name="connsiteY18" fmla="*/ 63249 h 1079845"/>
              <a:gd name="connsiteX19" fmla="*/ 3077417 w 3668233"/>
              <a:gd name="connsiteY19" fmla="*/ 44761 h 1079845"/>
              <a:gd name="connsiteX20" fmla="*/ 3244731 w 3668233"/>
              <a:gd name="connsiteY20" fmla="*/ 192202 h 1079845"/>
              <a:gd name="connsiteX21" fmla="*/ 3323768 w 3668233"/>
              <a:gd name="connsiteY21" fmla="*/ 454730 h 1079845"/>
              <a:gd name="connsiteX22" fmla="*/ 3375534 w 3668233"/>
              <a:gd name="connsiteY22" fmla="*/ 624356 h 1079845"/>
              <a:gd name="connsiteX23" fmla="*/ 3553479 w 3668233"/>
              <a:gd name="connsiteY23" fmla="*/ 677046 h 1079845"/>
              <a:gd name="connsiteX24" fmla="*/ 3668233 w 3668233"/>
              <a:gd name="connsiteY24" fmla="*/ 641253 h 1079845"/>
              <a:gd name="connsiteX25" fmla="*/ 3668233 w 3668233"/>
              <a:gd name="connsiteY25" fmla="*/ 595384 h 1079845"/>
              <a:gd name="connsiteX26" fmla="*/ 3616360 w 3668233"/>
              <a:gd name="connsiteY26" fmla="*/ 617076 h 1079845"/>
              <a:gd name="connsiteX27" fmla="*/ 3532680 w 3668233"/>
              <a:gd name="connsiteY27" fmla="*/ 639146 h 1079845"/>
              <a:gd name="connsiteX28" fmla="*/ 3412971 w 3668233"/>
              <a:gd name="connsiteY28" fmla="*/ 602171 h 1079845"/>
              <a:gd name="connsiteX29" fmla="*/ 3319146 w 3668233"/>
              <a:gd name="connsiteY29" fmla="*/ 262918 h 1079845"/>
              <a:gd name="connsiteX30" fmla="*/ 3233177 w 3668233"/>
              <a:gd name="connsiteY30" fmla="*/ 91443 h 1079845"/>
              <a:gd name="connsiteX31" fmla="*/ 3095442 w 3668233"/>
              <a:gd name="connsiteY31" fmla="*/ 8248 h 1079845"/>
              <a:gd name="connsiteX32" fmla="*/ 3019693 w 3668233"/>
              <a:gd name="connsiteY32" fmla="*/ 22 h 107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68233" h="1079845">
                <a:moveTo>
                  <a:pt x="3019693" y="22"/>
                </a:moveTo>
                <a:cubicBezTo>
                  <a:pt x="2946702" y="824"/>
                  <a:pt x="2885605" y="24309"/>
                  <a:pt x="2868966" y="30895"/>
                </a:cubicBezTo>
                <a:cubicBezTo>
                  <a:pt x="2764047" y="72493"/>
                  <a:pt x="2673919" y="130268"/>
                  <a:pt x="2588412" y="203295"/>
                </a:cubicBezTo>
                <a:cubicBezTo>
                  <a:pt x="2503368" y="274011"/>
                  <a:pt x="2181679" y="598935"/>
                  <a:pt x="2153947" y="628515"/>
                </a:cubicBezTo>
                <a:cubicBezTo>
                  <a:pt x="2126216" y="657634"/>
                  <a:pt x="1768475" y="992726"/>
                  <a:pt x="1718096" y="1015374"/>
                </a:cubicBezTo>
                <a:cubicBezTo>
                  <a:pt x="1658011" y="1042182"/>
                  <a:pt x="1606245" y="1051426"/>
                  <a:pt x="1563260" y="989491"/>
                </a:cubicBezTo>
                <a:cubicBezTo>
                  <a:pt x="1541999" y="959448"/>
                  <a:pt x="1462501" y="689063"/>
                  <a:pt x="1423215" y="619734"/>
                </a:cubicBezTo>
                <a:cubicBezTo>
                  <a:pt x="1388550" y="558724"/>
                  <a:pt x="1335397" y="517588"/>
                  <a:pt x="1272076" y="489395"/>
                </a:cubicBezTo>
                <a:cubicBezTo>
                  <a:pt x="1171317" y="444561"/>
                  <a:pt x="1065012" y="442712"/>
                  <a:pt x="957782" y="454268"/>
                </a:cubicBezTo>
                <a:cubicBezTo>
                  <a:pt x="851015" y="466285"/>
                  <a:pt x="130450" y="625742"/>
                  <a:pt x="8430" y="652088"/>
                </a:cubicBezTo>
                <a:cubicBezTo>
                  <a:pt x="-7747" y="655785"/>
                  <a:pt x="1498" y="700156"/>
                  <a:pt x="18137" y="696459"/>
                </a:cubicBezTo>
                <a:cubicBezTo>
                  <a:pt x="79147" y="682130"/>
                  <a:pt x="594958" y="571203"/>
                  <a:pt x="791854" y="528681"/>
                </a:cubicBezTo>
                <a:cubicBezTo>
                  <a:pt x="907865" y="503722"/>
                  <a:pt x="1024339" y="483848"/>
                  <a:pt x="1143586" y="499563"/>
                </a:cubicBezTo>
                <a:cubicBezTo>
                  <a:pt x="1260059" y="514815"/>
                  <a:pt x="1349263" y="569817"/>
                  <a:pt x="1404727" y="676122"/>
                </a:cubicBezTo>
                <a:cubicBezTo>
                  <a:pt x="1432459" y="729274"/>
                  <a:pt x="1494393" y="962684"/>
                  <a:pt x="1527671" y="1015374"/>
                </a:cubicBezTo>
                <a:cubicBezTo>
                  <a:pt x="1558176" y="1064367"/>
                  <a:pt x="1602547" y="1085166"/>
                  <a:pt x="1660321" y="1078695"/>
                </a:cubicBezTo>
                <a:cubicBezTo>
                  <a:pt x="1769862" y="1067140"/>
                  <a:pt x="2005583" y="832806"/>
                  <a:pt x="2135460" y="713098"/>
                </a:cubicBezTo>
                <a:cubicBezTo>
                  <a:pt x="2289371" y="571203"/>
                  <a:pt x="2420173" y="405737"/>
                  <a:pt x="2579631" y="269389"/>
                </a:cubicBezTo>
                <a:cubicBezTo>
                  <a:pt x="2680390" y="182958"/>
                  <a:pt x="2787157" y="106233"/>
                  <a:pt x="2914723" y="63249"/>
                </a:cubicBezTo>
                <a:cubicBezTo>
                  <a:pt x="2967876" y="45223"/>
                  <a:pt x="3021953" y="35055"/>
                  <a:pt x="3077417" y="44761"/>
                </a:cubicBezTo>
                <a:cubicBezTo>
                  <a:pt x="3161999" y="60014"/>
                  <a:pt x="3210067" y="119637"/>
                  <a:pt x="3244731" y="192202"/>
                </a:cubicBezTo>
                <a:cubicBezTo>
                  <a:pt x="3284019" y="275860"/>
                  <a:pt x="3302044" y="365988"/>
                  <a:pt x="3323768" y="454730"/>
                </a:cubicBezTo>
                <a:cubicBezTo>
                  <a:pt x="3337633" y="511580"/>
                  <a:pt x="3353348" y="568892"/>
                  <a:pt x="3375534" y="624356"/>
                </a:cubicBezTo>
                <a:cubicBezTo>
                  <a:pt x="3400954" y="688139"/>
                  <a:pt x="3477679" y="694147"/>
                  <a:pt x="3553479" y="677046"/>
                </a:cubicBezTo>
                <a:lnTo>
                  <a:pt x="3668233" y="641253"/>
                </a:lnTo>
                <a:lnTo>
                  <a:pt x="3668233" y="595384"/>
                </a:lnTo>
                <a:lnTo>
                  <a:pt x="3616360" y="617076"/>
                </a:lnTo>
                <a:cubicBezTo>
                  <a:pt x="3589271" y="626494"/>
                  <a:pt x="3561452" y="634062"/>
                  <a:pt x="3532680" y="639146"/>
                </a:cubicBezTo>
                <a:cubicBezTo>
                  <a:pt x="3489696" y="646541"/>
                  <a:pt x="3442090" y="645617"/>
                  <a:pt x="3412971" y="602171"/>
                </a:cubicBezTo>
                <a:cubicBezTo>
                  <a:pt x="3378769" y="540236"/>
                  <a:pt x="3344104" y="352122"/>
                  <a:pt x="3319146" y="262918"/>
                </a:cubicBezTo>
                <a:cubicBezTo>
                  <a:pt x="3301582" y="200059"/>
                  <a:pt x="3247043" y="106233"/>
                  <a:pt x="3233177" y="91443"/>
                </a:cubicBezTo>
                <a:cubicBezTo>
                  <a:pt x="3201748" y="57240"/>
                  <a:pt x="3155528" y="22576"/>
                  <a:pt x="3095442" y="8248"/>
                </a:cubicBezTo>
                <a:cubicBezTo>
                  <a:pt x="3069675" y="2008"/>
                  <a:pt x="3044023" y="-245"/>
                  <a:pt x="3019693" y="22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4D1A03-4720-46A6-887D-DDBEA29DAD78}"/>
              </a:ext>
            </a:extLst>
          </p:cNvPr>
          <p:cNvSpPr txBox="1"/>
          <p:nvPr/>
        </p:nvSpPr>
        <p:spPr>
          <a:xfrm>
            <a:off x="815631" y="1284418"/>
            <a:ext cx="2997566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ECG Module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FFFF35-9124-476E-9FFA-DBA8C23B4A21}"/>
              </a:ext>
            </a:extLst>
          </p:cNvPr>
          <p:cNvSpPr txBox="1"/>
          <p:nvPr/>
        </p:nvSpPr>
        <p:spPr>
          <a:xfrm>
            <a:off x="815631" y="1792920"/>
            <a:ext cx="2997566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Thermistor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9106A9-02BD-43D6-917B-C4284A08F494}"/>
              </a:ext>
            </a:extLst>
          </p:cNvPr>
          <p:cNvSpPr txBox="1"/>
          <p:nvPr/>
        </p:nvSpPr>
        <p:spPr>
          <a:xfrm>
            <a:off x="829135" y="2303393"/>
            <a:ext cx="2997566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Ambient Light Sensor</a:t>
            </a:r>
          </a:p>
        </p:txBody>
      </p:sp>
      <p:grpSp>
        <p:nvGrpSpPr>
          <p:cNvPr id="81" name="Group 10">
            <a:extLst>
              <a:ext uri="{FF2B5EF4-FFF2-40B4-BE49-F238E27FC236}">
                <a16:creationId xmlns:a16="http://schemas.microsoft.com/office/drawing/2014/main" id="{BCCDD9AB-4D0C-4F42-95BC-31F9BF146F08}"/>
              </a:ext>
            </a:extLst>
          </p:cNvPr>
          <p:cNvGrpSpPr/>
          <p:nvPr/>
        </p:nvGrpSpPr>
        <p:grpSpPr>
          <a:xfrm>
            <a:off x="858364" y="2814290"/>
            <a:ext cx="2935471" cy="875452"/>
            <a:chOff x="3641531" y="559464"/>
            <a:chExt cx="4152348" cy="101231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372AC8-3207-42BA-A699-B9ABC5A3337B}"/>
                </a:ext>
              </a:extLst>
            </p:cNvPr>
            <p:cNvSpPr txBox="1"/>
            <p:nvPr/>
          </p:nvSpPr>
          <p:spPr>
            <a:xfrm>
              <a:off x="3641531" y="559464"/>
              <a:ext cx="3935922" cy="46266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Infrared LED 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9C74C1D-6134-47FD-BE1D-272AF590EBFC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161941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858364" y="3286120"/>
            <a:ext cx="3522551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Oxygen Saturation Sensor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791003" y="3860747"/>
            <a:ext cx="3457744" cy="400110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Communication Method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372AC8-3207-42BA-A699-B9ABC5A3337B}"/>
              </a:ext>
            </a:extLst>
          </p:cNvPr>
          <p:cNvSpPr txBox="1"/>
          <p:nvPr/>
        </p:nvSpPr>
        <p:spPr>
          <a:xfrm>
            <a:off x="1382731" y="4325064"/>
            <a:ext cx="3064744" cy="338554"/>
          </a:xfrm>
          <a:prstGeom prst="rect">
            <a:avLst/>
          </a:prstGeom>
          <a:noFill/>
        </p:spPr>
        <p:txBody>
          <a:bodyPr wrap="square" lIns="90000" rIns="10800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WIFI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ONLINE DOC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7C3A7"/>
      </a:accent1>
      <a:accent2>
        <a:srgbClr val="F47775"/>
      </a:accent2>
      <a:accent3>
        <a:srgbClr val="507C89"/>
      </a:accent3>
      <a:accent4>
        <a:srgbClr val="F47775"/>
      </a:accent4>
      <a:accent5>
        <a:srgbClr val="57C3A7"/>
      </a:accent5>
      <a:accent6>
        <a:srgbClr val="F4777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377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Unicode MS</vt:lpstr>
      <vt:lpstr>Calibri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148</cp:revision>
  <dcterms:created xsi:type="dcterms:W3CDTF">2019-01-14T06:35:35Z</dcterms:created>
  <dcterms:modified xsi:type="dcterms:W3CDTF">2019-07-04T12:33:31Z</dcterms:modified>
</cp:coreProperties>
</file>