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0" r:id="rId2"/>
    <p:sldId id="264" r:id="rId3"/>
    <p:sldId id="265" r:id="rId4"/>
    <p:sldId id="261" r:id="rId5"/>
    <p:sldId id="266" r:id="rId6"/>
    <p:sldId id="257" r:id="rId7"/>
    <p:sldId id="302" r:id="rId8"/>
    <p:sldId id="262" r:id="rId9"/>
    <p:sldId id="259" r:id="rId10"/>
    <p:sldId id="256" r:id="rId11"/>
    <p:sldId id="258" r:id="rId12"/>
    <p:sldId id="260" r:id="rId13"/>
    <p:sldId id="263" r:id="rId14"/>
    <p:sldId id="297" r:id="rId15"/>
    <p:sldId id="301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>
      <p:cViewPr varScale="1">
        <p:scale>
          <a:sx n="110" d="100"/>
          <a:sy n="110" d="100"/>
        </p:scale>
        <p:origin x="14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82C5E-4F11-450D-8A36-12B2E42F717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E826C87-2E1D-4F28-B516-AA229670CE25}">
      <dgm:prSet phldrT="[Text]"/>
      <dgm:spPr/>
      <dgm:t>
        <a:bodyPr/>
        <a:lstStyle/>
        <a:p>
          <a:endParaRPr lang="en-US" dirty="0"/>
        </a:p>
      </dgm:t>
    </dgm:pt>
    <dgm:pt modelId="{C3850D98-E2E0-4333-ADB2-8631C98F034D}" type="parTrans" cxnId="{32F3DED9-FE95-4CEC-AC8A-BA0A753C4321}">
      <dgm:prSet/>
      <dgm:spPr/>
      <dgm:t>
        <a:bodyPr/>
        <a:lstStyle/>
        <a:p>
          <a:endParaRPr lang="en-US"/>
        </a:p>
      </dgm:t>
    </dgm:pt>
    <dgm:pt modelId="{56E0BE9E-4960-480F-8C93-F52CAF514AE2}" type="sibTrans" cxnId="{32F3DED9-FE95-4CEC-AC8A-BA0A753C4321}">
      <dgm:prSet/>
      <dgm:spPr/>
      <dgm:t>
        <a:bodyPr/>
        <a:lstStyle/>
        <a:p>
          <a:endParaRPr lang="en-US"/>
        </a:p>
      </dgm:t>
    </dgm:pt>
    <dgm:pt modelId="{3CE36182-3B90-47DC-B986-69886FBE655B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Web App</a:t>
          </a:r>
        </a:p>
      </dgm:t>
    </dgm:pt>
    <dgm:pt modelId="{B4452D73-4605-4B5C-890D-0A68C65175EF}" type="parTrans" cxnId="{ACC052C5-97FE-4F03-A902-D6D1A9897D3A}">
      <dgm:prSet/>
      <dgm:spPr/>
      <dgm:t>
        <a:bodyPr/>
        <a:lstStyle/>
        <a:p>
          <a:endParaRPr lang="en-US"/>
        </a:p>
      </dgm:t>
    </dgm:pt>
    <dgm:pt modelId="{E6C05C96-2672-4CFA-B16C-AF4EA752FD57}" type="sibTrans" cxnId="{ACC052C5-97FE-4F03-A902-D6D1A9897D3A}">
      <dgm:prSet/>
      <dgm:spPr/>
      <dgm:t>
        <a:bodyPr/>
        <a:lstStyle/>
        <a:p>
          <a:endParaRPr lang="en-US"/>
        </a:p>
      </dgm:t>
    </dgm:pt>
    <dgm:pt modelId="{D79343F4-4C5A-42FD-8608-88119F9D776E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Tracker</a:t>
          </a:r>
        </a:p>
      </dgm:t>
    </dgm:pt>
    <dgm:pt modelId="{71DD8134-074C-4FF6-9056-3B3791E59B9F}" type="parTrans" cxnId="{D2C3BAB4-802F-404D-8981-99EF46A11BBC}">
      <dgm:prSet/>
      <dgm:spPr/>
      <dgm:t>
        <a:bodyPr/>
        <a:lstStyle/>
        <a:p>
          <a:endParaRPr lang="en-US"/>
        </a:p>
      </dgm:t>
    </dgm:pt>
    <dgm:pt modelId="{E84B0063-19CB-49EA-9497-3D38F4AE4193}" type="sibTrans" cxnId="{D2C3BAB4-802F-404D-8981-99EF46A11BBC}">
      <dgm:prSet/>
      <dgm:spPr/>
      <dgm:t>
        <a:bodyPr/>
        <a:lstStyle/>
        <a:p>
          <a:endParaRPr lang="en-US"/>
        </a:p>
      </dgm:t>
    </dgm:pt>
    <dgm:pt modelId="{7B6CEC01-F50E-473E-ADF6-0CEF3613146B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Mobile App</a:t>
          </a:r>
        </a:p>
      </dgm:t>
    </dgm:pt>
    <dgm:pt modelId="{E596584A-FC0C-4744-AE64-191D1C9418AE}" type="parTrans" cxnId="{E806A54B-9AA2-4E76-9C1B-3D330CE9B5E8}">
      <dgm:prSet/>
      <dgm:spPr/>
      <dgm:t>
        <a:bodyPr/>
        <a:lstStyle/>
        <a:p>
          <a:endParaRPr lang="en-US"/>
        </a:p>
      </dgm:t>
    </dgm:pt>
    <dgm:pt modelId="{8247FDC3-D380-4DA9-84FD-736462F8CE13}" type="sibTrans" cxnId="{E806A54B-9AA2-4E76-9C1B-3D330CE9B5E8}">
      <dgm:prSet/>
      <dgm:spPr/>
      <dgm:t>
        <a:bodyPr/>
        <a:lstStyle/>
        <a:p>
          <a:endParaRPr lang="en-US"/>
        </a:p>
      </dgm:t>
    </dgm:pt>
    <dgm:pt modelId="{DB92FE13-7F27-48A7-A171-EF689A50D61E}">
      <dgm:prSet phldrT="[Text]"/>
      <dgm:spPr/>
      <dgm:t>
        <a:bodyPr/>
        <a:lstStyle/>
        <a:p>
          <a:endParaRPr lang="en-US" dirty="0"/>
        </a:p>
      </dgm:t>
    </dgm:pt>
    <dgm:pt modelId="{3BEAEED8-F9D0-4693-BAB4-B9B42882A04A}" type="sibTrans" cxnId="{41D9CF1A-A127-42D1-B661-0AD07E487DC2}">
      <dgm:prSet/>
      <dgm:spPr/>
      <dgm:t>
        <a:bodyPr/>
        <a:lstStyle/>
        <a:p>
          <a:endParaRPr lang="en-US"/>
        </a:p>
      </dgm:t>
    </dgm:pt>
    <dgm:pt modelId="{E403F09E-84C7-497B-9F72-EB43CA14F39B}" type="parTrans" cxnId="{41D9CF1A-A127-42D1-B661-0AD07E487DC2}">
      <dgm:prSet/>
      <dgm:spPr/>
      <dgm:t>
        <a:bodyPr/>
        <a:lstStyle/>
        <a:p>
          <a:endParaRPr lang="en-US"/>
        </a:p>
      </dgm:t>
    </dgm:pt>
    <dgm:pt modelId="{908E7111-09D9-4452-BFB9-9AE67E72C178}">
      <dgm:prSet phldrT="[Text]"/>
      <dgm:spPr/>
      <dgm:t>
        <a:bodyPr/>
        <a:lstStyle/>
        <a:p>
          <a:endParaRPr lang="en-US" dirty="0"/>
        </a:p>
      </dgm:t>
    </dgm:pt>
    <dgm:pt modelId="{18B28C48-C024-4483-9840-909DF8A5A543}" type="sibTrans" cxnId="{28891753-81ED-481F-A48A-DE3BCA6BAD08}">
      <dgm:prSet/>
      <dgm:spPr/>
      <dgm:t>
        <a:bodyPr/>
        <a:lstStyle/>
        <a:p>
          <a:endParaRPr lang="en-US"/>
        </a:p>
      </dgm:t>
    </dgm:pt>
    <dgm:pt modelId="{9E246173-D324-4EA2-9CF0-2ACBC94598F1}" type="parTrans" cxnId="{28891753-81ED-481F-A48A-DE3BCA6BAD08}">
      <dgm:prSet/>
      <dgm:spPr/>
      <dgm:t>
        <a:bodyPr/>
        <a:lstStyle/>
        <a:p>
          <a:endParaRPr lang="en-US"/>
        </a:p>
      </dgm:t>
    </dgm:pt>
    <dgm:pt modelId="{8D5D5DC5-D095-43B0-9F95-959CE16AB1C8}" type="pres">
      <dgm:prSet presAssocID="{52A82C5E-4F11-450D-8A36-12B2E42F717F}" presName="Name0" presStyleCnt="0">
        <dgm:presLayoutVars>
          <dgm:chMax/>
          <dgm:chPref/>
          <dgm:dir/>
        </dgm:presLayoutVars>
      </dgm:prSet>
      <dgm:spPr/>
    </dgm:pt>
    <dgm:pt modelId="{3A625CA0-445C-4A08-9B09-4182A630AA10}" type="pres">
      <dgm:prSet presAssocID="{5E826C87-2E1D-4F28-B516-AA229670CE25}" presName="composite" presStyleCnt="0">
        <dgm:presLayoutVars>
          <dgm:chMax val="1"/>
          <dgm:chPref val="1"/>
        </dgm:presLayoutVars>
      </dgm:prSet>
      <dgm:spPr/>
    </dgm:pt>
    <dgm:pt modelId="{E8A68905-DD29-4410-A688-7047CA474C11}" type="pres">
      <dgm:prSet presAssocID="{5E826C87-2E1D-4F28-B516-AA229670CE25}" presName="Accent" presStyleLbl="trAlignAcc1" presStyleIdx="0" presStyleCnt="3">
        <dgm:presLayoutVars>
          <dgm:chMax val="0"/>
          <dgm:chPref val="0"/>
        </dgm:presLayoutVars>
      </dgm:prSet>
      <dgm:spPr>
        <a:ln>
          <a:solidFill>
            <a:schemeClr val="tx1"/>
          </a:solidFill>
        </a:ln>
      </dgm:spPr>
    </dgm:pt>
    <dgm:pt modelId="{6DF60128-1640-4628-B155-F4268510AFB6}" type="pres">
      <dgm:prSet presAssocID="{5E826C87-2E1D-4F28-B516-AA229670CE25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biLevel thresh="75000"/>
          </a:blip>
          <a:srcRect/>
          <a:stretch>
            <a:fillRect l="-21000" r="-21000"/>
          </a:stretch>
        </a:blipFill>
      </dgm:spPr>
    </dgm:pt>
    <dgm:pt modelId="{A3A3ACC3-29B5-4D00-B53B-57893EA2ABA5}" type="pres">
      <dgm:prSet presAssocID="{5E826C87-2E1D-4F28-B516-AA229670CE25}" presName="ChildComposite" presStyleCnt="0"/>
      <dgm:spPr/>
    </dgm:pt>
    <dgm:pt modelId="{6C5AE847-7D10-433A-86DE-D516889E3A5C}" type="pres">
      <dgm:prSet presAssocID="{5E826C87-2E1D-4F28-B516-AA229670CE25}" presName="Child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487D4-A108-44CC-9868-445A88C2E6E7}" type="pres">
      <dgm:prSet presAssocID="{5E826C87-2E1D-4F28-B516-AA229670CE25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16BD6D3F-93F5-4411-8DBD-58B07C282E6E}" type="pres">
      <dgm:prSet presAssocID="{56E0BE9E-4960-480F-8C93-F52CAF514AE2}" presName="sibTrans" presStyleCnt="0"/>
      <dgm:spPr/>
    </dgm:pt>
    <dgm:pt modelId="{35C2721C-C7DE-4572-B700-129371891C33}" type="pres">
      <dgm:prSet presAssocID="{908E7111-09D9-4452-BFB9-9AE67E72C178}" presName="composite" presStyleCnt="0">
        <dgm:presLayoutVars>
          <dgm:chMax val="1"/>
          <dgm:chPref val="1"/>
        </dgm:presLayoutVars>
      </dgm:prSet>
      <dgm:spPr/>
    </dgm:pt>
    <dgm:pt modelId="{A2E80359-B925-460F-8443-3E95A1B9341D}" type="pres">
      <dgm:prSet presAssocID="{908E7111-09D9-4452-BFB9-9AE67E72C178}" presName="Accent" presStyleLbl="trAlignAcc1" presStyleIdx="1" presStyleCnt="3">
        <dgm:presLayoutVars>
          <dgm:chMax val="0"/>
          <dgm:chPref val="0"/>
        </dgm:presLayoutVars>
      </dgm:prSet>
      <dgm:spPr>
        <a:ln>
          <a:solidFill>
            <a:schemeClr val="tx1"/>
          </a:solidFill>
        </a:ln>
      </dgm:spPr>
    </dgm:pt>
    <dgm:pt modelId="{0ABCDE28-811D-4848-B0B0-6CFFD9AC7C55}" type="pres">
      <dgm:prSet presAssocID="{908E7111-09D9-4452-BFB9-9AE67E72C178}" presName="Image" presStyleLbl="alignImgPlace1" presStyleIdx="1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biLevel thresh="75000"/>
          </a:blip>
          <a:srcRect/>
          <a:stretch>
            <a:fillRect l="4000" t="2000" r="4000" b="2000"/>
          </a:stretch>
        </a:blipFill>
      </dgm:spPr>
    </dgm:pt>
    <dgm:pt modelId="{9B5BF831-7499-424D-A560-63F3CDCE2C3C}" type="pres">
      <dgm:prSet presAssocID="{908E7111-09D9-4452-BFB9-9AE67E72C178}" presName="ChildComposite" presStyleCnt="0"/>
      <dgm:spPr/>
    </dgm:pt>
    <dgm:pt modelId="{E1BECCF5-6C8D-412F-AC5C-EFB3507E6F03}" type="pres">
      <dgm:prSet presAssocID="{908E7111-09D9-4452-BFB9-9AE67E72C178}" presName="Child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CFAD8BD-6FDE-46FA-827F-F009DCEC5A5C}" type="pres">
      <dgm:prSet presAssocID="{908E7111-09D9-4452-BFB9-9AE67E72C178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3C586B73-917F-4A3C-9AE1-71841FCFAED2}" type="pres">
      <dgm:prSet presAssocID="{18B28C48-C024-4483-9840-909DF8A5A543}" presName="sibTrans" presStyleCnt="0"/>
      <dgm:spPr/>
    </dgm:pt>
    <dgm:pt modelId="{874A7A07-F70D-4EF7-AFC9-4E5D73501BEB}" type="pres">
      <dgm:prSet presAssocID="{DB92FE13-7F27-48A7-A171-EF689A50D61E}" presName="composite" presStyleCnt="0">
        <dgm:presLayoutVars>
          <dgm:chMax val="1"/>
          <dgm:chPref val="1"/>
        </dgm:presLayoutVars>
      </dgm:prSet>
      <dgm:spPr/>
    </dgm:pt>
    <dgm:pt modelId="{2EDFD5A0-2A38-4B93-87B7-B2C523FD7448}" type="pres">
      <dgm:prSet presAssocID="{DB92FE13-7F27-48A7-A171-EF689A50D61E}" presName="Accent" presStyleLbl="trAlignAcc1" presStyleIdx="2" presStyleCnt="3">
        <dgm:presLayoutVars>
          <dgm:chMax val="0"/>
          <dgm:chPref val="0"/>
        </dgm:presLayoutVars>
      </dgm:prSet>
      <dgm:spPr>
        <a:ln>
          <a:solidFill>
            <a:schemeClr val="tx1"/>
          </a:solidFill>
        </a:ln>
      </dgm:spPr>
    </dgm:pt>
    <dgm:pt modelId="{84E46D82-64D8-4972-9EC5-65308A31C82B}" type="pres">
      <dgm:prSet presAssocID="{DB92FE13-7F27-48A7-A171-EF689A50D61E}" presName="Image" presStyleLbl="alignImgPlace1" presStyleIdx="2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00" t="2000" r="3000" b="2000"/>
          </a:stretch>
        </a:blipFill>
      </dgm:spPr>
    </dgm:pt>
    <dgm:pt modelId="{AA463BA8-D573-4FDA-B674-2665D7D1C86E}" type="pres">
      <dgm:prSet presAssocID="{DB92FE13-7F27-48A7-A171-EF689A50D61E}" presName="ChildComposite" presStyleCnt="0"/>
      <dgm:spPr/>
    </dgm:pt>
    <dgm:pt modelId="{9A6404E8-96EA-45F6-9D4E-08FF406471CA}" type="pres">
      <dgm:prSet presAssocID="{DB92FE13-7F27-48A7-A171-EF689A50D61E}" presName="Child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7FAFDE3-FDCF-43CC-A1D7-5B4932D4FA74}" type="pres">
      <dgm:prSet presAssocID="{DB92FE13-7F27-48A7-A171-EF689A50D61E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41D9CF1A-A127-42D1-B661-0AD07E487DC2}" srcId="{52A82C5E-4F11-450D-8A36-12B2E42F717F}" destId="{DB92FE13-7F27-48A7-A171-EF689A50D61E}" srcOrd="2" destOrd="0" parTransId="{E403F09E-84C7-497B-9F72-EB43CA14F39B}" sibTransId="{3BEAEED8-F9D0-4693-BAB4-B9B42882A04A}"/>
    <dgm:cxn modelId="{CE09E029-EC19-4940-8CF5-E112D57C010F}" type="presOf" srcId="{3CE36182-3B90-47DC-B986-69886FBE655B}" destId="{6C5AE847-7D10-433A-86DE-D516889E3A5C}" srcOrd="0" destOrd="0" presId="urn:microsoft.com/office/officeart/2008/layout/CaptionedPictures"/>
    <dgm:cxn modelId="{B6D4352F-DEF6-4BDA-8074-0FAEFCB6A9BE}" type="presOf" srcId="{D79343F4-4C5A-42FD-8608-88119F9D776E}" destId="{E1BECCF5-6C8D-412F-AC5C-EFB3507E6F03}" srcOrd="0" destOrd="0" presId="urn:microsoft.com/office/officeart/2008/layout/CaptionedPictures"/>
    <dgm:cxn modelId="{F5E36A3D-2FAB-4D25-B8A0-6611B6C06532}" type="presOf" srcId="{908E7111-09D9-4452-BFB9-9AE67E72C178}" destId="{9CFAD8BD-6FDE-46FA-827F-F009DCEC5A5C}" srcOrd="0" destOrd="0" presId="urn:microsoft.com/office/officeart/2008/layout/CaptionedPictures"/>
    <dgm:cxn modelId="{E806A54B-9AA2-4E76-9C1B-3D330CE9B5E8}" srcId="{DB92FE13-7F27-48A7-A171-EF689A50D61E}" destId="{7B6CEC01-F50E-473E-ADF6-0CEF3613146B}" srcOrd="0" destOrd="0" parTransId="{E596584A-FC0C-4744-AE64-191D1C9418AE}" sibTransId="{8247FDC3-D380-4DA9-84FD-736462F8CE13}"/>
    <dgm:cxn modelId="{28891753-81ED-481F-A48A-DE3BCA6BAD08}" srcId="{52A82C5E-4F11-450D-8A36-12B2E42F717F}" destId="{908E7111-09D9-4452-BFB9-9AE67E72C178}" srcOrd="1" destOrd="0" parTransId="{9E246173-D324-4EA2-9CF0-2ACBC94598F1}" sibTransId="{18B28C48-C024-4483-9840-909DF8A5A543}"/>
    <dgm:cxn modelId="{9BC51A67-31DC-465E-9E2E-C08635BB67A6}" type="presOf" srcId="{5E826C87-2E1D-4F28-B516-AA229670CE25}" destId="{6EA487D4-A108-44CC-9868-445A88C2E6E7}" srcOrd="0" destOrd="0" presId="urn:microsoft.com/office/officeart/2008/layout/CaptionedPictures"/>
    <dgm:cxn modelId="{25EC3769-7228-48F9-9737-D612020EA974}" type="presOf" srcId="{7B6CEC01-F50E-473E-ADF6-0CEF3613146B}" destId="{9A6404E8-96EA-45F6-9D4E-08FF406471CA}" srcOrd="0" destOrd="0" presId="urn:microsoft.com/office/officeart/2008/layout/CaptionedPictures"/>
    <dgm:cxn modelId="{F0CA4B87-1C95-4B1A-A9A0-198DCF288E57}" type="presOf" srcId="{52A82C5E-4F11-450D-8A36-12B2E42F717F}" destId="{8D5D5DC5-D095-43B0-9F95-959CE16AB1C8}" srcOrd="0" destOrd="0" presId="urn:microsoft.com/office/officeart/2008/layout/CaptionedPictures"/>
    <dgm:cxn modelId="{D2C3BAB4-802F-404D-8981-99EF46A11BBC}" srcId="{908E7111-09D9-4452-BFB9-9AE67E72C178}" destId="{D79343F4-4C5A-42FD-8608-88119F9D776E}" srcOrd="0" destOrd="0" parTransId="{71DD8134-074C-4FF6-9056-3B3791E59B9F}" sibTransId="{E84B0063-19CB-49EA-9497-3D38F4AE4193}"/>
    <dgm:cxn modelId="{ACC052C5-97FE-4F03-A902-D6D1A9897D3A}" srcId="{5E826C87-2E1D-4F28-B516-AA229670CE25}" destId="{3CE36182-3B90-47DC-B986-69886FBE655B}" srcOrd="0" destOrd="0" parTransId="{B4452D73-4605-4B5C-890D-0A68C65175EF}" sibTransId="{E6C05C96-2672-4CFA-B16C-AF4EA752FD57}"/>
    <dgm:cxn modelId="{32F3DED9-FE95-4CEC-AC8A-BA0A753C4321}" srcId="{52A82C5E-4F11-450D-8A36-12B2E42F717F}" destId="{5E826C87-2E1D-4F28-B516-AA229670CE25}" srcOrd="0" destOrd="0" parTransId="{C3850D98-E2E0-4333-ADB2-8631C98F034D}" sibTransId="{56E0BE9E-4960-480F-8C93-F52CAF514AE2}"/>
    <dgm:cxn modelId="{50A896F5-365D-40CD-9EC3-55003411BA84}" type="presOf" srcId="{DB92FE13-7F27-48A7-A171-EF689A50D61E}" destId="{07FAFDE3-FDCF-43CC-A1D7-5B4932D4FA74}" srcOrd="0" destOrd="0" presId="urn:microsoft.com/office/officeart/2008/layout/CaptionedPictures"/>
    <dgm:cxn modelId="{62A663AB-D084-4C69-AE96-7D8E57EDE632}" type="presParOf" srcId="{8D5D5DC5-D095-43B0-9F95-959CE16AB1C8}" destId="{3A625CA0-445C-4A08-9B09-4182A630AA10}" srcOrd="0" destOrd="0" presId="urn:microsoft.com/office/officeart/2008/layout/CaptionedPictures"/>
    <dgm:cxn modelId="{71486D7C-FE5F-4B62-99F7-702457A651BB}" type="presParOf" srcId="{3A625CA0-445C-4A08-9B09-4182A630AA10}" destId="{E8A68905-DD29-4410-A688-7047CA474C11}" srcOrd="0" destOrd="0" presId="urn:microsoft.com/office/officeart/2008/layout/CaptionedPictures"/>
    <dgm:cxn modelId="{FD325208-AFD7-49E3-8ADB-26D350206CC0}" type="presParOf" srcId="{3A625CA0-445C-4A08-9B09-4182A630AA10}" destId="{6DF60128-1640-4628-B155-F4268510AFB6}" srcOrd="1" destOrd="0" presId="urn:microsoft.com/office/officeart/2008/layout/CaptionedPictures"/>
    <dgm:cxn modelId="{164ACB1B-A811-4DE7-995E-2FB7E6B2FAD1}" type="presParOf" srcId="{3A625CA0-445C-4A08-9B09-4182A630AA10}" destId="{A3A3ACC3-29B5-4D00-B53B-57893EA2ABA5}" srcOrd="2" destOrd="0" presId="urn:microsoft.com/office/officeart/2008/layout/CaptionedPictures"/>
    <dgm:cxn modelId="{2DD72AF7-8800-4B72-B6FC-19E728490235}" type="presParOf" srcId="{A3A3ACC3-29B5-4D00-B53B-57893EA2ABA5}" destId="{6C5AE847-7D10-433A-86DE-D516889E3A5C}" srcOrd="0" destOrd="0" presId="urn:microsoft.com/office/officeart/2008/layout/CaptionedPictures"/>
    <dgm:cxn modelId="{CA52BB11-DE5F-44EB-BD2B-247CC66ED44A}" type="presParOf" srcId="{A3A3ACC3-29B5-4D00-B53B-57893EA2ABA5}" destId="{6EA487D4-A108-44CC-9868-445A88C2E6E7}" srcOrd="1" destOrd="0" presId="urn:microsoft.com/office/officeart/2008/layout/CaptionedPictures"/>
    <dgm:cxn modelId="{9089AE17-436F-4B8C-9640-56D7835B2740}" type="presParOf" srcId="{8D5D5DC5-D095-43B0-9F95-959CE16AB1C8}" destId="{16BD6D3F-93F5-4411-8DBD-58B07C282E6E}" srcOrd="1" destOrd="0" presId="urn:microsoft.com/office/officeart/2008/layout/CaptionedPictures"/>
    <dgm:cxn modelId="{639A97C4-570C-4D32-872B-2B00D5F317D2}" type="presParOf" srcId="{8D5D5DC5-D095-43B0-9F95-959CE16AB1C8}" destId="{35C2721C-C7DE-4572-B700-129371891C33}" srcOrd="2" destOrd="0" presId="urn:microsoft.com/office/officeart/2008/layout/CaptionedPictures"/>
    <dgm:cxn modelId="{1FE802EC-D9F1-420D-87FB-FE78BDA19690}" type="presParOf" srcId="{35C2721C-C7DE-4572-B700-129371891C33}" destId="{A2E80359-B925-460F-8443-3E95A1B9341D}" srcOrd="0" destOrd="0" presId="urn:microsoft.com/office/officeart/2008/layout/CaptionedPictures"/>
    <dgm:cxn modelId="{E1E949BF-AE31-48BC-B627-B3D38DDDE759}" type="presParOf" srcId="{35C2721C-C7DE-4572-B700-129371891C33}" destId="{0ABCDE28-811D-4848-B0B0-6CFFD9AC7C55}" srcOrd="1" destOrd="0" presId="urn:microsoft.com/office/officeart/2008/layout/CaptionedPictures"/>
    <dgm:cxn modelId="{63D4A548-3F83-4506-833F-8A7D960D612D}" type="presParOf" srcId="{35C2721C-C7DE-4572-B700-129371891C33}" destId="{9B5BF831-7499-424D-A560-63F3CDCE2C3C}" srcOrd="2" destOrd="0" presId="urn:microsoft.com/office/officeart/2008/layout/CaptionedPictures"/>
    <dgm:cxn modelId="{0E88CB97-3739-47BF-924A-FC28A75CCB00}" type="presParOf" srcId="{9B5BF831-7499-424D-A560-63F3CDCE2C3C}" destId="{E1BECCF5-6C8D-412F-AC5C-EFB3507E6F03}" srcOrd="0" destOrd="0" presId="urn:microsoft.com/office/officeart/2008/layout/CaptionedPictures"/>
    <dgm:cxn modelId="{FF86B719-F873-4FBD-A72B-B8E54E3F6876}" type="presParOf" srcId="{9B5BF831-7499-424D-A560-63F3CDCE2C3C}" destId="{9CFAD8BD-6FDE-46FA-827F-F009DCEC5A5C}" srcOrd="1" destOrd="0" presId="urn:microsoft.com/office/officeart/2008/layout/CaptionedPictures"/>
    <dgm:cxn modelId="{E181D4F6-5940-4148-9570-70549B249774}" type="presParOf" srcId="{8D5D5DC5-D095-43B0-9F95-959CE16AB1C8}" destId="{3C586B73-917F-4A3C-9AE1-71841FCFAED2}" srcOrd="3" destOrd="0" presId="urn:microsoft.com/office/officeart/2008/layout/CaptionedPictures"/>
    <dgm:cxn modelId="{4FAF9E54-9260-4487-947D-1CBB4B6CDACB}" type="presParOf" srcId="{8D5D5DC5-D095-43B0-9F95-959CE16AB1C8}" destId="{874A7A07-F70D-4EF7-AFC9-4E5D73501BEB}" srcOrd="4" destOrd="0" presId="urn:microsoft.com/office/officeart/2008/layout/CaptionedPictures"/>
    <dgm:cxn modelId="{69B457CA-6C06-4719-B59C-A93B684F28E8}" type="presParOf" srcId="{874A7A07-F70D-4EF7-AFC9-4E5D73501BEB}" destId="{2EDFD5A0-2A38-4B93-87B7-B2C523FD7448}" srcOrd="0" destOrd="0" presId="urn:microsoft.com/office/officeart/2008/layout/CaptionedPictures"/>
    <dgm:cxn modelId="{7626A6B8-84DD-4C9F-810B-C58967C3DDB0}" type="presParOf" srcId="{874A7A07-F70D-4EF7-AFC9-4E5D73501BEB}" destId="{84E46D82-64D8-4972-9EC5-65308A31C82B}" srcOrd="1" destOrd="0" presId="urn:microsoft.com/office/officeart/2008/layout/CaptionedPictures"/>
    <dgm:cxn modelId="{EA79E202-2BA5-4678-8AFC-1103F93517EE}" type="presParOf" srcId="{874A7A07-F70D-4EF7-AFC9-4E5D73501BEB}" destId="{AA463BA8-D573-4FDA-B674-2665D7D1C86E}" srcOrd="2" destOrd="0" presId="urn:microsoft.com/office/officeart/2008/layout/CaptionedPictures"/>
    <dgm:cxn modelId="{2C69D908-3530-430B-A3E2-3D74205548F1}" type="presParOf" srcId="{AA463BA8-D573-4FDA-B674-2665D7D1C86E}" destId="{9A6404E8-96EA-45F6-9D4E-08FF406471CA}" srcOrd="0" destOrd="0" presId="urn:microsoft.com/office/officeart/2008/layout/CaptionedPictures"/>
    <dgm:cxn modelId="{186FD689-4B77-41FD-80E2-C06401A5A258}" type="presParOf" srcId="{AA463BA8-D573-4FDA-B674-2665D7D1C86E}" destId="{07FAFDE3-FDCF-43CC-A1D7-5B4932D4FA7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8905-DD29-4410-A688-7047CA474C11}">
      <dsp:nvSpPr>
        <dsp:cNvPr id="0" name=""/>
        <dsp:cNvSpPr/>
      </dsp:nvSpPr>
      <dsp:spPr>
        <a:xfrm>
          <a:off x="4008" y="918765"/>
          <a:ext cx="1892498" cy="22264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60128-1640-4628-B155-F4268510AFB6}">
      <dsp:nvSpPr>
        <dsp:cNvPr id="0" name=""/>
        <dsp:cNvSpPr/>
      </dsp:nvSpPr>
      <dsp:spPr>
        <a:xfrm>
          <a:off x="98633" y="1007824"/>
          <a:ext cx="1703248" cy="1447204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AE847-7D10-433A-86DE-D516889E3A5C}">
      <dsp:nvSpPr>
        <dsp:cNvPr id="0" name=""/>
        <dsp:cNvSpPr/>
      </dsp:nvSpPr>
      <dsp:spPr>
        <a:xfrm>
          <a:off x="98633" y="2677693"/>
          <a:ext cx="1703248" cy="378481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Web App</a:t>
          </a:r>
        </a:p>
      </dsp:txBody>
      <dsp:txXfrm>
        <a:off x="98633" y="2677693"/>
        <a:ext cx="1703248" cy="378481"/>
      </dsp:txXfrm>
    </dsp:sp>
    <dsp:sp modelId="{6EA487D4-A108-44CC-9868-445A88C2E6E7}">
      <dsp:nvSpPr>
        <dsp:cNvPr id="0" name=""/>
        <dsp:cNvSpPr/>
      </dsp:nvSpPr>
      <dsp:spPr>
        <a:xfrm>
          <a:off x="98633" y="2455029"/>
          <a:ext cx="1703248" cy="22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98633" y="2455029"/>
        <a:ext cx="1703248" cy="222664"/>
      </dsp:txXfrm>
    </dsp:sp>
    <dsp:sp modelId="{A2E80359-B925-460F-8443-3E95A1B9341D}">
      <dsp:nvSpPr>
        <dsp:cNvPr id="0" name=""/>
        <dsp:cNvSpPr/>
      </dsp:nvSpPr>
      <dsp:spPr>
        <a:xfrm>
          <a:off x="2246317" y="918765"/>
          <a:ext cx="1892498" cy="22264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CDE28-811D-4848-B0B0-6CFFD9AC7C55}">
      <dsp:nvSpPr>
        <dsp:cNvPr id="0" name=""/>
        <dsp:cNvSpPr/>
      </dsp:nvSpPr>
      <dsp:spPr>
        <a:xfrm>
          <a:off x="2340942" y="1007824"/>
          <a:ext cx="1703248" cy="1447204"/>
        </a:xfrm>
        <a:prstGeom prst="rect">
          <a:avLst/>
        </a:prstGeom>
        <a:blipFill dpi="0" rotWithShape="1">
          <a:blip xmlns:r="http://schemas.openxmlformats.org/officeDocument/2006/relationships" r:embed="rId2">
            <a:biLevel thresh="75000"/>
          </a:blip>
          <a:srcRect/>
          <a:stretch>
            <a:fillRect l="4000" t="2000" r="4000" b="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ECCF5-6C8D-412F-AC5C-EFB3507E6F03}">
      <dsp:nvSpPr>
        <dsp:cNvPr id="0" name=""/>
        <dsp:cNvSpPr/>
      </dsp:nvSpPr>
      <dsp:spPr>
        <a:xfrm>
          <a:off x="2340942" y="2677693"/>
          <a:ext cx="1703248" cy="378481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Tracker</a:t>
          </a:r>
        </a:p>
      </dsp:txBody>
      <dsp:txXfrm>
        <a:off x="2340942" y="2677693"/>
        <a:ext cx="1703248" cy="378481"/>
      </dsp:txXfrm>
    </dsp:sp>
    <dsp:sp modelId="{9CFAD8BD-6FDE-46FA-827F-F009DCEC5A5C}">
      <dsp:nvSpPr>
        <dsp:cNvPr id="0" name=""/>
        <dsp:cNvSpPr/>
      </dsp:nvSpPr>
      <dsp:spPr>
        <a:xfrm>
          <a:off x="2340942" y="2455029"/>
          <a:ext cx="1703248" cy="22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340942" y="2455029"/>
        <a:ext cx="1703248" cy="222664"/>
      </dsp:txXfrm>
    </dsp:sp>
    <dsp:sp modelId="{2EDFD5A0-2A38-4B93-87B7-B2C523FD7448}">
      <dsp:nvSpPr>
        <dsp:cNvPr id="0" name=""/>
        <dsp:cNvSpPr/>
      </dsp:nvSpPr>
      <dsp:spPr>
        <a:xfrm>
          <a:off x="4488626" y="918765"/>
          <a:ext cx="1892498" cy="22264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46D82-64D8-4972-9EC5-65308A31C82B}">
      <dsp:nvSpPr>
        <dsp:cNvPr id="0" name=""/>
        <dsp:cNvSpPr/>
      </dsp:nvSpPr>
      <dsp:spPr>
        <a:xfrm>
          <a:off x="4583251" y="1007824"/>
          <a:ext cx="1703248" cy="1447204"/>
        </a:xfrm>
        <a:prstGeom prst="rect">
          <a:avLst/>
        </a:prstGeom>
        <a:blipFill dpi="0" rotWithShape="1"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00" t="2000" r="3000" b="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404E8-96EA-45F6-9D4E-08FF406471CA}">
      <dsp:nvSpPr>
        <dsp:cNvPr id="0" name=""/>
        <dsp:cNvSpPr/>
      </dsp:nvSpPr>
      <dsp:spPr>
        <a:xfrm>
          <a:off x="4583251" y="2677693"/>
          <a:ext cx="1703248" cy="378481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Mobile App</a:t>
          </a:r>
        </a:p>
      </dsp:txBody>
      <dsp:txXfrm>
        <a:off x="4583251" y="2677693"/>
        <a:ext cx="1703248" cy="378481"/>
      </dsp:txXfrm>
    </dsp:sp>
    <dsp:sp modelId="{07FAFDE3-FDCF-43CC-A1D7-5B4932D4FA74}">
      <dsp:nvSpPr>
        <dsp:cNvPr id="0" name=""/>
        <dsp:cNvSpPr/>
      </dsp:nvSpPr>
      <dsp:spPr>
        <a:xfrm>
          <a:off x="4583251" y="2455029"/>
          <a:ext cx="1703248" cy="22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4583251" y="2455029"/>
        <a:ext cx="1703248" cy="22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3FF1C-AC99-B04C-B942-841122526F43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90C6-3CED-EA49-B0CA-29DDEF93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8A6D-3B34-284E-A849-5996E6B2467F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C6A2-73AE-E546-8D08-A380A1F90435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5A6-2499-3142-B60F-790902EC120F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8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028-BAD0-1743-B3B3-E3F83B540B40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1A39-4751-6C42-BBE7-411EB6A604A3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BFB6-694D-1243-B4AB-E3726B0E5A66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1AD-562A-B94B-9AD0-726A1BE56C39}" type="datetime1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5A0-446D-0345-8063-938BD9BBDE66}" type="datetime1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C45C-C588-5748-87CF-2AB9D72F613B}" type="datetime1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5929-03DD-974E-A35D-DFDB6E5639D1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BC2F-9C94-444D-A440-6831E4446163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6924-9C85-6546-9BB9-BBF0C318B103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2366-0284-4047-A9A0-83A837CC8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693C-194B-7841-B2B1-DD161A7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people Hate public Transportation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1B645-27FD-9144-A2C2-EABEE278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B0FAF-E394-9F4C-BA4B-B2B9B9739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37818"/>
            <a:ext cx="6077155" cy="47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6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Laksara\Desktop\GC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04800"/>
            <a:ext cx="5018519" cy="232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aksara\Desktop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114800"/>
            <a:ext cx="46958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aksara\Desktop\N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88" y="2209800"/>
            <a:ext cx="5041394" cy="25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7D3C7-0FB3-1240-B80F-7A2D3434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aksara\Desktop\Flu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91" y="4020311"/>
            <a:ext cx="4691933" cy="234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aksara\Desktop\Re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"/>
            <a:ext cx="5796116" cy="30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aksara\Desktop\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CE7F8-5FAD-584C-A894-CF6EB291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6" y="533400"/>
            <a:ext cx="2803207" cy="5697889"/>
          </a:xfrm>
          <a:prstGeom prst="rect">
            <a:avLst/>
          </a:prstGeom>
          <a:effectLst>
            <a:outerShdw blurRad="2286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 descr="C:\Users\Laksara\Desktop\SaVY\Screenshot_20190628_104430_com.t7.bus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6" y="1146293"/>
            <a:ext cx="2695552" cy="45467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537786" y="1320834"/>
            <a:ext cx="2695551" cy="390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7786" y="1459899"/>
            <a:ext cx="163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7786" y="1516096"/>
            <a:ext cx="163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86" y="1581819"/>
            <a:ext cx="163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371600"/>
            <a:ext cx="4336503" cy="3533206"/>
          </a:xfrm>
          <a:prstGeom prst="rect">
            <a:avLst/>
          </a:prstGeom>
          <a:effectLst>
            <a:outerShdw blurRad="381000" dist="152400" dir="2400000" sx="99000" sy="99000" algn="tl" rotWithShape="0">
              <a:prstClr val="black">
                <a:alpha val="21000"/>
              </a:prstClr>
            </a:outerShdw>
          </a:effectLst>
        </p:spPr>
      </p:pic>
      <p:pic>
        <p:nvPicPr>
          <p:cNvPr id="11" name="Picture 3" descr="C:\Users\Laksara\Downloads\fd7b472e1b067082ce04bd601d0fc895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97" y="1568967"/>
            <a:ext cx="4097763" cy="22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62943" y="1568967"/>
            <a:ext cx="607060" cy="21859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8D578-477F-3D47-AAB9-388F42E2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224" y="924340"/>
            <a:ext cx="48835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Bill Of Materials Per Unit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82686" y="1409087"/>
          <a:ext cx="7888564" cy="45172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3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algn="ctr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Item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 Of Units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Price/Unit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cost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MPU 6050</a:t>
                      </a:r>
                    </a:p>
                    <a:p>
                      <a:pPr algn="ctr" fontAlgn="b"/>
                      <a:endParaRPr lang="en-US" sz="800" b="1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390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390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BMP 280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330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330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HMC 5983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750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750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A9G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3000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3000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STM32F103C8T6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750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750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LM2596 Adjustable Buck Converter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180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180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Li Ion Battery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220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220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Enclosure Box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290</a:t>
                      </a:r>
                    </a:p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290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345">
                <a:tc gridSpan="3">
                  <a:txBody>
                    <a:bodyPr/>
                    <a:lstStyle/>
                    <a:p>
                      <a:pPr algn="ctr" fontAlgn="b"/>
                      <a:endParaRPr lang="en-US" sz="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</a:p>
                    <a:p>
                      <a:pPr algn="ctr" fontAlgn="b"/>
                      <a:endParaRPr lang="en-US" sz="1100" b="1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5910</a:t>
                      </a:r>
                    </a:p>
                    <a:p>
                      <a:pPr algn="ctr" fontAlgn="b"/>
                      <a:endParaRPr lang="en-US" sz="1100" b="1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15D6-8DF4-CA4D-9D89-C12C0B03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0843" y="138080"/>
            <a:ext cx="8122469" cy="5244382"/>
            <a:chOff x="373459" y="-793793"/>
            <a:chExt cx="10829959" cy="6992509"/>
          </a:xfrm>
        </p:grpSpPr>
        <p:sp>
          <p:nvSpPr>
            <p:cNvPr id="81" name="Round Same Side Corner Rectangle 80"/>
            <p:cNvSpPr/>
            <p:nvPr/>
          </p:nvSpPr>
          <p:spPr>
            <a:xfrm>
              <a:off x="1683548" y="167774"/>
              <a:ext cx="317095" cy="152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week3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79916" y="1873376"/>
              <a:ext cx="10423502" cy="4325340"/>
              <a:chOff x="973749" y="1467210"/>
              <a:chExt cx="10423502" cy="432534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290550" y="1467210"/>
                <a:ext cx="9106701" cy="4325340"/>
                <a:chOff x="1845055" y="1721090"/>
                <a:chExt cx="8349285" cy="3965596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3692564" y="4917430"/>
                  <a:ext cx="6501776" cy="769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2DF9A"/>
                </a:solidFill>
                <a:ln>
                  <a:solidFill>
                    <a:srgbClr val="42DF9A"/>
                  </a:solidFill>
                </a:ln>
                <a:effectLst>
                  <a:outerShdw blurRad="88900" dist="38100" algn="l" rotWithShape="0">
                    <a:prstClr val="black">
                      <a:alpha val="4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350" dirty="0">
                      <a:solidFill>
                        <a:schemeClr val="tx1"/>
                      </a:solidFill>
                    </a:rPr>
                    <a:t>Mobile APP</a:t>
                  </a: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2477081" y="3840257"/>
                  <a:ext cx="6005389" cy="769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88900" dist="38100" algn="l" rotWithShape="0">
                    <a:prstClr val="black">
                      <a:alpha val="4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tx1"/>
                      </a:solidFill>
                    </a:rPr>
                    <a:t>WEB UI</a:t>
                  </a:r>
                  <a:endParaRPr lang="en-US" sz="1350" dirty="0"/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1845055" y="2777958"/>
                  <a:ext cx="5726709" cy="76925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3F3F41"/>
                  </a:solidFill>
                </a:ln>
                <a:effectLst>
                  <a:outerShdw blurRad="88900" dist="38100" algn="l" rotWithShape="0">
                    <a:prstClr val="black">
                      <a:alpha val="4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350" dirty="0">
                      <a:solidFill>
                        <a:schemeClr val="tx1"/>
                      </a:solidFill>
                    </a:rPr>
                    <a:t>TMS</a:t>
                  </a: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1854436" y="1721090"/>
                  <a:ext cx="4290249" cy="769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B49C"/>
                </a:solidFill>
                <a:ln>
                  <a:solidFill>
                    <a:srgbClr val="1AB49C"/>
                  </a:solidFill>
                </a:ln>
                <a:effectLst>
                  <a:outerShdw blurRad="88900" dist="38100" algn="l" rotWithShape="0">
                    <a:prstClr val="black">
                      <a:alpha val="4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tx1"/>
                      </a:solidFill>
                    </a:rPr>
                    <a:t>Tracker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973749" y="3223022"/>
                <a:ext cx="10111919" cy="430887"/>
                <a:chOff x="973749" y="3223022"/>
                <a:chExt cx="10111919" cy="430887"/>
              </a:xfrm>
            </p:grpSpPr>
            <p:grpSp>
              <p:nvGrpSpPr>
                <p:cNvPr id="88" name="Shape 551"/>
                <p:cNvGrpSpPr/>
                <p:nvPr/>
              </p:nvGrpSpPr>
              <p:grpSpPr>
                <a:xfrm>
                  <a:off x="10981168" y="3525213"/>
                  <a:ext cx="104500" cy="104500"/>
                  <a:chOff x="581250" y="4634875"/>
                  <a:chExt cx="120300" cy="120300"/>
                </a:xfrm>
                <a:solidFill>
                  <a:srgbClr val="133B64"/>
                </a:solidFill>
              </p:grpSpPr>
              <p:sp>
                <p:nvSpPr>
                  <p:cNvPr id="95" name="Shape 554"/>
                  <p:cNvSpPr/>
                  <p:nvPr/>
                </p:nvSpPr>
                <p:spPr>
                  <a:xfrm>
                    <a:off x="654525" y="4708150"/>
                    <a:ext cx="47025" cy="47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81" h="1881" extrusionOk="0">
                        <a:moveTo>
                          <a:pt x="1124" y="0"/>
                        </a:moveTo>
                        <a:lnTo>
                          <a:pt x="977" y="25"/>
                        </a:lnTo>
                        <a:lnTo>
                          <a:pt x="831" y="74"/>
                        </a:lnTo>
                        <a:lnTo>
                          <a:pt x="709" y="147"/>
                        </a:lnTo>
                        <a:lnTo>
                          <a:pt x="586" y="245"/>
                        </a:lnTo>
                        <a:lnTo>
                          <a:pt x="464" y="391"/>
                        </a:lnTo>
                        <a:lnTo>
                          <a:pt x="367" y="611"/>
                        </a:lnTo>
                        <a:lnTo>
                          <a:pt x="269" y="880"/>
                        </a:lnTo>
                        <a:lnTo>
                          <a:pt x="171" y="1173"/>
                        </a:lnTo>
                        <a:lnTo>
                          <a:pt x="49" y="1686"/>
                        </a:lnTo>
                        <a:lnTo>
                          <a:pt x="0" y="1881"/>
                        </a:lnTo>
                        <a:lnTo>
                          <a:pt x="0" y="1881"/>
                        </a:lnTo>
                        <a:lnTo>
                          <a:pt x="220" y="1857"/>
                        </a:lnTo>
                        <a:lnTo>
                          <a:pt x="733" y="1710"/>
                        </a:lnTo>
                        <a:lnTo>
                          <a:pt x="1002" y="1637"/>
                        </a:lnTo>
                        <a:lnTo>
                          <a:pt x="1270" y="1539"/>
                        </a:lnTo>
                        <a:lnTo>
                          <a:pt x="1515" y="1417"/>
                        </a:lnTo>
                        <a:lnTo>
                          <a:pt x="1661" y="1319"/>
                        </a:lnTo>
                        <a:lnTo>
                          <a:pt x="1759" y="1197"/>
                        </a:lnTo>
                        <a:lnTo>
                          <a:pt x="1832" y="1051"/>
                        </a:lnTo>
                        <a:lnTo>
                          <a:pt x="1881" y="928"/>
                        </a:lnTo>
                        <a:lnTo>
                          <a:pt x="1881" y="782"/>
                        </a:lnTo>
                        <a:lnTo>
                          <a:pt x="1881" y="635"/>
                        </a:lnTo>
                        <a:lnTo>
                          <a:pt x="1832" y="489"/>
                        </a:lnTo>
                        <a:lnTo>
                          <a:pt x="1759" y="367"/>
                        </a:lnTo>
                        <a:lnTo>
                          <a:pt x="1661" y="245"/>
                        </a:lnTo>
                        <a:lnTo>
                          <a:pt x="1539" y="147"/>
                        </a:lnTo>
                        <a:lnTo>
                          <a:pt x="1417" y="74"/>
                        </a:lnTo>
                        <a:lnTo>
                          <a:pt x="1270" y="25"/>
                        </a:lnTo>
                        <a:lnTo>
                          <a:pt x="1124" y="0"/>
                        </a:lnTo>
                        <a:close/>
                      </a:path>
                    </a:pathLst>
                  </a:custGeom>
                  <a:solidFill>
                    <a:srgbClr val="42DF9A"/>
                  </a:solidFill>
                  <a:ln>
                    <a:noFill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350"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6" name="Shape 555"/>
                  <p:cNvSpPr/>
                  <p:nvPr/>
                </p:nvSpPr>
                <p:spPr>
                  <a:xfrm>
                    <a:off x="581250" y="4634875"/>
                    <a:ext cx="47050" cy="47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82" h="1882" extrusionOk="0">
                        <a:moveTo>
                          <a:pt x="953" y="1"/>
                        </a:moveTo>
                        <a:lnTo>
                          <a:pt x="831" y="49"/>
                        </a:lnTo>
                        <a:lnTo>
                          <a:pt x="684" y="123"/>
                        </a:lnTo>
                        <a:lnTo>
                          <a:pt x="562" y="220"/>
                        </a:lnTo>
                        <a:lnTo>
                          <a:pt x="465" y="367"/>
                        </a:lnTo>
                        <a:lnTo>
                          <a:pt x="342" y="611"/>
                        </a:lnTo>
                        <a:lnTo>
                          <a:pt x="245" y="880"/>
                        </a:lnTo>
                        <a:lnTo>
                          <a:pt x="171" y="1148"/>
                        </a:lnTo>
                        <a:lnTo>
                          <a:pt x="25" y="1661"/>
                        </a:lnTo>
                        <a:lnTo>
                          <a:pt x="1" y="1881"/>
                        </a:lnTo>
                        <a:lnTo>
                          <a:pt x="196" y="1832"/>
                        </a:lnTo>
                        <a:lnTo>
                          <a:pt x="709" y="1710"/>
                        </a:lnTo>
                        <a:lnTo>
                          <a:pt x="1002" y="1613"/>
                        </a:lnTo>
                        <a:lnTo>
                          <a:pt x="1271" y="1515"/>
                        </a:lnTo>
                        <a:lnTo>
                          <a:pt x="1490" y="1417"/>
                        </a:lnTo>
                        <a:lnTo>
                          <a:pt x="1637" y="1295"/>
                        </a:lnTo>
                        <a:lnTo>
                          <a:pt x="1735" y="1173"/>
                        </a:lnTo>
                        <a:lnTo>
                          <a:pt x="1808" y="1051"/>
                        </a:lnTo>
                        <a:lnTo>
                          <a:pt x="1857" y="904"/>
                        </a:lnTo>
                        <a:lnTo>
                          <a:pt x="1881" y="758"/>
                        </a:lnTo>
                        <a:lnTo>
                          <a:pt x="1857" y="611"/>
                        </a:lnTo>
                        <a:lnTo>
                          <a:pt x="1808" y="465"/>
                        </a:lnTo>
                        <a:lnTo>
                          <a:pt x="1735" y="343"/>
                        </a:lnTo>
                        <a:lnTo>
                          <a:pt x="1637" y="220"/>
                        </a:lnTo>
                        <a:lnTo>
                          <a:pt x="1515" y="123"/>
                        </a:lnTo>
                        <a:lnTo>
                          <a:pt x="1393" y="49"/>
                        </a:lnTo>
                        <a:lnTo>
                          <a:pt x="1246" y="1"/>
                        </a:lnTo>
                        <a:close/>
                      </a:path>
                    </a:pathLst>
                  </a:custGeom>
                  <a:solidFill>
                    <a:srgbClr val="42DF9A"/>
                  </a:solidFill>
                  <a:ln>
                    <a:noFill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350">
                      <a:solidFill>
                        <a:srgbClr val="434343"/>
                      </a:solidFill>
                    </a:endParaRPr>
                  </a:p>
                </p:txBody>
              </p:sp>
            </p:grpSp>
            <p:sp>
              <p:nvSpPr>
                <p:cNvPr id="89" name="Rectangle 88"/>
                <p:cNvSpPr/>
                <p:nvPr/>
              </p:nvSpPr>
              <p:spPr>
                <a:xfrm>
                  <a:off x="973749" y="3223022"/>
                  <a:ext cx="81902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2015</a:t>
                  </a:r>
                  <a:endParaRPr lang="en-US" sz="15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9210235" y="3223022"/>
                  <a:ext cx="81902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2018</a:t>
                  </a:r>
                  <a:endParaRPr lang="en-US" sz="15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122" name="Rectangle 121"/>
            <p:cNvSpPr/>
            <p:nvPr/>
          </p:nvSpPr>
          <p:spPr>
            <a:xfrm>
              <a:off x="6747005" y="2433010"/>
              <a:ext cx="143458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YOUR HEADING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73459" y="2822840"/>
              <a:ext cx="143458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YOUR HEADING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325922" y="4925349"/>
              <a:ext cx="132343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YOUR HEADIG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F49A3A-275B-4E2D-9586-12C6492F041A}"/>
                </a:ext>
              </a:extLst>
            </p:cNvPr>
            <p:cNvSpPr/>
            <p:nvPr/>
          </p:nvSpPr>
          <p:spPr>
            <a:xfrm>
              <a:off x="4089212" y="-793793"/>
              <a:ext cx="3292964" cy="553997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700" dirty="0">
                  <a:ln w="0"/>
                  <a:solidFill>
                    <a:srgbClr val="131F2B"/>
                  </a:solidFill>
                  <a:latin typeface="Roboto" pitchFamily="2" charset="0"/>
                  <a:ea typeface="Roboto" pitchFamily="2" charset="0"/>
                  <a:cs typeface="Lato" panose="020F0502020204030203" pitchFamily="34" charset="0"/>
                </a:rPr>
                <a:t>TIMELINE</a:t>
              </a:r>
              <a:endParaRPr lang="en-US" sz="2700" dirty="0">
                <a:ln w="0"/>
                <a:solidFill>
                  <a:srgbClr val="131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A2E9BC-711F-0644-9F99-1AA2252D2E96}"/>
              </a:ext>
            </a:extLst>
          </p:cNvPr>
          <p:cNvCxnSpPr>
            <a:cxnSpLocks/>
          </p:cNvCxnSpPr>
          <p:nvPr/>
        </p:nvCxnSpPr>
        <p:spPr>
          <a:xfrm>
            <a:off x="1630334" y="2081893"/>
            <a:ext cx="0" cy="3654694"/>
          </a:xfrm>
          <a:prstGeom prst="line">
            <a:avLst/>
          </a:prstGeom>
          <a:solidFill>
            <a:srgbClr val="1AB49C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FF1E3C-D9F3-BB4C-867D-F07E0E34A48D}"/>
              </a:ext>
            </a:extLst>
          </p:cNvPr>
          <p:cNvCxnSpPr>
            <a:cxnSpLocks/>
          </p:cNvCxnSpPr>
          <p:nvPr/>
        </p:nvCxnSpPr>
        <p:spPr>
          <a:xfrm>
            <a:off x="4189720" y="1971675"/>
            <a:ext cx="0" cy="3764912"/>
          </a:xfrm>
          <a:prstGeom prst="line">
            <a:avLst/>
          </a:prstGeom>
          <a:solidFill>
            <a:srgbClr val="1AB49C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CDF8F2-4543-E047-89C9-CDE9DB2D391D}"/>
              </a:ext>
            </a:extLst>
          </p:cNvPr>
          <p:cNvCxnSpPr>
            <a:cxnSpLocks/>
          </p:cNvCxnSpPr>
          <p:nvPr/>
        </p:nvCxnSpPr>
        <p:spPr>
          <a:xfrm>
            <a:off x="6344201" y="1971675"/>
            <a:ext cx="0" cy="3764912"/>
          </a:xfrm>
          <a:prstGeom prst="line">
            <a:avLst/>
          </a:prstGeom>
          <a:solidFill>
            <a:srgbClr val="1AB49C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AEF792-4267-CE4A-8404-5EDC35EF649F}"/>
              </a:ext>
            </a:extLst>
          </p:cNvPr>
          <p:cNvCxnSpPr>
            <a:cxnSpLocks/>
          </p:cNvCxnSpPr>
          <p:nvPr/>
        </p:nvCxnSpPr>
        <p:spPr>
          <a:xfrm>
            <a:off x="8456553" y="1989706"/>
            <a:ext cx="0" cy="3764912"/>
          </a:xfrm>
          <a:prstGeom prst="line">
            <a:avLst/>
          </a:prstGeom>
          <a:solidFill>
            <a:srgbClr val="1AB49C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 Same Side Corner Rectangle 67">
            <a:extLst>
              <a:ext uri="{FF2B5EF4-FFF2-40B4-BE49-F238E27FC236}">
                <a16:creationId xmlns:a16="http://schemas.microsoft.com/office/drawing/2014/main" id="{FF3F52B1-7773-0B4F-B3AA-46A052FD6264}"/>
              </a:ext>
            </a:extLst>
          </p:cNvPr>
          <p:cNvSpPr/>
          <p:nvPr/>
        </p:nvSpPr>
        <p:spPr>
          <a:xfrm>
            <a:off x="4070809" y="767968"/>
            <a:ext cx="237821" cy="114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Week7</a:t>
            </a:r>
          </a:p>
        </p:txBody>
      </p:sp>
      <p:sp>
        <p:nvSpPr>
          <p:cNvPr id="69" name="Round Same Side Corner Rectangle 68">
            <a:extLst>
              <a:ext uri="{FF2B5EF4-FFF2-40B4-BE49-F238E27FC236}">
                <a16:creationId xmlns:a16="http://schemas.microsoft.com/office/drawing/2014/main" id="{2CBB715E-0CD9-FB42-A65C-FAAD1CC40D38}"/>
              </a:ext>
            </a:extLst>
          </p:cNvPr>
          <p:cNvSpPr/>
          <p:nvPr/>
        </p:nvSpPr>
        <p:spPr>
          <a:xfrm>
            <a:off x="6225290" y="767968"/>
            <a:ext cx="237821" cy="114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Week11</a:t>
            </a:r>
          </a:p>
        </p:txBody>
      </p:sp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1AAA1F86-7006-5341-9094-17118C247462}"/>
              </a:ext>
            </a:extLst>
          </p:cNvPr>
          <p:cNvSpPr/>
          <p:nvPr/>
        </p:nvSpPr>
        <p:spPr>
          <a:xfrm>
            <a:off x="8331250" y="720762"/>
            <a:ext cx="237821" cy="114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2972769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1D4C5-BC63-2D4C-BAA1-5295EF9C194B}"/>
              </a:ext>
            </a:extLst>
          </p:cNvPr>
          <p:cNvSpPr txBox="1"/>
          <p:nvPr/>
        </p:nvSpPr>
        <p:spPr>
          <a:xfrm>
            <a:off x="1524001" y="990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we going to demonstrate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2F969-F77B-E341-A1DC-00CD766D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7021700" cy="39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3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2C4A6-DD8B-A442-8B46-EED58CFD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0857" y="-152400"/>
            <a:ext cx="11010226" cy="8001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9C063-CA99-B343-A3AA-F08CE825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0B6E2-C21E-7746-A96D-3A0B60F0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2" y="-228600"/>
            <a:ext cx="7111448" cy="71114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8E0E7-875D-AB44-893E-C926A484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5673-3738-2349-AD8B-B4763D70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01EC-1DBB-C641-85FA-F04166FB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Sri Lanka has the second highest road density in Asia (173.8 km/km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Once CTB was the largest omnibus company in the world (Wikipedia)</a:t>
            </a:r>
          </a:p>
          <a:p>
            <a:r>
              <a:rPr lang="en-US" dirty="0"/>
              <a:t>But Still people don’t use the public transportation very much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DBD11-71FF-7948-8AFC-0405E171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562350"/>
            <a:ext cx="2438400" cy="2438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7EEAD-7762-EB44-A1A1-8277B25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4D4C-F0ED-464C-9F63-867A86E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FE140-C370-F346-BB86-A7F25A36D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3562350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39551-0929-B84E-A2A0-0B407F000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65086"/>
            <a:ext cx="2057400" cy="326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089EA-0DBC-2748-B5C5-F40F47237666}"/>
              </a:ext>
            </a:extLst>
          </p:cNvPr>
          <p:cNvSpPr txBox="1"/>
          <p:nvPr/>
        </p:nvSpPr>
        <p:spPr>
          <a:xfrm>
            <a:off x="1066800" y="5562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</a:t>
            </a:r>
            <a:r>
              <a:rPr lang="en-US" sz="2400" dirty="0"/>
              <a:t>fer Tra</a:t>
            </a:r>
            <a:r>
              <a:rPr lang="en-US" sz="2400" b="1" dirty="0"/>
              <a:t>v</a:t>
            </a:r>
            <a:r>
              <a:rPr lang="en-US" sz="2400" dirty="0"/>
              <a:t>el Utilit</a:t>
            </a:r>
            <a:r>
              <a:rPr lang="en-US" sz="2400" b="1" dirty="0"/>
              <a:t>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DDF35-DAFD-E443-9343-51405F91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509712" y="1654175"/>
          <a:ext cx="63851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5962" y="1407319"/>
            <a:ext cx="53601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What You See from Outside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1DCB6-29DB-C748-A2FB-4941FECE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70CC9A-82A3-4746-A7A1-1AC60BFC7D4A}"/>
              </a:ext>
            </a:extLst>
          </p:cNvPr>
          <p:cNvGrpSpPr/>
          <p:nvPr/>
        </p:nvGrpSpPr>
        <p:grpSpPr>
          <a:xfrm rot="16200000">
            <a:off x="2497445" y="209935"/>
            <a:ext cx="4383536" cy="5678168"/>
            <a:chOff x="1294857" y="-2348133"/>
            <a:chExt cx="10532154" cy="136458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566406-CD29-3941-A3AC-BC4B8FD11159}"/>
                </a:ext>
              </a:extLst>
            </p:cNvPr>
            <p:cNvGrpSpPr/>
            <p:nvPr/>
          </p:nvGrpSpPr>
          <p:grpSpPr>
            <a:xfrm>
              <a:off x="1294857" y="-973006"/>
              <a:ext cx="10532154" cy="12270767"/>
              <a:chOff x="905144" y="-1219809"/>
              <a:chExt cx="10890374" cy="12879644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5753BAE-A06D-1140-9371-F419E421B592}"/>
                  </a:ext>
                </a:extLst>
              </p:cNvPr>
              <p:cNvSpPr/>
              <p:nvPr/>
            </p:nvSpPr>
            <p:spPr>
              <a:xfrm>
                <a:off x="905144" y="1107713"/>
                <a:ext cx="695745" cy="4175550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ctr"/>
                <a:endParaRPr lang="en-US" sz="135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820C891-20CC-254C-B88C-6F494FC3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34477">
                <a:off x="5026546" y="-1201403"/>
                <a:ext cx="1228221" cy="119140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B34EF4-A4D3-684D-8A18-940B6178C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846942" y="2569043"/>
                <a:ext cx="1291601" cy="125289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DB09C4A-71E7-5044-A3FB-F062A8BDD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996972" y="-393514"/>
                <a:ext cx="2841123" cy="2755969"/>
              </a:xfrm>
              <a:prstGeom prst="rect">
                <a:avLst/>
              </a:prstGeom>
            </p:spPr>
          </p:pic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74876B8-0BF3-B04C-8648-56E514F01D3F}"/>
                  </a:ext>
                </a:extLst>
              </p:cNvPr>
              <p:cNvSpPr/>
              <p:nvPr/>
            </p:nvSpPr>
            <p:spPr>
              <a:xfrm rot="5400000">
                <a:off x="5989711" y="1756763"/>
                <a:ext cx="2841123" cy="626401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chemeClr val="accent5">
                        <a:lumMod val="50000"/>
                      </a:schemeClr>
                    </a:solidFill>
                  </a:rPr>
                  <a:t>Web App </a:t>
                </a:r>
                <a:r>
                  <a:rPr lang="en-US" sz="1350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api</a:t>
                </a:r>
                <a:endParaRPr lang="en-US" sz="135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9B575ED0-7A6A-2843-B3DC-EF5D30B25A30}"/>
                  </a:ext>
                </a:extLst>
              </p:cNvPr>
              <p:cNvSpPr/>
              <p:nvPr/>
            </p:nvSpPr>
            <p:spPr>
              <a:xfrm rot="5400000">
                <a:off x="5363697" y="5719616"/>
                <a:ext cx="4140325" cy="636344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chemeClr val="accent5">
                        <a:lumMod val="50000"/>
                      </a:schemeClr>
                    </a:solidFill>
                  </a:rPr>
                  <a:t>Mobile App </a:t>
                </a:r>
                <a:r>
                  <a:rPr lang="en-US" sz="1350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api</a:t>
                </a:r>
                <a:endParaRPr lang="en-US" sz="135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3B14221-F786-E24D-80A8-4CC6DCB2B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174952" y="5375589"/>
                <a:ext cx="2333015" cy="2263091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BAE5E8E-DC09-9B4E-B24E-ACDAB5DBCB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83860" y="3102864"/>
                <a:ext cx="2" cy="934171"/>
              </a:xfrm>
              <a:prstGeom prst="straightConnector1">
                <a:avLst/>
              </a:prstGeom>
              <a:ln w="34925" cap="flat" cmpd="sng"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3001BE5-D390-5D42-9A84-E2C0E7D57C02}"/>
                  </a:ext>
                </a:extLst>
              </p:cNvPr>
              <p:cNvCxnSpPr/>
              <p:nvPr/>
            </p:nvCxnSpPr>
            <p:spPr>
              <a:xfrm flipH="1" flipV="1">
                <a:off x="5685951" y="39198"/>
                <a:ext cx="9939" cy="1045273"/>
              </a:xfrm>
              <a:prstGeom prst="straightConnector1">
                <a:avLst/>
              </a:prstGeom>
              <a:ln w="34925" cap="flat" cmpd="sng"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BF2E5F8-6629-D344-AD53-153210DBEF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066189" y="1261308"/>
                <a:ext cx="1042789" cy="1244662"/>
              </a:xfrm>
              <a:prstGeom prst="straightConnector1">
                <a:avLst/>
              </a:prstGeom>
              <a:ln w="34925" cap="flat" cmpd="sng"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AAD5B65-08BC-F646-867C-7E245B6A7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49518" y="5398268"/>
                <a:ext cx="568878" cy="1279037"/>
              </a:xfrm>
              <a:prstGeom prst="straightConnector1">
                <a:avLst/>
              </a:prstGeom>
              <a:ln w="34925" cap="flat" cmpd="sng"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EE978D5-A4D1-8B47-99BF-8895C32F99FA}"/>
                  </a:ext>
                </a:extLst>
              </p:cNvPr>
              <p:cNvSpPr/>
              <p:nvPr/>
            </p:nvSpPr>
            <p:spPr>
              <a:xfrm rot="5400000">
                <a:off x="3268493" y="1862783"/>
                <a:ext cx="4140326" cy="3139250"/>
              </a:xfrm>
              <a:prstGeom prst="roundRect">
                <a:avLst/>
              </a:prstGeom>
              <a:noFill/>
              <a:ln w="603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Cloud 18">
                <a:extLst>
                  <a:ext uri="{FF2B5EF4-FFF2-40B4-BE49-F238E27FC236}">
                    <a16:creationId xmlns:a16="http://schemas.microsoft.com/office/drawing/2014/main" id="{743DA06C-C746-5642-B567-7F0B9072CF8D}"/>
                  </a:ext>
                </a:extLst>
              </p:cNvPr>
              <p:cNvSpPr/>
              <p:nvPr/>
            </p:nvSpPr>
            <p:spPr>
              <a:xfrm rot="5400000">
                <a:off x="3132008" y="8053366"/>
                <a:ext cx="4471016" cy="2741921"/>
              </a:xfrm>
              <a:prstGeom prst="cloud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accent5">
                        <a:lumMod val="50000"/>
                      </a:schemeClr>
                    </a:solidFill>
                  </a:rPr>
                  <a:t>Google API Services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BC12A7D-1A6E-214A-88DF-204E932B31A4}"/>
                  </a:ext>
                </a:extLst>
              </p:cNvPr>
              <p:cNvCxnSpPr/>
              <p:nvPr/>
            </p:nvCxnSpPr>
            <p:spPr>
              <a:xfrm flipV="1">
                <a:off x="5367516" y="5826061"/>
                <a:ext cx="0" cy="681074"/>
              </a:xfrm>
              <a:prstGeom prst="straightConnector1">
                <a:avLst/>
              </a:prstGeom>
              <a:ln w="34925" cap="flat" cmpd="sng"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7501DD-7DAC-8042-BF60-04F1338E5279}"/>
                </a:ext>
              </a:extLst>
            </p:cNvPr>
            <p:cNvSpPr txBox="1"/>
            <p:nvPr/>
          </p:nvSpPr>
          <p:spPr>
            <a:xfrm rot="5400000">
              <a:off x="5272432" y="-1096483"/>
              <a:ext cx="3279755" cy="776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Application DB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6DB326-D7E0-7542-B258-4F811B33B50E}"/>
              </a:ext>
            </a:extLst>
          </p:cNvPr>
          <p:cNvSpPr txBox="1"/>
          <p:nvPr/>
        </p:nvSpPr>
        <p:spPr>
          <a:xfrm>
            <a:off x="4028937" y="4953244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TMS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6651BD-0DF2-294B-B783-8C1BC8065B80}"/>
              </a:ext>
            </a:extLst>
          </p:cNvPr>
          <p:cNvSpPr/>
          <p:nvPr/>
        </p:nvSpPr>
        <p:spPr>
          <a:xfrm>
            <a:off x="1483580" y="5381707"/>
            <a:ext cx="733096" cy="385554"/>
          </a:xfrm>
          <a:prstGeom prst="roundRect">
            <a:avLst/>
          </a:prstGeom>
          <a:solidFill>
            <a:srgbClr val="CADFF2">
              <a:alpha val="31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13CA167-0340-0542-8352-0B580F62D831}"/>
              </a:ext>
            </a:extLst>
          </p:cNvPr>
          <p:cNvSpPr/>
          <p:nvPr/>
        </p:nvSpPr>
        <p:spPr>
          <a:xfrm>
            <a:off x="2592067" y="5385168"/>
            <a:ext cx="733096" cy="385554"/>
          </a:xfrm>
          <a:prstGeom prst="roundRect">
            <a:avLst/>
          </a:prstGeom>
          <a:solidFill>
            <a:srgbClr val="CADFF2">
              <a:alpha val="31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Tracker</a:t>
            </a:r>
            <a:endParaRPr lang="en-US" sz="13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C047C63-7C97-2340-8EEA-DF0A95A808BA}"/>
              </a:ext>
            </a:extLst>
          </p:cNvPr>
          <p:cNvSpPr/>
          <p:nvPr/>
        </p:nvSpPr>
        <p:spPr>
          <a:xfrm>
            <a:off x="3724616" y="5381707"/>
            <a:ext cx="733096" cy="385554"/>
          </a:xfrm>
          <a:prstGeom prst="roundRect">
            <a:avLst/>
          </a:prstGeom>
          <a:solidFill>
            <a:srgbClr val="CADFF2">
              <a:alpha val="31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Tracker</a:t>
            </a:r>
            <a:endParaRPr lang="en-US" sz="13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89E53AA-7AFD-1348-8709-21447D2919D5}"/>
              </a:ext>
            </a:extLst>
          </p:cNvPr>
          <p:cNvSpPr/>
          <p:nvPr/>
        </p:nvSpPr>
        <p:spPr>
          <a:xfrm>
            <a:off x="4849174" y="5381707"/>
            <a:ext cx="733096" cy="385554"/>
          </a:xfrm>
          <a:prstGeom prst="roundRect">
            <a:avLst/>
          </a:prstGeom>
          <a:solidFill>
            <a:srgbClr val="CADFF2">
              <a:alpha val="31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Tracker</a:t>
            </a:r>
            <a:endParaRPr lang="en-US" sz="13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EB2CB80-471B-4A47-A160-7B20E9AB3431}"/>
              </a:ext>
            </a:extLst>
          </p:cNvPr>
          <p:cNvSpPr/>
          <p:nvPr/>
        </p:nvSpPr>
        <p:spPr>
          <a:xfrm>
            <a:off x="6000727" y="5381707"/>
            <a:ext cx="733096" cy="385554"/>
          </a:xfrm>
          <a:prstGeom prst="roundRect">
            <a:avLst/>
          </a:prstGeom>
          <a:solidFill>
            <a:srgbClr val="CADFF2">
              <a:alpha val="31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Tracker</a:t>
            </a:r>
            <a:endParaRPr lang="en-US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B4623F-A991-7840-8142-0F2CCB909595}"/>
              </a:ext>
            </a:extLst>
          </p:cNvPr>
          <p:cNvSpPr txBox="1"/>
          <p:nvPr/>
        </p:nvSpPr>
        <p:spPr>
          <a:xfrm>
            <a:off x="3796109" y="4570921"/>
            <a:ext cx="963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Service API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497D507-135C-7C47-BFC7-21E53F3C89E0}"/>
              </a:ext>
            </a:extLst>
          </p:cNvPr>
          <p:cNvSpPr/>
          <p:nvPr/>
        </p:nvSpPr>
        <p:spPr>
          <a:xfrm>
            <a:off x="956641" y="925157"/>
            <a:ext cx="7044359" cy="3645764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A72697B-0641-B741-84CA-4DE221902E28}"/>
              </a:ext>
            </a:extLst>
          </p:cNvPr>
          <p:cNvSpPr/>
          <p:nvPr/>
        </p:nvSpPr>
        <p:spPr>
          <a:xfrm>
            <a:off x="935532" y="4585588"/>
            <a:ext cx="7044359" cy="1369094"/>
          </a:xfrm>
          <a:prstGeom prst="roundRect">
            <a:avLst/>
          </a:prstGeom>
          <a:noFill/>
          <a:ln w="825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DB6B7-37DB-4449-8904-E03F978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5834" y="1121381"/>
            <a:ext cx="64506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What You Don’t See from Outside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75448" y="2075049"/>
            <a:ext cx="8334497" cy="3665285"/>
            <a:chOff x="792956" y="1762880"/>
            <a:chExt cx="11112663" cy="4887046"/>
          </a:xfrm>
        </p:grpSpPr>
        <p:sp>
          <p:nvSpPr>
            <p:cNvPr id="5" name="Rounded Rectangle 4"/>
            <p:cNvSpPr/>
            <p:nvPr/>
          </p:nvSpPr>
          <p:spPr>
            <a:xfrm>
              <a:off x="3952874" y="3323644"/>
              <a:ext cx="2324101" cy="1191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/>
                  </a:solidFill>
                </a:rPr>
                <a:t>MQTT Broker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93056" y="2047874"/>
              <a:ext cx="1162919" cy="1491212"/>
              <a:chOff x="1593056" y="2047874"/>
              <a:chExt cx="1162919" cy="149121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3056" y="2047874"/>
                <a:ext cx="1147181" cy="114718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652339" y="3138977"/>
                <a:ext cx="11036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Tracker 1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2956" y="3629024"/>
              <a:ext cx="1162919" cy="1491212"/>
              <a:chOff x="1593056" y="2047874"/>
              <a:chExt cx="1162919" cy="149121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3056" y="2047874"/>
                <a:ext cx="1147181" cy="1147181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652339" y="3138977"/>
                <a:ext cx="11036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Tracker 2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574131" y="4904794"/>
              <a:ext cx="1162919" cy="1491212"/>
              <a:chOff x="1593056" y="2047874"/>
              <a:chExt cx="1162919" cy="149121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3056" y="2047874"/>
                <a:ext cx="1147181" cy="114718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652339" y="3138977"/>
                <a:ext cx="11036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Tracker 3</a:t>
                </a:r>
              </a:p>
            </p:txBody>
          </p:sp>
        </p:grpSp>
        <p:cxnSp>
          <p:nvCxnSpPr>
            <p:cNvPr id="20" name="Straight Arrow Connector 19"/>
            <p:cNvCxnSpPr>
              <a:stCxn id="6" idx="3"/>
            </p:cNvCxnSpPr>
            <p:nvPr/>
          </p:nvCxnSpPr>
          <p:spPr>
            <a:xfrm>
              <a:off x="2740237" y="2621465"/>
              <a:ext cx="1212637" cy="702179"/>
            </a:xfrm>
            <a:prstGeom prst="straightConnector1">
              <a:avLst/>
            </a:prstGeom>
            <a:ln w="34925" cap="flat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20991" y="4105276"/>
              <a:ext cx="1557132" cy="205297"/>
            </a:xfrm>
            <a:prstGeom prst="straightConnector1">
              <a:avLst/>
            </a:prstGeom>
            <a:ln w="34925" cap="flat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678123" y="4720128"/>
              <a:ext cx="720372" cy="876030"/>
            </a:xfrm>
            <a:prstGeom prst="straightConnector1">
              <a:avLst/>
            </a:prstGeom>
            <a:ln w="34925" cap="flat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577" y="1762880"/>
              <a:ext cx="1209674" cy="120967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725" y="3138978"/>
              <a:ext cx="1272098" cy="1272098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6328215" y="3919247"/>
              <a:ext cx="920310" cy="0"/>
            </a:xfrm>
            <a:prstGeom prst="straightConnector1">
              <a:avLst/>
            </a:prstGeom>
            <a:ln w="34925" cap="flat" cmpd="sng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8596823" y="2972554"/>
              <a:ext cx="832927" cy="946693"/>
            </a:xfrm>
            <a:prstGeom prst="straightConnector1">
              <a:avLst/>
            </a:prstGeom>
            <a:ln w="34925" cap="flat" cmpd="sng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52990" y="4689351"/>
              <a:ext cx="16712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TMS Backend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98831" y="2950272"/>
              <a:ext cx="10819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TMS DB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894" y="4654904"/>
              <a:ext cx="1771181" cy="1771181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8623670" y="4461840"/>
              <a:ext cx="855234" cy="396237"/>
            </a:xfrm>
            <a:prstGeom prst="straightConnector1">
              <a:avLst/>
            </a:prstGeom>
            <a:ln w="34925" cap="flat" cmpd="sng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920240" y="6219039"/>
              <a:ext cx="21670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TMS Web Console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209873" y="1876426"/>
              <a:ext cx="695746" cy="417554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V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P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608186" y="4105276"/>
              <a:ext cx="2420773" cy="54671"/>
            </a:xfrm>
            <a:prstGeom prst="straightConnector1">
              <a:avLst/>
            </a:prstGeom>
            <a:ln w="34925" cap="flat" cmpd="sng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434B3-328A-F34D-83C0-18BBB72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3B6C-6C84-FC4A-96B6-F0EE8FF8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4929-FA9F-A641-B60B-63F5C90F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6430"/>
            <a:ext cx="8229600" cy="4525963"/>
          </a:xfrm>
        </p:spPr>
        <p:txBody>
          <a:bodyPr/>
          <a:lstStyle/>
          <a:p>
            <a:r>
              <a:rPr lang="en-US" dirty="0"/>
              <a:t>Light weight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Low bandwidth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CFCA-86F7-4B49-AB36-AAFBAC5E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E7FA6-B4AF-394A-AF38-A591E4D4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0068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508" y="1265686"/>
            <a:ext cx="50212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What’s Inside the Tracker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77786" y="2072309"/>
            <a:ext cx="7044359" cy="3704811"/>
          </a:xfrm>
          <a:prstGeom prst="roundRect">
            <a:avLst/>
          </a:prstGeom>
          <a:solidFill>
            <a:schemeClr val="bg1">
              <a:alpha val="31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74135" y="2519570"/>
            <a:ext cx="1885950" cy="11554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GPS + GSM Module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(A9G chip)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2011" y="2519570"/>
            <a:ext cx="1228910" cy="7528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IMU Module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(MPU 6050)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5203" y="2447042"/>
            <a:ext cx="1402660" cy="8593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Magnetometer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(hmc5883l)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9022" y="3628253"/>
            <a:ext cx="1668840" cy="7528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Barometric Pressure Sensor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(BMP 280)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8396" y="5128591"/>
            <a:ext cx="4939748" cy="44229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Battery Lion 3.7v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2655" y="3996868"/>
            <a:ext cx="1228910" cy="7528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12v to 3.7v SMPS Module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3428" y="4138504"/>
            <a:ext cx="596348" cy="46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DC Input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62011" y="3548270"/>
            <a:ext cx="1228910" cy="7528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(STM32F103)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69775" y="4301159"/>
            <a:ext cx="232880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31564" y="4148348"/>
            <a:ext cx="830447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73223" y="2638840"/>
            <a:ext cx="3038" cy="1509509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0085" y="2638839"/>
            <a:ext cx="501926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12487" y="2325757"/>
            <a:ext cx="637" cy="1678941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73223" y="2325757"/>
            <a:ext cx="1739264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879697" y="2325757"/>
            <a:ext cx="1955" cy="313082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90921" y="3097281"/>
            <a:ext cx="714282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9" idx="1"/>
          </p:cNvCxnSpPr>
          <p:nvPr/>
        </p:nvCxnSpPr>
        <p:spPr>
          <a:xfrm>
            <a:off x="5390921" y="4004078"/>
            <a:ext cx="448102" cy="62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8828" y="4749758"/>
            <a:ext cx="0" cy="378834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496089" y="3860105"/>
            <a:ext cx="665922" cy="8702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496089" y="3679342"/>
            <a:ext cx="0" cy="199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2"/>
            <a:endCxn id="13" idx="0"/>
          </p:cNvCxnSpPr>
          <p:nvPr/>
        </p:nvCxnSpPr>
        <p:spPr>
          <a:xfrm>
            <a:off x="4776466" y="3272460"/>
            <a:ext cx="0" cy="27581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69008" y="3819012"/>
            <a:ext cx="470015" cy="9889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531127" y="2796470"/>
            <a:ext cx="574076" cy="435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531126" y="2796470"/>
            <a:ext cx="0" cy="84736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93112" y="3627634"/>
            <a:ext cx="147030" cy="2438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28997" y="1545535"/>
            <a:ext cx="328520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628997" y="1750434"/>
            <a:ext cx="328520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028333" y="1393423"/>
            <a:ext cx="9195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Power bus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28332" y="1634372"/>
            <a:ext cx="7997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 bus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3674A-AF6B-5A40-81D3-1FA97358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0849" y="828804"/>
            <a:ext cx="7781757" cy="4996761"/>
            <a:chOff x="1648430" y="379313"/>
            <a:chExt cx="9442048" cy="6225484"/>
          </a:xfrm>
        </p:grpSpPr>
        <p:grpSp>
          <p:nvGrpSpPr>
            <p:cNvPr id="5" name="Group 4"/>
            <p:cNvGrpSpPr/>
            <p:nvPr/>
          </p:nvGrpSpPr>
          <p:grpSpPr>
            <a:xfrm>
              <a:off x="1648430" y="379313"/>
              <a:ext cx="9442048" cy="6225484"/>
              <a:chOff x="1270743" y="199613"/>
              <a:chExt cx="9763190" cy="653439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70743" y="1409287"/>
                <a:ext cx="695746" cy="41755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6595" y="199613"/>
                <a:ext cx="1209673" cy="12096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6595" y="2728783"/>
                <a:ext cx="1272098" cy="12720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5988" y="384829"/>
                <a:ext cx="1771181" cy="17711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5586975" y="2773946"/>
                <a:ext cx="2145005" cy="55659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Web App API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586975" y="3569948"/>
                <a:ext cx="2145005" cy="55659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Mobile App API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2124" y="4130525"/>
                <a:ext cx="1881809" cy="18818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flipV="1">
                <a:off x="2084571" y="3569948"/>
                <a:ext cx="1566377" cy="35224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588859" y="1682913"/>
                <a:ext cx="1" cy="667857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8146978" y="2016840"/>
                <a:ext cx="1005146" cy="784252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925252" y="4462669"/>
                <a:ext cx="1184001" cy="595562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3886200" y="2434159"/>
                <a:ext cx="4114800" cy="1958937"/>
              </a:xfrm>
              <a:prstGeom prst="roundRect">
                <a:avLst/>
              </a:prstGeom>
              <a:noFill/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Cloud 18"/>
              <p:cNvSpPr/>
              <p:nvPr/>
            </p:nvSpPr>
            <p:spPr>
              <a:xfrm>
                <a:off x="4081295" y="5143745"/>
                <a:ext cx="2941981" cy="1590261"/>
              </a:xfrm>
              <a:prstGeom prst="cloud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Google API Services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388693" y="4462670"/>
                <a:ext cx="0" cy="681075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159130" y="1792491"/>
              <a:ext cx="2295881" cy="49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Application DB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71A8D-4040-AD4E-9B59-B3BFD928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366-0284-4047-A9A0-83A837CC8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270</Words>
  <Application>Microsoft Macintosh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Roboto</vt:lpstr>
      <vt:lpstr>Office Theme</vt:lpstr>
      <vt:lpstr>Why people Hate public Transportation ?</vt:lpstr>
      <vt:lpstr>What’s the Problem?</vt:lpstr>
      <vt:lpstr>Our Solution</vt:lpstr>
      <vt:lpstr>PowerPoint Presentation</vt:lpstr>
      <vt:lpstr>PowerPoint Presentation</vt:lpstr>
      <vt:lpstr>PowerPoint Presentation</vt:lpstr>
      <vt:lpstr>Why 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Rashmi Ireshe</cp:lastModifiedBy>
  <cp:revision>16</cp:revision>
  <dcterms:created xsi:type="dcterms:W3CDTF">2019-06-27T17:17:28Z</dcterms:created>
  <dcterms:modified xsi:type="dcterms:W3CDTF">2019-06-28T08:12:40Z</dcterms:modified>
</cp:coreProperties>
</file>