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2ce762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2ce762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b03c9c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b03c9c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a2b99c8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a2b99c8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a2b99c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a2b99c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a2b99c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6a2b99c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b03c9c5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6b03c9c5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Oya ehnm oya slide eka hadanwneh….ha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a2b99c8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6a2b99c8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b049a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6b049a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Hri neh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Hri ehnm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b03c9c5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6b03c9c5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6b049a3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6b049a3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6a2b99c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6a2b99c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f2ce762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f2ce762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6a2b99c8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6a2b99c8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2ce762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2ce762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2ce762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2ce762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b049a3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b049a3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a2b99c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a2b99c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2ce762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2ce762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 related works tikak gnath danna weida?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 ned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a2b99c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a2b99c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a2b99c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a2b99c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gif"/><Relationship Id="rId4" Type="http://schemas.openxmlformats.org/officeDocument/2006/relationships/image" Target="../media/image2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53" y="1890700"/>
            <a:ext cx="2828348" cy="1697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7675" y="3408875"/>
            <a:ext cx="30465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Supervisors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Dr. Asitha Bandaranayake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Mr. Sampath Deegalla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Mr. Ishan Gammanpila</a:t>
            </a:r>
            <a:endParaRPr b="1"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6037200" y="3495125"/>
            <a:ext cx="31068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Group Members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E/15/065 De Silva K.G.P.M.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E/15/076 Dileka J.H.S.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E/15/220 Maliththa K.H.H.</a:t>
            </a:r>
            <a:endParaRPr b="1" sz="1600"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34050" y="276150"/>
            <a:ext cx="8520600" cy="10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Doppelganger Cartoon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Methodologies and models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083700" y="1162125"/>
            <a:ext cx="44898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Face_recognition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HaarCascade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MTCNN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highlight>
                  <a:srgbClr val="FFFFFF"/>
                </a:highlight>
              </a:rPr>
              <a:t>Viola-Jones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Feature Extraction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VGG16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VGG19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InceptionV3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Xception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Similarity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Manhattan distance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FF"/>
                </a:highlight>
              </a:rPr>
              <a:t>Euclidean distance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Tools and Techniques</a:t>
            </a:r>
            <a:endParaRPr b="1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27" y="1742846"/>
            <a:ext cx="1268323" cy="59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650" y="2924674"/>
            <a:ext cx="1268325" cy="7904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780" y="4050525"/>
            <a:ext cx="1704885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6">
            <a:alphaModFix/>
          </a:blip>
          <a:srcRect b="35992" l="0" r="0" t="28414"/>
          <a:stretch/>
        </p:blipFill>
        <p:spPr>
          <a:xfrm>
            <a:off x="5387925" y="4050525"/>
            <a:ext cx="1828950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1270" y="3065276"/>
            <a:ext cx="1640954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8">
            <a:alphaModFix/>
          </a:blip>
          <a:srcRect b="23865" l="21345" r="21974" t="29776"/>
          <a:stretch/>
        </p:blipFill>
        <p:spPr>
          <a:xfrm>
            <a:off x="3765475" y="1519175"/>
            <a:ext cx="1957800" cy="160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9">
            <a:alphaModFix/>
          </a:blip>
          <a:srcRect b="20850" l="11260" r="0" t="23858"/>
          <a:stretch/>
        </p:blipFill>
        <p:spPr>
          <a:xfrm>
            <a:off x="7557000" y="1687650"/>
            <a:ext cx="1020176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3"/>
          <p:cNvSpPr/>
          <p:nvPr/>
        </p:nvSpPr>
        <p:spPr>
          <a:xfrm>
            <a:off x="2174575" y="1969050"/>
            <a:ext cx="15909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rot="-1259736">
            <a:off x="2459942" y="2846591"/>
            <a:ext cx="1354744" cy="14491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 rot="-3421244">
            <a:off x="3500706" y="3479591"/>
            <a:ext cx="1066438" cy="1448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 rot="-7674280">
            <a:off x="4936492" y="3479643"/>
            <a:ext cx="1066494" cy="14474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 rot="-9186009">
            <a:off x="5714437" y="2870326"/>
            <a:ext cx="1354678" cy="14503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 flipH="1">
            <a:off x="5754875" y="1969050"/>
            <a:ext cx="15909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detection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75" y="1596575"/>
            <a:ext cx="3523953" cy="29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225" y="1795412"/>
            <a:ext cx="4188925" cy="21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421200" y="4548025"/>
            <a:ext cx="4979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MTCNN detect_faces for real and cartoon images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cont.</a:t>
            </a:r>
            <a:endParaRPr b="1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Detection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96700" y="4125150"/>
            <a:ext cx="3262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1742575"/>
            <a:ext cx="4214831" cy="238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35" y="1742576"/>
            <a:ext cx="4234939" cy="238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cont.</a:t>
            </a:r>
            <a:endParaRPr b="1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017725"/>
            <a:ext cx="8520600" cy="3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similarity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2008788" y="2788875"/>
            <a:ext cx="1051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VGG16</a:t>
            </a:r>
            <a:endParaRPr sz="12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0" y="1450908"/>
            <a:ext cx="4388574" cy="146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575" y="1353250"/>
            <a:ext cx="4161000" cy="152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1887225" y="4564500"/>
            <a:ext cx="1987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 sz="1200"/>
              <a:t>nceptionV3</a:t>
            </a:r>
            <a:endParaRPr sz="12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62" y="3169450"/>
            <a:ext cx="3956172" cy="15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6538475" y="4514100"/>
            <a:ext cx="90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Xception</a:t>
            </a:r>
            <a:endParaRPr sz="120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2675" y="2740725"/>
            <a:ext cx="1457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VGG19</a:t>
            </a:r>
            <a:endParaRPr sz="12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173" y="3087925"/>
            <a:ext cx="4359815" cy="15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Results cont.</a:t>
            </a:r>
            <a:endParaRPr b="1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Calculations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Euclidean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Manhattan distance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VGG16 &amp; VGG19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Feature vector - (1,4096)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Inception &amp; Xception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Feature vector - (1,2048)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 d\left( p,q\right)   = \sum _{i=1}^{n}  \left|q_{i}-p_{i}\right|"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975" y="3043875"/>
            <a:ext cx="1977749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d\left( p,q\right)   = \sqrt {\sum _{i=1}^{n}  \left( q_{i}-p_{i}\right)^2 } "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970" y="2022275"/>
            <a:ext cx="188880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Conclusions</a:t>
            </a:r>
            <a:endParaRPr b="1"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64675"/>
            <a:ext cx="69024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performance on face detection of cartoon characters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repository with only cartoon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MTCNN detect_faces model for face detection of human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try on feature extraction models for best accuracy          &amp; performance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075" y="2615900"/>
            <a:ext cx="2903925" cy="23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Gantt Chart (Phase 2)</a:t>
            </a:r>
            <a:endParaRPr b="1"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0" y="1017725"/>
            <a:ext cx="8622900" cy="401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 Works</a:t>
            </a:r>
            <a:endParaRPr b="1"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553675"/>
            <a:ext cx="85206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Building cartoon face detection model from scratch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Considering the whole body in comparison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875" y="2657050"/>
            <a:ext cx="2742301" cy="20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59950" y="463175"/>
            <a:ext cx="85206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Demonstration</a:t>
            </a:r>
            <a:endParaRPr sz="45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424" y="1804575"/>
            <a:ext cx="3437650" cy="34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Doppelganger 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Someone’s twin, or double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Look-alike another with the more common features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German word -  "double walker" or "double goer".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F909F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850" y="2813450"/>
            <a:ext cx="3053902" cy="20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39850" y="2485450"/>
            <a:ext cx="4176900" cy="2028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“Apparently, there is a one in 135 chance that there’s a single pair of complete doppelgängers.”</a:t>
            </a:r>
            <a:endParaRPr b="1" sz="16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lang="en-GB" sz="1200"/>
              <a:t>University of Adelaide biologist Teghan Lucas and team-</a:t>
            </a:r>
            <a:endParaRPr sz="12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You...</a:t>
            </a:r>
            <a:endParaRPr sz="50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00" y="1437975"/>
            <a:ext cx="2182925" cy="3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34"/>
            <a:ext cx="9144001" cy="481263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Definition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Twin-stranger , Celebrity look-alike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Interest of check and contrast themselves with cartoons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Doppelganger cartoon - a funny , attractive, and intriguing topic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477275" y="2372650"/>
            <a:ext cx="5796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3C78D8"/>
                </a:solidFill>
              </a:rPr>
              <a:t>How do you find your doppelganger cartoon?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50337" r="0" t="0"/>
          <a:stretch/>
        </p:blipFill>
        <p:spPr>
          <a:xfrm>
            <a:off x="1975050" y="2920425"/>
            <a:ext cx="1537500" cy="20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966075" y="3683400"/>
            <a:ext cx="7191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925" y="3397463"/>
            <a:ext cx="948075" cy="9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Aim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74125"/>
            <a:ext cx="85206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/>
              <a:t>Create a machine learning algorithm that can find the cartoon character that best looks like the uploaded photo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00" y="2372650"/>
            <a:ext cx="2673100" cy="2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Related Works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75" y="1017725"/>
            <a:ext cx="8477650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08492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the input image through 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Interaction of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share on social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augmentation &amp; 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detection &amp; Feature extraction using pretrained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</a:t>
            </a:r>
            <a:r>
              <a:rPr lang="en-GB"/>
              <a:t>raining a model from scratch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expensive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requires huge data sets to achieve good generalization 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requires high computational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 features of cartoon images in csv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similarity between two feature vector using distance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Euclidean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Manhattan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Related Works &amp; Solution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Similarities: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CNN based model for feature extraction &amp; face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image augmentation techniques for comparing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transfer learning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Differences: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/>
              <a:t>Build an algorithm for selecting a best-matching cartoon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/>
              <a:t>Create user interfaces for getting images and displaying results 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Gantt Chart (Phase 1)</a:t>
            </a:r>
            <a:endParaRPr b="1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8" y="1152475"/>
            <a:ext cx="8315526" cy="3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Framework</a:t>
            </a:r>
            <a:endParaRPr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950" y="1074274"/>
            <a:ext cx="6790101" cy="38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