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72" r:id="rId6"/>
    <p:sldId id="273" r:id="rId7"/>
    <p:sldId id="278" r:id="rId8"/>
    <p:sldId id="270" r:id="rId9"/>
    <p:sldId id="267" r:id="rId10"/>
    <p:sldId id="268" r:id="rId11"/>
    <p:sldId id="269" r:id="rId12"/>
    <p:sldId id="279" r:id="rId13"/>
    <p:sldId id="280" r:id="rId14"/>
    <p:sldId id="282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0" y="1941077"/>
            <a:ext cx="1144255" cy="109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1941077"/>
            <a:ext cx="260228" cy="63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099" y="2466469"/>
            <a:ext cx="445657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1" y="3175165"/>
            <a:ext cx="458215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232698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BACB2-EE0B-4FA6-B510-A6CF808EE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5" r="2703" b="19249"/>
          <a:stretch/>
        </p:blipFill>
        <p:spPr>
          <a:xfrm>
            <a:off x="495638" y="709848"/>
            <a:ext cx="11200724" cy="614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596977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4" y="2073499"/>
            <a:ext cx="5683399" cy="3836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24603-E97B-4FF4-B551-0D7A847A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68" y="2073499"/>
            <a:ext cx="2159491" cy="1923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74" y="4092799"/>
            <a:ext cx="3757262" cy="21880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88" y="1924520"/>
            <a:ext cx="2727696" cy="20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1231900" y="3361949"/>
            <a:ext cx="3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7092953" y="3361949"/>
            <a:ext cx="3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63486" y="170579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ler Display" panose="02000503000000020003" pitchFamily="2" charset="0"/>
              </a:rPr>
              <a:t>F = </a:t>
            </a:r>
            <a:r>
              <a:rPr lang="en-US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dirty="0">
                <a:latin typeface="Aller Display" panose="02000503000000020003" pitchFamily="2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2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2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2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1384300"/>
            <a:ext cx="1150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Using the novel formulation developed by </a:t>
            </a:r>
          </a:p>
          <a:p>
            <a:pPr algn="ctr"/>
            <a:r>
              <a:rPr lang="en-US" sz="2400" dirty="0">
                <a:latin typeface="Aller" panose="02000503030000020004" pitchFamily="2" charset="0"/>
              </a:rPr>
              <a:t>the Department of Civil Engineering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795263" y="2174620"/>
            <a:ext cx="9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4152900" y="502311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2755901" y="2359286"/>
            <a:ext cx="2050959" cy="2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359286"/>
            <a:ext cx="2821077" cy="56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2172327" y="3970117"/>
            <a:ext cx="116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stCxn id="16" idx="3"/>
          </p:cNvCxnSpPr>
          <p:nvPr/>
        </p:nvCxnSpPr>
        <p:spPr>
          <a:xfrm>
            <a:off x="3339475" y="4154783"/>
            <a:ext cx="1711905" cy="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100" y="3098500"/>
            <a:ext cx="99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stCxn id="21" idx="1"/>
          </p:cNvCxnSpPr>
          <p:nvPr/>
        </p:nvCxnSpPr>
        <p:spPr>
          <a:xfrm flipH="1">
            <a:off x="6807200" y="3283166"/>
            <a:ext cx="1358900" cy="52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stCxn id="16" idx="3"/>
          </p:cNvCxnSpPr>
          <p:nvPr/>
        </p:nvCxnSpPr>
        <p:spPr>
          <a:xfrm flipV="1">
            <a:off x="3339475" y="3606800"/>
            <a:ext cx="2375525" cy="54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807200" y="2381040"/>
            <a:ext cx="1358900" cy="90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139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Aller</vt:lpstr>
      <vt:lpstr>Aller Display</vt:lpstr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142</cp:revision>
  <dcterms:created xsi:type="dcterms:W3CDTF">2019-04-09T04:22:13Z</dcterms:created>
  <dcterms:modified xsi:type="dcterms:W3CDTF">2019-04-10T03:46:27Z</dcterms:modified>
</cp:coreProperties>
</file>