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72" r:id="rId6"/>
    <p:sldId id="273" r:id="rId7"/>
    <p:sldId id="278" r:id="rId8"/>
    <p:sldId id="270" r:id="rId9"/>
    <p:sldId id="267" r:id="rId10"/>
    <p:sldId id="268" r:id="rId11"/>
    <p:sldId id="269" r:id="rId12"/>
    <p:sldId id="279" r:id="rId13"/>
    <p:sldId id="280" r:id="rId14"/>
    <p:sldId id="282" r:id="rId15"/>
    <p:sldId id="284" r:id="rId16"/>
    <p:sldId id="285" r:id="rId17"/>
    <p:sldId id="28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1" y="2033410"/>
            <a:ext cx="1144254" cy="10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2033410"/>
            <a:ext cx="260228" cy="5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100" y="2466469"/>
            <a:ext cx="445656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2" y="3175165"/>
            <a:ext cx="458214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32820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0892" r="5644" b="9859"/>
          <a:stretch/>
        </p:blipFill>
        <p:spPr>
          <a:xfrm>
            <a:off x="1277712" y="639311"/>
            <a:ext cx="9154175" cy="60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86610-6597-4BD1-9478-75CAC36D5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8" b="56598"/>
          <a:stretch/>
        </p:blipFill>
        <p:spPr>
          <a:xfrm>
            <a:off x="3190497" y="1085222"/>
            <a:ext cx="8737508" cy="27011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4326514" y="258903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Displacements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85E86-8E27-41EC-993B-C290D81BCE47}"/>
              </a:ext>
            </a:extLst>
          </p:cNvPr>
          <p:cNvSpPr txBox="1"/>
          <p:nvPr/>
        </p:nvSpPr>
        <p:spPr>
          <a:xfrm>
            <a:off x="0" y="2204972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</p:spTree>
    <p:extLst>
      <p:ext uri="{BB962C8B-B14F-4D97-AF65-F5344CB8AC3E}">
        <p14:creationId xmlns:p14="http://schemas.microsoft.com/office/powerpoint/2010/main" val="115777427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3550097" y="28218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Forces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1B502-8ED4-403A-B7E2-A590D4218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t="14528" r="34296" b="6972"/>
          <a:stretch/>
        </p:blipFill>
        <p:spPr>
          <a:xfrm>
            <a:off x="77274" y="862299"/>
            <a:ext cx="5602310" cy="5372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DD8ADA-EDB7-42A9-8918-F6EC9481AFFA}"/>
              </a:ext>
            </a:extLst>
          </p:cNvPr>
          <p:cNvSpPr txBox="1"/>
          <p:nvPr/>
        </p:nvSpPr>
        <p:spPr>
          <a:xfrm>
            <a:off x="1367128" y="5772667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</p:spTree>
    <p:extLst>
      <p:ext uri="{BB962C8B-B14F-4D97-AF65-F5344CB8AC3E}">
        <p14:creationId xmlns:p14="http://schemas.microsoft.com/office/powerpoint/2010/main" val="370545400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596977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" y="1687132"/>
            <a:ext cx="5683399" cy="3836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1672220"/>
            <a:ext cx="2767935" cy="161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1" y="1687132"/>
            <a:ext cx="2727696" cy="2037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147B8-4560-445D-8F32-5DD6D6324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4" y="3858715"/>
            <a:ext cx="4288664" cy="2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852505" y="3361949"/>
            <a:ext cx="451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6727602" y="3361949"/>
            <a:ext cx="448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25815" y="1705799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ller Display" panose="02000503000000020003" pitchFamily="2" charset="0"/>
              </a:rPr>
              <a:t>F = </a:t>
            </a:r>
            <a:r>
              <a:rPr lang="en-US" sz="2000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sz="2000" dirty="0">
                <a:latin typeface="Aller Display" panose="02000503000000020003" pitchFamily="2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3451180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6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2066881"/>
            <a:ext cx="1150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ller" panose="02000503030000020004" pitchFamily="2" charset="0"/>
              </a:rPr>
              <a:t>Using the novel formulation developed by </a:t>
            </a:r>
          </a:p>
          <a:p>
            <a:pPr algn="ctr"/>
            <a:r>
              <a:rPr lang="en-US" sz="2800" dirty="0">
                <a:latin typeface="Aller" panose="02000503030000020004" pitchFamily="2" charset="0"/>
              </a:rPr>
              <a:t>the Department of Civil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588753" y="2174620"/>
            <a:ext cx="116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3537397" y="5023111"/>
            <a:ext cx="51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755901" y="2381040"/>
            <a:ext cx="2050959" cy="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405453"/>
            <a:ext cx="2821077" cy="52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1867437" y="3970117"/>
            <a:ext cx="147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4165600"/>
            <a:ext cx="1711905" cy="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099" y="3098500"/>
            <a:ext cx="12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807201" y="3329333"/>
            <a:ext cx="1358898" cy="48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3606802"/>
            <a:ext cx="2375525" cy="59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07201" y="2381041"/>
            <a:ext cx="1358898" cy="9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147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Aller</vt:lpstr>
      <vt:lpstr>Aller Display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158</cp:revision>
  <dcterms:created xsi:type="dcterms:W3CDTF">2019-04-09T04:22:13Z</dcterms:created>
  <dcterms:modified xsi:type="dcterms:W3CDTF">2019-04-10T04:04:25Z</dcterms:modified>
</cp:coreProperties>
</file>