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ecular One"/>
      <p:regular r:id="rId25"/>
    </p:embeddedFont>
    <p:embeddedFont>
      <p:font typeface="Bebas Neue"/>
      <p:regular r:id="rId26"/>
    </p:embeddedFont>
    <p:embeddedFont>
      <p:font typeface="Fira Sans Medium"/>
      <p:regular r:id="rId27"/>
      <p:bold r:id="rId28"/>
      <p:italic r:id="rId29"/>
      <p:boldItalic r:id="rId30"/>
    </p:embeddedFont>
    <p:embeddedFont>
      <p:font typeface="Bai Jamjuree"/>
      <p:regular r:id="rId31"/>
      <p:bold r:id="rId32"/>
      <p:italic r:id="rId33"/>
      <p:boldItalic r:id="rId34"/>
    </p:embeddedFont>
    <p:embeddedFont>
      <p:font typeface="Fira Sans"/>
      <p:regular r:id="rId35"/>
      <p:bold r:id="rId36"/>
      <p:italic r:id="rId37"/>
      <p:boldItalic r:id="rId38"/>
    </p:embeddedFont>
    <p:embeddedFont>
      <p:font typeface="PT Sans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EA7F91-59EE-4DB5-92E9-EB59028C24C6}">
  <a:tblStyle styleId="{E9EA7F91-59EE-4DB5-92E9-EB59028C2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5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7.xml"/><Relationship Id="rId44" Type="http://schemas.openxmlformats.org/officeDocument/2006/relationships/font" Target="fonts/Barlow-bold.fntdata"/><Relationship Id="rId21" Type="http://schemas.openxmlformats.org/officeDocument/2006/relationships/slide" Target="slides/slide16.xml"/><Relationship Id="rId43" Type="http://schemas.openxmlformats.org/officeDocument/2006/relationships/font" Target="fonts/Barlow-regular.fntdata"/><Relationship Id="rId24" Type="http://schemas.openxmlformats.org/officeDocument/2006/relationships/slide" Target="slides/slide19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8.xml"/><Relationship Id="rId45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SecularOne-regular.fntdata"/><Relationship Id="rId28" Type="http://schemas.openxmlformats.org/officeDocument/2006/relationships/font" Target="fonts/FiraSansMedium-bold.fntdata"/><Relationship Id="rId27" Type="http://schemas.openxmlformats.org/officeDocument/2006/relationships/font" Target="fonts/Fira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iJamjuree-regular.fntdata"/><Relationship Id="rId30" Type="http://schemas.openxmlformats.org/officeDocument/2006/relationships/font" Target="fonts/FiraSa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BaiJamjuree-italic.fntdata"/><Relationship Id="rId10" Type="http://schemas.openxmlformats.org/officeDocument/2006/relationships/slide" Target="slides/slide5.xml"/><Relationship Id="rId32" Type="http://schemas.openxmlformats.org/officeDocument/2006/relationships/font" Target="fonts/BaiJamjuree-bold.fntdata"/><Relationship Id="rId13" Type="http://schemas.openxmlformats.org/officeDocument/2006/relationships/slide" Target="slides/slide8.xml"/><Relationship Id="rId35" Type="http://schemas.openxmlformats.org/officeDocument/2006/relationships/font" Target="fonts/FiraSans-regular.fntdata"/><Relationship Id="rId12" Type="http://schemas.openxmlformats.org/officeDocument/2006/relationships/slide" Target="slides/slide7.xml"/><Relationship Id="rId34" Type="http://schemas.openxmlformats.org/officeDocument/2006/relationships/font" Target="fonts/BaiJamjuree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-italic.fntdata"/><Relationship Id="rId14" Type="http://schemas.openxmlformats.org/officeDocument/2006/relationships/slide" Target="slides/slide9.xml"/><Relationship Id="rId36" Type="http://schemas.openxmlformats.org/officeDocument/2006/relationships/font" Target="fonts/FiraSans-bold.fntdata"/><Relationship Id="rId17" Type="http://schemas.openxmlformats.org/officeDocument/2006/relationships/slide" Target="slides/slide12.xml"/><Relationship Id="rId39" Type="http://schemas.openxmlformats.org/officeDocument/2006/relationships/font" Target="fonts/PTSans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b60f5fe236_2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b60f5fe236_2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b60f5fe236_2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b60f5fe236_2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b60f5fe236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b60f5fe236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b60f5fe236_2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b60f5fe236_2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b60f5fe23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1b60f5fe23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b60f5fe236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b60f5fe236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b60f5fe236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b60f5fe236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d826d6d1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d826d6d1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b60f5fe236_2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b60f5fe236_2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b60f5fe236_2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b60f5fe236_2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b60f5fe236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b60f5fe236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e022d3f7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e022d3f7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b60f5fe236_2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b60f5fe23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60f5fe236_2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60f5fe236_2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f86c110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f86c110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b60f5fe236_2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b60f5fe236_2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b60f5fe236_2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b60f5fe236_2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b60f5fe236_2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b60f5fe236_2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11" name="Google Shape;11;p2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0" name="Google Shape;30;p2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" name="Google Shape;42;p2"/>
          <p:cNvSpPr txBox="1"/>
          <p:nvPr>
            <p:ph type="ctrTitle"/>
          </p:nvPr>
        </p:nvSpPr>
        <p:spPr>
          <a:xfrm>
            <a:off x="713225" y="525800"/>
            <a:ext cx="63483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1" type="subTitle"/>
          </p:nvPr>
        </p:nvSpPr>
        <p:spPr>
          <a:xfrm>
            <a:off x="922500" y="3723240"/>
            <a:ext cx="42807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2"/>
          <p:cNvSpPr txBox="1"/>
          <p:nvPr>
            <p:ph idx="2" type="ctrTitle"/>
          </p:nvPr>
        </p:nvSpPr>
        <p:spPr>
          <a:xfrm>
            <a:off x="713225" y="992000"/>
            <a:ext cx="52932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1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344" name="Google Shape;344;p11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45" name="Google Shape;345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1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63" name="Google Shape;363;p11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1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1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1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11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11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11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11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11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1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1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11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5" name="Google Shape;375;p11"/>
          <p:cNvSpPr txBox="1"/>
          <p:nvPr>
            <p:ph hasCustomPrompt="1" type="title"/>
          </p:nvPr>
        </p:nvSpPr>
        <p:spPr>
          <a:xfrm>
            <a:off x="713225" y="1590325"/>
            <a:ext cx="4659900" cy="12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6" name="Google Shape;376;p11"/>
          <p:cNvSpPr txBox="1"/>
          <p:nvPr>
            <p:ph idx="1" type="subTitle"/>
          </p:nvPr>
        </p:nvSpPr>
        <p:spPr>
          <a:xfrm>
            <a:off x="907875" y="2831375"/>
            <a:ext cx="44652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77" name="Google Shape;377;p11"/>
          <p:cNvGrpSpPr/>
          <p:nvPr/>
        </p:nvGrpSpPr>
        <p:grpSpPr>
          <a:xfrm>
            <a:off x="2367796" y="-196653"/>
            <a:ext cx="7063013" cy="1891585"/>
            <a:chOff x="2367796" y="-196653"/>
            <a:chExt cx="7063013" cy="1891585"/>
          </a:xfrm>
        </p:grpSpPr>
        <p:sp>
          <p:nvSpPr>
            <p:cNvPr id="378" name="Google Shape;378;p11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9" name="Google Shape;379;p11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-2524089">
              <a:off x="8597923" y="931801"/>
              <a:ext cx="726650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3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385" name="Google Shape;385;p1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86" name="Google Shape;386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13"/>
            <p:cNvGrpSpPr/>
            <p:nvPr/>
          </p:nvGrpSpPr>
          <p:grpSpPr>
            <a:xfrm>
              <a:off x="-6475" y="2927242"/>
              <a:ext cx="3303413" cy="1672508"/>
              <a:chOff x="-6475" y="2302000"/>
              <a:chExt cx="3303413" cy="1866014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51975" y="3112061"/>
                <a:ext cx="298800" cy="105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1281225" y="3216155"/>
                <a:ext cx="298800" cy="951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1710450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568903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1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04" name="Google Shape;404;p1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1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1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13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13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13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1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1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1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1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1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6" name="Google Shape;416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7" name="Google Shape;417;p13"/>
          <p:cNvGrpSpPr/>
          <p:nvPr/>
        </p:nvGrpSpPr>
        <p:grpSpPr>
          <a:xfrm>
            <a:off x="25174" y="9"/>
            <a:ext cx="9118817" cy="5080833"/>
            <a:chOff x="25174" y="9"/>
            <a:chExt cx="9118817" cy="5080833"/>
          </a:xfrm>
        </p:grpSpPr>
        <p:sp>
          <p:nvSpPr>
            <p:cNvPr id="418" name="Google Shape;418;p13"/>
            <p:cNvSpPr/>
            <p:nvPr/>
          </p:nvSpPr>
          <p:spPr>
            <a:xfrm rot="1771310">
              <a:off x="8730600" y="11043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9" name="Google Shape;419;p13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25174" y="4305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13"/>
            <p:cNvSpPr/>
            <p:nvPr/>
          </p:nvSpPr>
          <p:spPr>
            <a:xfrm rot="1771310">
              <a:off x="4677350" y="46675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771310">
              <a:off x="538250" y="63526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4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425" name="Google Shape;425;p1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26" name="Google Shape;426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1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435" name="Google Shape;435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1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44" name="Google Shape;444;p1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1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1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1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14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14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14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1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1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1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1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1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6" name="Google Shape;456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14"/>
          <p:cNvSpPr txBox="1"/>
          <p:nvPr>
            <p:ph idx="1" type="subTitle"/>
          </p:nvPr>
        </p:nvSpPr>
        <p:spPr>
          <a:xfrm>
            <a:off x="1622189" y="1992361"/>
            <a:ext cx="217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4"/>
          <p:cNvSpPr txBox="1"/>
          <p:nvPr>
            <p:ph idx="2" type="subTitle"/>
          </p:nvPr>
        </p:nvSpPr>
        <p:spPr>
          <a:xfrm>
            <a:off x="4708930" y="1992361"/>
            <a:ext cx="217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14"/>
          <p:cNvSpPr txBox="1"/>
          <p:nvPr>
            <p:ph idx="3" type="subTitle"/>
          </p:nvPr>
        </p:nvSpPr>
        <p:spPr>
          <a:xfrm>
            <a:off x="3080959" y="3349931"/>
            <a:ext cx="217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4"/>
          <p:cNvSpPr txBox="1"/>
          <p:nvPr>
            <p:ph idx="4" type="subTitle"/>
          </p:nvPr>
        </p:nvSpPr>
        <p:spPr>
          <a:xfrm>
            <a:off x="6171600" y="3349931"/>
            <a:ext cx="2176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4"/>
          <p:cNvSpPr txBox="1"/>
          <p:nvPr>
            <p:ph hasCustomPrompt="1" idx="5" type="title"/>
          </p:nvPr>
        </p:nvSpPr>
        <p:spPr>
          <a:xfrm>
            <a:off x="806189" y="1687406"/>
            <a:ext cx="562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14"/>
          <p:cNvSpPr txBox="1"/>
          <p:nvPr>
            <p:ph hasCustomPrompt="1" idx="6" type="title"/>
          </p:nvPr>
        </p:nvSpPr>
        <p:spPr>
          <a:xfrm>
            <a:off x="2360905" y="3057950"/>
            <a:ext cx="55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4"/>
          <p:cNvSpPr txBox="1"/>
          <p:nvPr>
            <p:ph hasCustomPrompt="1" idx="7" type="title"/>
          </p:nvPr>
        </p:nvSpPr>
        <p:spPr>
          <a:xfrm>
            <a:off x="3896472" y="1687406"/>
            <a:ext cx="557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4" name="Google Shape;464;p14"/>
          <p:cNvSpPr txBox="1"/>
          <p:nvPr>
            <p:ph hasCustomPrompt="1" idx="8" type="title"/>
          </p:nvPr>
        </p:nvSpPr>
        <p:spPr>
          <a:xfrm>
            <a:off x="5438242" y="3057950"/>
            <a:ext cx="562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4"/>
          <p:cNvSpPr txBox="1"/>
          <p:nvPr>
            <p:ph idx="9" type="subTitle"/>
          </p:nvPr>
        </p:nvSpPr>
        <p:spPr>
          <a:xfrm>
            <a:off x="1622200" y="1687401"/>
            <a:ext cx="2172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466" name="Google Shape;466;p14"/>
          <p:cNvSpPr txBox="1"/>
          <p:nvPr>
            <p:ph idx="13" type="subTitle"/>
          </p:nvPr>
        </p:nvSpPr>
        <p:spPr>
          <a:xfrm>
            <a:off x="4708933" y="1687401"/>
            <a:ext cx="217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467" name="Google Shape;467;p14"/>
          <p:cNvSpPr txBox="1"/>
          <p:nvPr>
            <p:ph idx="14" type="subTitle"/>
          </p:nvPr>
        </p:nvSpPr>
        <p:spPr>
          <a:xfrm>
            <a:off x="3080959" y="3057950"/>
            <a:ext cx="217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468" name="Google Shape;468;p14"/>
          <p:cNvSpPr txBox="1"/>
          <p:nvPr>
            <p:ph idx="15" type="subTitle"/>
          </p:nvPr>
        </p:nvSpPr>
        <p:spPr>
          <a:xfrm>
            <a:off x="6171600" y="3057950"/>
            <a:ext cx="217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469" name="Google Shape;469;p14"/>
          <p:cNvGrpSpPr/>
          <p:nvPr/>
        </p:nvGrpSpPr>
        <p:grpSpPr>
          <a:xfrm>
            <a:off x="80771" y="-245678"/>
            <a:ext cx="7920920" cy="5232953"/>
            <a:chOff x="80771" y="-245678"/>
            <a:chExt cx="7920920" cy="5232953"/>
          </a:xfrm>
        </p:grpSpPr>
        <p:sp>
          <p:nvSpPr>
            <p:cNvPr id="470" name="Google Shape;470;p14"/>
            <p:cNvSpPr/>
            <p:nvPr/>
          </p:nvSpPr>
          <p:spPr>
            <a:xfrm rot="1771310">
              <a:off x="144225" y="10149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771310">
              <a:off x="7588300" y="45140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2" name="Google Shape;472;p14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4096374" y="4390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14"/>
            <p:cNvSpPr/>
            <p:nvPr/>
          </p:nvSpPr>
          <p:spPr>
            <a:xfrm rot="1771310">
              <a:off x="4817425" y="-182162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15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477" name="Google Shape;477;p15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78" name="Google Shape;478;p1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15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487" name="Google Shape;487;p1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1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96" name="Google Shape;496;p1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1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1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1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15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15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15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1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1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1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1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1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08" name="Google Shape;508;p15"/>
          <p:cNvSpPr txBox="1"/>
          <p:nvPr>
            <p:ph type="title"/>
          </p:nvPr>
        </p:nvSpPr>
        <p:spPr>
          <a:xfrm>
            <a:off x="840925" y="3176488"/>
            <a:ext cx="7204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9" name="Google Shape;509;p15"/>
          <p:cNvSpPr txBox="1"/>
          <p:nvPr>
            <p:ph idx="1" type="subTitle"/>
          </p:nvPr>
        </p:nvSpPr>
        <p:spPr>
          <a:xfrm>
            <a:off x="840925" y="1435113"/>
            <a:ext cx="72045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10" name="Google Shape;510;p15"/>
          <p:cNvGrpSpPr/>
          <p:nvPr/>
        </p:nvGrpSpPr>
        <p:grpSpPr>
          <a:xfrm>
            <a:off x="-53354" y="-190278"/>
            <a:ext cx="9276145" cy="5361970"/>
            <a:chOff x="-53354" y="-190278"/>
            <a:chExt cx="9276145" cy="5361970"/>
          </a:xfrm>
        </p:grpSpPr>
        <p:sp>
          <p:nvSpPr>
            <p:cNvPr id="511" name="Google Shape;511;p15"/>
            <p:cNvSpPr/>
            <p:nvPr/>
          </p:nvSpPr>
          <p:spPr>
            <a:xfrm rot="1771310">
              <a:off x="10100" y="13667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 rot="1771310">
              <a:off x="8809400" y="22764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 rot="1771310">
              <a:off x="7064750" y="-126762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 rot="1771310">
              <a:off x="776675" y="47583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6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518" name="Google Shape;518;p1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19" name="Google Shape;519;p1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1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28" name="Google Shape;528;p1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1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6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6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6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1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0" name="Google Shape;540;p16"/>
          <p:cNvSpPr txBox="1"/>
          <p:nvPr>
            <p:ph type="title"/>
          </p:nvPr>
        </p:nvSpPr>
        <p:spPr>
          <a:xfrm>
            <a:off x="713225" y="1043852"/>
            <a:ext cx="3478800" cy="18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1" name="Google Shape;541;p16"/>
          <p:cNvSpPr txBox="1"/>
          <p:nvPr>
            <p:ph idx="1" type="subTitle"/>
          </p:nvPr>
        </p:nvSpPr>
        <p:spPr>
          <a:xfrm>
            <a:off x="713225" y="2839648"/>
            <a:ext cx="34788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2" name="Google Shape;542;p16"/>
          <p:cNvGrpSpPr/>
          <p:nvPr/>
        </p:nvGrpSpPr>
        <p:grpSpPr>
          <a:xfrm>
            <a:off x="145521" y="111172"/>
            <a:ext cx="8865220" cy="3470620"/>
            <a:chOff x="145521" y="111172"/>
            <a:chExt cx="8865220" cy="3470620"/>
          </a:xfrm>
        </p:grpSpPr>
        <p:sp>
          <p:nvSpPr>
            <p:cNvPr id="543" name="Google Shape;543;p16"/>
            <p:cNvSpPr/>
            <p:nvPr/>
          </p:nvSpPr>
          <p:spPr>
            <a:xfrm rot="1771310">
              <a:off x="8597350" y="170913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 rot="1771310">
              <a:off x="208975" y="31684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 rot="1771310">
              <a:off x="1568275" y="1746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17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549" name="Google Shape;549;p17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550" name="Google Shape;550;p1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" name="Google Shape;558;p17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59" name="Google Shape;559;p1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1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68" name="Google Shape;568;p1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1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1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7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17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17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1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1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1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1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80" name="Google Shape;580;p17"/>
          <p:cNvSpPr txBox="1"/>
          <p:nvPr>
            <p:ph type="title"/>
          </p:nvPr>
        </p:nvSpPr>
        <p:spPr>
          <a:xfrm>
            <a:off x="713225" y="1915375"/>
            <a:ext cx="33780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1" name="Google Shape;581;p17"/>
          <p:cNvSpPr txBox="1"/>
          <p:nvPr>
            <p:ph idx="1" type="subTitle"/>
          </p:nvPr>
        </p:nvSpPr>
        <p:spPr>
          <a:xfrm>
            <a:off x="713225" y="2606575"/>
            <a:ext cx="3378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2" name="Google Shape;582;p17"/>
          <p:cNvGrpSpPr/>
          <p:nvPr/>
        </p:nvGrpSpPr>
        <p:grpSpPr>
          <a:xfrm>
            <a:off x="120146" y="181297"/>
            <a:ext cx="6870870" cy="4814470"/>
            <a:chOff x="120146" y="181297"/>
            <a:chExt cx="6870870" cy="4814470"/>
          </a:xfrm>
        </p:grpSpPr>
        <p:grpSp>
          <p:nvGrpSpPr>
            <p:cNvPr id="583" name="Google Shape;583;p17"/>
            <p:cNvGrpSpPr/>
            <p:nvPr/>
          </p:nvGrpSpPr>
          <p:grpSpPr>
            <a:xfrm>
              <a:off x="120146" y="181297"/>
              <a:ext cx="6870870" cy="4814470"/>
              <a:chOff x="120146" y="181297"/>
              <a:chExt cx="6870870" cy="4814470"/>
            </a:xfrm>
          </p:grpSpPr>
          <p:sp>
            <p:nvSpPr>
              <p:cNvPr id="584" name="Google Shape;584;p17"/>
              <p:cNvSpPr/>
              <p:nvPr/>
            </p:nvSpPr>
            <p:spPr>
              <a:xfrm rot="1771310">
                <a:off x="6577625" y="244813"/>
                <a:ext cx="349937" cy="349812"/>
              </a:xfrm>
              <a:custGeom>
                <a:rect b="b" l="l" r="r" t="t"/>
                <a:pathLst>
                  <a:path extrusionOk="0" h="36610" w="3661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A4ABD7">
                  <a:alpha val="25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 rot="1771310">
                <a:off x="183600" y="1294213"/>
                <a:ext cx="349937" cy="349812"/>
              </a:xfrm>
              <a:custGeom>
                <a:rect b="b" l="l" r="r" t="t"/>
                <a:pathLst>
                  <a:path extrusionOk="0" h="36610" w="3661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A4ABD7">
                  <a:alpha val="25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 rot="1771310">
                <a:off x="3735325" y="4582438"/>
                <a:ext cx="349937" cy="349812"/>
              </a:xfrm>
              <a:custGeom>
                <a:rect b="b" l="l" r="r" t="t"/>
                <a:pathLst>
                  <a:path extrusionOk="0" h="36610" w="3661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FFFFFF">
                  <a:alpha val="45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7" name="Google Shape;587;p17"/>
            <p:cNvGrpSpPr/>
            <p:nvPr/>
          </p:nvGrpSpPr>
          <p:grpSpPr>
            <a:xfrm>
              <a:off x="2247385" y="281314"/>
              <a:ext cx="745978" cy="516368"/>
              <a:chOff x="3917850" y="-2722083"/>
              <a:chExt cx="1171264" cy="810752"/>
            </a:xfrm>
          </p:grpSpPr>
          <p:sp>
            <p:nvSpPr>
              <p:cNvPr id="588" name="Google Shape;588;p17"/>
              <p:cNvSpPr/>
              <p:nvPr/>
            </p:nvSpPr>
            <p:spPr>
              <a:xfrm>
                <a:off x="3917850" y="-2519395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4621050" y="-2519395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4269322" y="-2722083"/>
                <a:ext cx="468096" cy="405392"/>
              </a:xfrm>
              <a:custGeom>
                <a:rect b="b" l="l" r="r" t="t"/>
                <a:pathLst>
                  <a:path extrusionOk="0" fill="none" h="25337" w="29256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4269322" y="-2316707"/>
                <a:ext cx="468096" cy="405376"/>
              </a:xfrm>
              <a:custGeom>
                <a:rect b="b" l="l" r="r" t="t"/>
                <a:pathLst>
                  <a:path extrusionOk="0" fill="none" h="25336" w="29256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2" name="Google Shape;59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8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595" name="Google Shape;595;p18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596" name="Google Shape;596;p1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4" name="Google Shape;604;p18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605" name="Google Shape;605;p1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" name="Google Shape;613;p1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14" name="Google Shape;614;p1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1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1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1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18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18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18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1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1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1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1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1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26" name="Google Shape;626;p18"/>
          <p:cNvSpPr txBox="1"/>
          <p:nvPr>
            <p:ph type="title"/>
          </p:nvPr>
        </p:nvSpPr>
        <p:spPr>
          <a:xfrm>
            <a:off x="4895672" y="1915375"/>
            <a:ext cx="35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7" name="Google Shape;627;p18"/>
          <p:cNvSpPr txBox="1"/>
          <p:nvPr>
            <p:ph idx="1" type="subTitle"/>
          </p:nvPr>
        </p:nvSpPr>
        <p:spPr>
          <a:xfrm>
            <a:off x="4895840" y="2488075"/>
            <a:ext cx="35349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19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631" name="Google Shape;631;p19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632" name="Google Shape;632;p1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19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641" name="Google Shape;641;p1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19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50" name="Google Shape;650;p19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19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9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19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19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9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19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9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9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62" name="Google Shape;662;p19"/>
          <p:cNvGrpSpPr/>
          <p:nvPr/>
        </p:nvGrpSpPr>
        <p:grpSpPr>
          <a:xfrm>
            <a:off x="-155204" y="-3"/>
            <a:ext cx="9530395" cy="3591153"/>
            <a:chOff x="-155204" y="-3"/>
            <a:chExt cx="9530395" cy="3591153"/>
          </a:xfrm>
        </p:grpSpPr>
        <p:sp>
          <p:nvSpPr>
            <p:cNvPr id="663" name="Google Shape;663;p19"/>
            <p:cNvSpPr/>
            <p:nvPr/>
          </p:nvSpPr>
          <p:spPr>
            <a:xfrm rot="1771310">
              <a:off x="6451550" y="635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 rot="1771310">
              <a:off x="8961800" y="12910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 rot="1771310">
              <a:off x="-91750" y="2316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6" name="Google Shape;666;p19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-13426" y="29946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7" name="Google Shape;667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19"/>
          <p:cNvSpPr txBox="1"/>
          <p:nvPr>
            <p:ph idx="1" type="subTitle"/>
          </p:nvPr>
        </p:nvSpPr>
        <p:spPr>
          <a:xfrm>
            <a:off x="2681302" y="3387506"/>
            <a:ext cx="5060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19"/>
          <p:cNvSpPr txBox="1"/>
          <p:nvPr>
            <p:ph idx="2" type="subTitle"/>
          </p:nvPr>
        </p:nvSpPr>
        <p:spPr>
          <a:xfrm>
            <a:off x="1401998" y="1912906"/>
            <a:ext cx="5060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9"/>
          <p:cNvSpPr txBox="1"/>
          <p:nvPr>
            <p:ph idx="3" type="subTitle"/>
          </p:nvPr>
        </p:nvSpPr>
        <p:spPr>
          <a:xfrm>
            <a:off x="2681297" y="2994600"/>
            <a:ext cx="5060700" cy="5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671" name="Google Shape;671;p19"/>
          <p:cNvSpPr txBox="1"/>
          <p:nvPr>
            <p:ph idx="4" type="subTitle"/>
          </p:nvPr>
        </p:nvSpPr>
        <p:spPr>
          <a:xfrm>
            <a:off x="1401998" y="1519988"/>
            <a:ext cx="5060700" cy="5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672" name="Google Shape;67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20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675" name="Google Shape;675;p20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676" name="Google Shape;676;p20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0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685" name="Google Shape;685;p20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20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94" name="Google Shape;694;p20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20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20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20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20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20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20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20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20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20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20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20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06" name="Google Shape;706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7" name="Google Shape;707;p20"/>
          <p:cNvSpPr txBox="1"/>
          <p:nvPr>
            <p:ph idx="1" type="subTitle"/>
          </p:nvPr>
        </p:nvSpPr>
        <p:spPr>
          <a:xfrm>
            <a:off x="4620465" y="1480000"/>
            <a:ext cx="322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0"/>
          <p:cNvSpPr txBox="1"/>
          <p:nvPr>
            <p:ph idx="2" type="subTitle"/>
          </p:nvPr>
        </p:nvSpPr>
        <p:spPr>
          <a:xfrm>
            <a:off x="4620465" y="2478613"/>
            <a:ext cx="322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0"/>
          <p:cNvSpPr txBox="1"/>
          <p:nvPr>
            <p:ph idx="3" type="subTitle"/>
          </p:nvPr>
        </p:nvSpPr>
        <p:spPr>
          <a:xfrm>
            <a:off x="4620465" y="3477225"/>
            <a:ext cx="322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0"/>
          <p:cNvSpPr txBox="1"/>
          <p:nvPr>
            <p:ph idx="4" type="subTitle"/>
          </p:nvPr>
        </p:nvSpPr>
        <p:spPr>
          <a:xfrm>
            <a:off x="1481300" y="1480000"/>
            <a:ext cx="313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11" name="Google Shape;711;p20"/>
          <p:cNvSpPr txBox="1"/>
          <p:nvPr>
            <p:ph idx="5" type="subTitle"/>
          </p:nvPr>
        </p:nvSpPr>
        <p:spPr>
          <a:xfrm>
            <a:off x="1481301" y="2478602"/>
            <a:ext cx="313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12" name="Google Shape;712;p20"/>
          <p:cNvSpPr txBox="1"/>
          <p:nvPr>
            <p:ph idx="6" type="subTitle"/>
          </p:nvPr>
        </p:nvSpPr>
        <p:spPr>
          <a:xfrm>
            <a:off x="1481300" y="3477224"/>
            <a:ext cx="313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713" name="Google Shape;713;p20"/>
          <p:cNvGrpSpPr/>
          <p:nvPr/>
        </p:nvGrpSpPr>
        <p:grpSpPr>
          <a:xfrm>
            <a:off x="323871" y="-84053"/>
            <a:ext cx="8668904" cy="5098353"/>
            <a:chOff x="323871" y="-84053"/>
            <a:chExt cx="8668904" cy="5098353"/>
          </a:xfrm>
        </p:grpSpPr>
        <p:sp>
          <p:nvSpPr>
            <p:cNvPr id="714" name="Google Shape;714;p20"/>
            <p:cNvSpPr/>
            <p:nvPr/>
          </p:nvSpPr>
          <p:spPr>
            <a:xfrm rot="1771310">
              <a:off x="387325" y="44290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5" name="Google Shape;715;p20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8266124" y="213017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Google Shape;716;p20"/>
            <p:cNvSpPr/>
            <p:nvPr/>
          </p:nvSpPr>
          <p:spPr>
            <a:xfrm rot="1771310">
              <a:off x="1195775" y="-205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7" name="Google Shape;717;p20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5215749" y="44177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8" name="Google Shape;71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3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48" name="Google Shape;48;p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7" name="Google Shape;67;p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" name="Google Shape;79;p3"/>
          <p:cNvSpPr txBox="1"/>
          <p:nvPr>
            <p:ph type="title"/>
          </p:nvPr>
        </p:nvSpPr>
        <p:spPr>
          <a:xfrm>
            <a:off x="4238225" y="1325037"/>
            <a:ext cx="41847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3"/>
          <p:cNvSpPr txBox="1"/>
          <p:nvPr>
            <p:ph hasCustomPrompt="1" idx="2" type="title"/>
          </p:nvPr>
        </p:nvSpPr>
        <p:spPr>
          <a:xfrm>
            <a:off x="1328703" y="1393437"/>
            <a:ext cx="1221300" cy="74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/>
          <p:nvPr>
            <p:ph idx="1" type="subTitle"/>
          </p:nvPr>
        </p:nvSpPr>
        <p:spPr>
          <a:xfrm>
            <a:off x="4238225" y="2338425"/>
            <a:ext cx="40323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1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721" name="Google Shape;721;p21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22" name="Google Shape;722;p2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1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731" name="Google Shape;731;p2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21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740" name="Google Shape;740;p21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1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21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21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21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21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21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21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21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21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21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21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52" name="Google Shape;752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3" name="Google Shape;753;p21"/>
          <p:cNvSpPr txBox="1"/>
          <p:nvPr>
            <p:ph idx="1" type="subTitle"/>
          </p:nvPr>
        </p:nvSpPr>
        <p:spPr>
          <a:xfrm>
            <a:off x="1379575" y="2035927"/>
            <a:ext cx="3121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21"/>
          <p:cNvSpPr txBox="1"/>
          <p:nvPr>
            <p:ph idx="2" type="subTitle"/>
          </p:nvPr>
        </p:nvSpPr>
        <p:spPr>
          <a:xfrm>
            <a:off x="5270275" y="2035927"/>
            <a:ext cx="3121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1"/>
          <p:cNvSpPr txBox="1"/>
          <p:nvPr>
            <p:ph idx="3" type="subTitle"/>
          </p:nvPr>
        </p:nvSpPr>
        <p:spPr>
          <a:xfrm>
            <a:off x="1379575" y="3626500"/>
            <a:ext cx="70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21"/>
          <p:cNvSpPr txBox="1"/>
          <p:nvPr>
            <p:ph idx="4" type="subTitle"/>
          </p:nvPr>
        </p:nvSpPr>
        <p:spPr>
          <a:xfrm>
            <a:off x="1379575" y="1576750"/>
            <a:ext cx="312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57" name="Google Shape;757;p21"/>
          <p:cNvSpPr txBox="1"/>
          <p:nvPr>
            <p:ph idx="5" type="subTitle"/>
          </p:nvPr>
        </p:nvSpPr>
        <p:spPr>
          <a:xfrm>
            <a:off x="5270275" y="1576750"/>
            <a:ext cx="312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58" name="Google Shape;758;p21"/>
          <p:cNvSpPr txBox="1"/>
          <p:nvPr>
            <p:ph idx="6" type="subTitle"/>
          </p:nvPr>
        </p:nvSpPr>
        <p:spPr>
          <a:xfrm>
            <a:off x="1379575" y="3166750"/>
            <a:ext cx="7012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759" name="Google Shape;759;p21"/>
          <p:cNvGrpSpPr/>
          <p:nvPr/>
        </p:nvGrpSpPr>
        <p:grpSpPr>
          <a:xfrm flipH="1">
            <a:off x="7707480" y="-84053"/>
            <a:ext cx="1285295" cy="4926470"/>
            <a:chOff x="323871" y="-84053"/>
            <a:chExt cx="1285295" cy="4926470"/>
          </a:xfrm>
        </p:grpSpPr>
        <p:sp>
          <p:nvSpPr>
            <p:cNvPr id="760" name="Google Shape;760;p21"/>
            <p:cNvSpPr/>
            <p:nvPr/>
          </p:nvSpPr>
          <p:spPr>
            <a:xfrm rot="1771310">
              <a:off x="387325" y="44290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 rot="1771310">
              <a:off x="1195775" y="-205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22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765" name="Google Shape;765;p22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66" name="Google Shape;766;p2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2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775" name="Google Shape;775;p2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22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784" name="Google Shape;784;p22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22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22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22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22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22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22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22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22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22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22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22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6" name="Google Shape;796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7" name="Google Shape;797;p22"/>
          <p:cNvSpPr txBox="1"/>
          <p:nvPr>
            <p:ph idx="1" type="subTitle"/>
          </p:nvPr>
        </p:nvSpPr>
        <p:spPr>
          <a:xfrm>
            <a:off x="1503754" y="2015637"/>
            <a:ext cx="2526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22"/>
          <p:cNvSpPr txBox="1"/>
          <p:nvPr>
            <p:ph idx="2" type="subTitle"/>
          </p:nvPr>
        </p:nvSpPr>
        <p:spPr>
          <a:xfrm>
            <a:off x="4856961" y="2015637"/>
            <a:ext cx="2526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22"/>
          <p:cNvSpPr txBox="1"/>
          <p:nvPr>
            <p:ph idx="3" type="subTitle"/>
          </p:nvPr>
        </p:nvSpPr>
        <p:spPr>
          <a:xfrm>
            <a:off x="1503754" y="3449041"/>
            <a:ext cx="2526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22"/>
          <p:cNvSpPr txBox="1"/>
          <p:nvPr>
            <p:ph idx="4" type="subTitle"/>
          </p:nvPr>
        </p:nvSpPr>
        <p:spPr>
          <a:xfrm>
            <a:off x="4856961" y="3449041"/>
            <a:ext cx="2526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22"/>
          <p:cNvSpPr txBox="1"/>
          <p:nvPr>
            <p:ph idx="5" type="subTitle"/>
          </p:nvPr>
        </p:nvSpPr>
        <p:spPr>
          <a:xfrm>
            <a:off x="1503754" y="1574250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02" name="Google Shape;802;p22"/>
          <p:cNvSpPr txBox="1"/>
          <p:nvPr>
            <p:ph idx="6" type="subTitle"/>
          </p:nvPr>
        </p:nvSpPr>
        <p:spPr>
          <a:xfrm>
            <a:off x="4856957" y="1574250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03" name="Google Shape;803;p22"/>
          <p:cNvSpPr txBox="1"/>
          <p:nvPr>
            <p:ph idx="7" type="subTitle"/>
          </p:nvPr>
        </p:nvSpPr>
        <p:spPr>
          <a:xfrm>
            <a:off x="1503754" y="3007652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04" name="Google Shape;804;p22"/>
          <p:cNvSpPr txBox="1"/>
          <p:nvPr>
            <p:ph idx="8" type="subTitle"/>
          </p:nvPr>
        </p:nvSpPr>
        <p:spPr>
          <a:xfrm>
            <a:off x="4856958" y="3007652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805" name="Google Shape;805;p22"/>
          <p:cNvGrpSpPr/>
          <p:nvPr/>
        </p:nvGrpSpPr>
        <p:grpSpPr>
          <a:xfrm>
            <a:off x="36974" y="-206003"/>
            <a:ext cx="9048876" cy="5123895"/>
            <a:chOff x="36974" y="-206003"/>
            <a:chExt cx="9048876" cy="5123895"/>
          </a:xfrm>
        </p:grpSpPr>
        <p:sp>
          <p:nvSpPr>
            <p:cNvPr id="806" name="Google Shape;806;p22"/>
            <p:cNvSpPr/>
            <p:nvPr/>
          </p:nvSpPr>
          <p:spPr>
            <a:xfrm rot="1771310">
              <a:off x="2305350" y="45045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7" name="Google Shape;807;p22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8359199" y="29518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Google Shape;808;p22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36974" y="13420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9" name="Google Shape;809;p22"/>
            <p:cNvSpPr/>
            <p:nvPr/>
          </p:nvSpPr>
          <p:spPr>
            <a:xfrm rot="1771310">
              <a:off x="2562150" y="-14248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3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813" name="Google Shape;813;p2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14" name="Google Shape;814;p2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23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23" name="Google Shape;823;p2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2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832" name="Google Shape;832;p2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2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2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2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23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23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23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9" name="Google Shape;839;p2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2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2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2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2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44" name="Google Shape;844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5" name="Google Shape;845;p23"/>
          <p:cNvSpPr txBox="1"/>
          <p:nvPr>
            <p:ph idx="1" type="subTitle"/>
          </p:nvPr>
        </p:nvSpPr>
        <p:spPr>
          <a:xfrm>
            <a:off x="1382815" y="1802996"/>
            <a:ext cx="2943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3"/>
          <p:cNvSpPr txBox="1"/>
          <p:nvPr>
            <p:ph idx="2" type="subTitle"/>
          </p:nvPr>
        </p:nvSpPr>
        <p:spPr>
          <a:xfrm>
            <a:off x="5269532" y="1802996"/>
            <a:ext cx="3164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23"/>
          <p:cNvSpPr txBox="1"/>
          <p:nvPr>
            <p:ph idx="3" type="subTitle"/>
          </p:nvPr>
        </p:nvSpPr>
        <p:spPr>
          <a:xfrm>
            <a:off x="1382815" y="3992215"/>
            <a:ext cx="2943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23"/>
          <p:cNvSpPr txBox="1"/>
          <p:nvPr>
            <p:ph idx="4" type="subTitle"/>
          </p:nvPr>
        </p:nvSpPr>
        <p:spPr>
          <a:xfrm>
            <a:off x="5269532" y="2917969"/>
            <a:ext cx="3164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23"/>
          <p:cNvSpPr txBox="1"/>
          <p:nvPr>
            <p:ph idx="5" type="subTitle"/>
          </p:nvPr>
        </p:nvSpPr>
        <p:spPr>
          <a:xfrm>
            <a:off x="1382815" y="2917969"/>
            <a:ext cx="2943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23"/>
          <p:cNvSpPr txBox="1"/>
          <p:nvPr>
            <p:ph idx="6" type="subTitle"/>
          </p:nvPr>
        </p:nvSpPr>
        <p:spPr>
          <a:xfrm>
            <a:off x="5269532" y="3992215"/>
            <a:ext cx="3164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23"/>
          <p:cNvSpPr txBox="1"/>
          <p:nvPr>
            <p:ph idx="7" type="subTitle"/>
          </p:nvPr>
        </p:nvSpPr>
        <p:spPr>
          <a:xfrm>
            <a:off x="1382815" y="1451076"/>
            <a:ext cx="2943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52" name="Google Shape;852;p23"/>
          <p:cNvSpPr txBox="1"/>
          <p:nvPr>
            <p:ph idx="8" type="subTitle"/>
          </p:nvPr>
        </p:nvSpPr>
        <p:spPr>
          <a:xfrm>
            <a:off x="5269532" y="1451076"/>
            <a:ext cx="316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53" name="Google Shape;853;p23"/>
          <p:cNvSpPr txBox="1"/>
          <p:nvPr>
            <p:ph idx="9" type="subTitle"/>
          </p:nvPr>
        </p:nvSpPr>
        <p:spPr>
          <a:xfrm>
            <a:off x="1382815" y="3636763"/>
            <a:ext cx="2943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54" name="Google Shape;854;p23"/>
          <p:cNvSpPr txBox="1"/>
          <p:nvPr>
            <p:ph idx="13" type="subTitle"/>
          </p:nvPr>
        </p:nvSpPr>
        <p:spPr>
          <a:xfrm>
            <a:off x="5269532" y="2566051"/>
            <a:ext cx="316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55" name="Google Shape;855;p23"/>
          <p:cNvSpPr txBox="1"/>
          <p:nvPr>
            <p:ph idx="14" type="subTitle"/>
          </p:nvPr>
        </p:nvSpPr>
        <p:spPr>
          <a:xfrm>
            <a:off x="1382815" y="2566051"/>
            <a:ext cx="2943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856" name="Google Shape;856;p23"/>
          <p:cNvSpPr txBox="1"/>
          <p:nvPr>
            <p:ph idx="15" type="subTitle"/>
          </p:nvPr>
        </p:nvSpPr>
        <p:spPr>
          <a:xfrm>
            <a:off x="5269532" y="3636763"/>
            <a:ext cx="316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grpSp>
        <p:nvGrpSpPr>
          <p:cNvPr id="857" name="Google Shape;857;p23"/>
          <p:cNvGrpSpPr/>
          <p:nvPr/>
        </p:nvGrpSpPr>
        <p:grpSpPr>
          <a:xfrm>
            <a:off x="-55654" y="-93253"/>
            <a:ext cx="7811720" cy="5209445"/>
            <a:chOff x="-55654" y="-93253"/>
            <a:chExt cx="7811720" cy="5209445"/>
          </a:xfrm>
        </p:grpSpPr>
        <p:sp>
          <p:nvSpPr>
            <p:cNvPr id="858" name="Google Shape;858;p23"/>
            <p:cNvSpPr/>
            <p:nvPr/>
          </p:nvSpPr>
          <p:spPr>
            <a:xfrm rot="1771310">
              <a:off x="3771075" y="-297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rot="1771310">
              <a:off x="7342675" y="47028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 rot="1771310">
              <a:off x="7800" y="14546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1" name="Google Shape;861;p23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2332674" y="45047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2" name="Google Shape;8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24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865" name="Google Shape;865;p2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66" name="Google Shape;866;p2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2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75" name="Google Shape;875;p2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2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884" name="Google Shape;884;p2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2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2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2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24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24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24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2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2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2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2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2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96" name="Google Shape;896;p24"/>
          <p:cNvSpPr txBox="1"/>
          <p:nvPr>
            <p:ph hasCustomPrompt="1" type="title"/>
          </p:nvPr>
        </p:nvSpPr>
        <p:spPr>
          <a:xfrm>
            <a:off x="993600" y="596850"/>
            <a:ext cx="3575400" cy="65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7" name="Google Shape;897;p24"/>
          <p:cNvSpPr txBox="1"/>
          <p:nvPr>
            <p:ph idx="1" type="subTitle"/>
          </p:nvPr>
        </p:nvSpPr>
        <p:spPr>
          <a:xfrm>
            <a:off x="993600" y="1311313"/>
            <a:ext cx="35754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24"/>
          <p:cNvSpPr txBox="1"/>
          <p:nvPr>
            <p:ph hasCustomPrompt="1" idx="2" type="title"/>
          </p:nvPr>
        </p:nvSpPr>
        <p:spPr>
          <a:xfrm>
            <a:off x="4575000" y="1880896"/>
            <a:ext cx="3575400" cy="65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9" name="Google Shape;899;p24"/>
          <p:cNvSpPr txBox="1"/>
          <p:nvPr>
            <p:ph idx="3" type="subTitle"/>
          </p:nvPr>
        </p:nvSpPr>
        <p:spPr>
          <a:xfrm>
            <a:off x="4575000" y="2612332"/>
            <a:ext cx="35754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0" name="Google Shape;900;p24"/>
          <p:cNvSpPr txBox="1"/>
          <p:nvPr>
            <p:ph hasCustomPrompt="1" idx="4" type="title"/>
          </p:nvPr>
        </p:nvSpPr>
        <p:spPr>
          <a:xfrm>
            <a:off x="993600" y="3192254"/>
            <a:ext cx="3575400" cy="65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1" name="Google Shape;901;p24"/>
          <p:cNvSpPr txBox="1"/>
          <p:nvPr>
            <p:ph idx="5" type="subTitle"/>
          </p:nvPr>
        </p:nvSpPr>
        <p:spPr>
          <a:xfrm>
            <a:off x="993600" y="3932151"/>
            <a:ext cx="35754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902" name="Google Shape;902;p24"/>
          <p:cNvGrpSpPr/>
          <p:nvPr/>
        </p:nvGrpSpPr>
        <p:grpSpPr>
          <a:xfrm>
            <a:off x="282821" y="-92553"/>
            <a:ext cx="8823070" cy="2598870"/>
            <a:chOff x="282821" y="-92553"/>
            <a:chExt cx="8823070" cy="2598870"/>
          </a:xfrm>
        </p:grpSpPr>
        <p:sp>
          <p:nvSpPr>
            <p:cNvPr id="903" name="Google Shape;903;p24"/>
            <p:cNvSpPr/>
            <p:nvPr/>
          </p:nvSpPr>
          <p:spPr>
            <a:xfrm rot="1771310">
              <a:off x="346275" y="2528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 rot="1771310">
              <a:off x="8692500" y="20929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 rot="1771310">
              <a:off x="5042025" y="-290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25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909" name="Google Shape;909;p25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910" name="Google Shape;910;p2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25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19" name="Google Shape;919;p2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7" name="Google Shape;927;p2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28" name="Google Shape;928;p2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2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2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2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25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3" name="Google Shape;933;p25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25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2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2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2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2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2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0" name="Google Shape;940;p25"/>
          <p:cNvSpPr txBox="1"/>
          <p:nvPr>
            <p:ph hasCustomPrompt="1" type="title"/>
          </p:nvPr>
        </p:nvSpPr>
        <p:spPr>
          <a:xfrm>
            <a:off x="1474900" y="1809700"/>
            <a:ext cx="11004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1" name="Google Shape;941;p25"/>
          <p:cNvSpPr txBox="1"/>
          <p:nvPr>
            <p:ph idx="1" type="subTitle"/>
          </p:nvPr>
        </p:nvSpPr>
        <p:spPr>
          <a:xfrm>
            <a:off x="938500" y="31719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42" name="Google Shape;942;p25"/>
          <p:cNvSpPr txBox="1"/>
          <p:nvPr>
            <p:ph idx="2" type="subTitle"/>
          </p:nvPr>
        </p:nvSpPr>
        <p:spPr>
          <a:xfrm>
            <a:off x="938500" y="2816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7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943" name="Google Shape;943;p25"/>
          <p:cNvSpPr txBox="1"/>
          <p:nvPr>
            <p:ph hasCustomPrompt="1" idx="3" type="title"/>
          </p:nvPr>
        </p:nvSpPr>
        <p:spPr>
          <a:xfrm>
            <a:off x="6420050" y="180970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4" name="Google Shape;944;p25"/>
          <p:cNvSpPr txBox="1"/>
          <p:nvPr>
            <p:ph idx="4" type="subTitle"/>
          </p:nvPr>
        </p:nvSpPr>
        <p:spPr>
          <a:xfrm>
            <a:off x="3485400" y="361080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45" name="Google Shape;945;p25"/>
          <p:cNvSpPr txBox="1"/>
          <p:nvPr>
            <p:ph idx="5" type="subTitle"/>
          </p:nvPr>
        </p:nvSpPr>
        <p:spPr>
          <a:xfrm>
            <a:off x="3485400" y="325493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7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946" name="Google Shape;946;p25"/>
          <p:cNvSpPr txBox="1"/>
          <p:nvPr>
            <p:ph hasCustomPrompt="1" idx="6" type="title"/>
          </p:nvPr>
        </p:nvSpPr>
        <p:spPr>
          <a:xfrm>
            <a:off x="3873150" y="209613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7" name="Google Shape;947;p25"/>
          <p:cNvSpPr txBox="1"/>
          <p:nvPr>
            <p:ph idx="7" type="subTitle"/>
          </p:nvPr>
        </p:nvSpPr>
        <p:spPr>
          <a:xfrm>
            <a:off x="6032300" y="31719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48" name="Google Shape;948;p25"/>
          <p:cNvSpPr txBox="1"/>
          <p:nvPr>
            <p:ph idx="8" type="subTitle"/>
          </p:nvPr>
        </p:nvSpPr>
        <p:spPr>
          <a:xfrm>
            <a:off x="6032300" y="2816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7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24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949" name="Google Shape;949;p25"/>
          <p:cNvSpPr txBox="1"/>
          <p:nvPr>
            <p:ph idx="9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50" name="Google Shape;950;p25"/>
          <p:cNvGrpSpPr/>
          <p:nvPr/>
        </p:nvGrpSpPr>
        <p:grpSpPr>
          <a:xfrm>
            <a:off x="55999" y="-196653"/>
            <a:ext cx="9087992" cy="5218328"/>
            <a:chOff x="55999" y="-196653"/>
            <a:chExt cx="9087992" cy="5218328"/>
          </a:xfrm>
        </p:grpSpPr>
        <p:sp>
          <p:nvSpPr>
            <p:cNvPr id="951" name="Google Shape;951;p25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2" name="Google Shape;952;p25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7824499" y="44251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3" name="Google Shape;953;p25"/>
            <p:cNvSpPr/>
            <p:nvPr/>
          </p:nvSpPr>
          <p:spPr>
            <a:xfrm rot="1771310">
              <a:off x="8730600" y="11021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4" name="Google Shape;954;p25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55999" y="17335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5" name="Google Shape;955;p25"/>
            <p:cNvSpPr/>
            <p:nvPr/>
          </p:nvSpPr>
          <p:spPr>
            <a:xfrm rot="1771310">
              <a:off x="1648375" y="45484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26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959" name="Google Shape;959;p26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960" name="Google Shape;960;p2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2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69" name="Google Shape;969;p2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7" name="Google Shape;977;p2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78" name="Google Shape;978;p2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2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2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2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26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26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26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5" name="Google Shape;985;p2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2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2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2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2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90" name="Google Shape;990;p26"/>
          <p:cNvSpPr txBox="1"/>
          <p:nvPr>
            <p:ph type="title"/>
          </p:nvPr>
        </p:nvSpPr>
        <p:spPr>
          <a:xfrm>
            <a:off x="713275" y="382025"/>
            <a:ext cx="44481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1" name="Google Shape;991;p26"/>
          <p:cNvSpPr txBox="1"/>
          <p:nvPr>
            <p:ph idx="1" type="subTitle"/>
          </p:nvPr>
        </p:nvSpPr>
        <p:spPr>
          <a:xfrm>
            <a:off x="713275" y="16834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26"/>
          <p:cNvSpPr txBox="1"/>
          <p:nvPr/>
        </p:nvSpPr>
        <p:spPr>
          <a:xfrm>
            <a:off x="713275" y="37631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93" name="Google Shape;993;p26"/>
          <p:cNvGrpSpPr/>
          <p:nvPr/>
        </p:nvGrpSpPr>
        <p:grpSpPr>
          <a:xfrm>
            <a:off x="-349201" y="7272"/>
            <a:ext cx="9428342" cy="4499445"/>
            <a:chOff x="-349201" y="7272"/>
            <a:chExt cx="9428342" cy="4499445"/>
          </a:xfrm>
        </p:grpSpPr>
        <p:sp>
          <p:nvSpPr>
            <p:cNvPr id="994" name="Google Shape;994;p26"/>
            <p:cNvSpPr/>
            <p:nvPr/>
          </p:nvSpPr>
          <p:spPr>
            <a:xfrm rot="1771310">
              <a:off x="1465550" y="707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5" name="Google Shape;995;p26"/>
            <p:cNvPicPr preferRelativeResize="0"/>
            <p:nvPr/>
          </p:nvPicPr>
          <p:blipFill rotWithShape="1">
            <a:blip r:embed="rId5">
              <a:alphaModFix/>
            </a:blip>
            <a:srcRect b="12546" l="28959" r="12546" t="12546"/>
            <a:stretch/>
          </p:blipFill>
          <p:spPr>
            <a:xfrm rot="10800000">
              <a:off x="-349201" y="37546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6" name="Google Shape;996;p26"/>
            <p:cNvSpPr/>
            <p:nvPr/>
          </p:nvSpPr>
          <p:spPr>
            <a:xfrm rot="1771310">
              <a:off x="8665750" y="40933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7"/>
          <p:cNvGrpSpPr/>
          <p:nvPr/>
        </p:nvGrpSpPr>
        <p:grpSpPr>
          <a:xfrm>
            <a:off x="-6475" y="2716224"/>
            <a:ext cx="9250200" cy="2440985"/>
            <a:chOff x="-6475" y="2716224"/>
            <a:chExt cx="9250200" cy="2440985"/>
          </a:xfrm>
        </p:grpSpPr>
        <p:grpSp>
          <p:nvGrpSpPr>
            <p:cNvPr id="1000" name="Google Shape;1000;p2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01" name="Google Shape;1001;p2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2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2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2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27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27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27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2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2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2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2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2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3" name="Google Shape;1013;p27"/>
            <p:cNvGrpSpPr/>
            <p:nvPr/>
          </p:nvGrpSpPr>
          <p:grpSpPr>
            <a:xfrm>
              <a:off x="-6475" y="2716224"/>
              <a:ext cx="9141070" cy="1893600"/>
              <a:chOff x="-6475" y="2716224"/>
              <a:chExt cx="9141070" cy="1893600"/>
            </a:xfrm>
          </p:grpSpPr>
          <p:sp>
            <p:nvSpPr>
              <p:cNvPr id="1014" name="Google Shape;1014;p27"/>
              <p:cNvSpPr/>
              <p:nvPr/>
            </p:nvSpPr>
            <p:spPr>
              <a:xfrm flipH="1">
                <a:off x="8835795" y="2937530"/>
                <a:ext cx="298800" cy="1672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 flipH="1">
                <a:off x="8393681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7"/>
              <p:cNvSpPr/>
              <p:nvPr/>
            </p:nvSpPr>
            <p:spPr>
              <a:xfrm flipH="1">
                <a:off x="7951568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7"/>
              <p:cNvSpPr/>
              <p:nvPr/>
            </p:nvSpPr>
            <p:spPr>
              <a:xfrm flipH="1">
                <a:off x="7509454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7"/>
              <p:cNvSpPr/>
              <p:nvPr/>
            </p:nvSpPr>
            <p:spPr>
              <a:xfrm flipH="1">
                <a:off x="7067341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7"/>
              <p:cNvSpPr/>
              <p:nvPr/>
            </p:nvSpPr>
            <p:spPr>
              <a:xfrm flipH="1">
                <a:off x="662522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7"/>
              <p:cNvSpPr/>
              <p:nvPr/>
            </p:nvSpPr>
            <p:spPr>
              <a:xfrm flipH="1">
                <a:off x="6183114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7"/>
              <p:cNvSpPr/>
              <p:nvPr/>
            </p:nvSpPr>
            <p:spPr>
              <a:xfrm flipH="1">
                <a:off x="529888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>
                <a:off x="-6475" y="2716224"/>
                <a:ext cx="298800" cy="1893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7"/>
              <p:cNvSpPr/>
              <p:nvPr/>
            </p:nvSpPr>
            <p:spPr>
              <a:xfrm>
                <a:off x="435639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7"/>
              <p:cNvSpPr/>
              <p:nvPr/>
            </p:nvSpPr>
            <p:spPr>
              <a:xfrm>
                <a:off x="877752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131986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1761979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2204093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2646206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308832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7"/>
              <p:cNvSpPr/>
              <p:nvPr/>
            </p:nvSpPr>
            <p:spPr>
              <a:xfrm>
                <a:off x="3530433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4414660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7"/>
              <p:cNvSpPr/>
              <p:nvPr/>
            </p:nvSpPr>
            <p:spPr>
              <a:xfrm>
                <a:off x="4856773" y="3949130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7"/>
              <p:cNvSpPr/>
              <p:nvPr/>
            </p:nvSpPr>
            <p:spPr>
              <a:xfrm>
                <a:off x="397254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7"/>
              <p:cNvSpPr/>
              <p:nvPr/>
            </p:nvSpPr>
            <p:spPr>
              <a:xfrm>
                <a:off x="574100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5" name="Google Shape;1035;p27"/>
          <p:cNvGrpSpPr/>
          <p:nvPr/>
        </p:nvGrpSpPr>
        <p:grpSpPr>
          <a:xfrm>
            <a:off x="-6473" y="337177"/>
            <a:ext cx="9003464" cy="4483123"/>
            <a:chOff x="-6473" y="337177"/>
            <a:chExt cx="9003464" cy="4483123"/>
          </a:xfrm>
        </p:grpSpPr>
        <p:pic>
          <p:nvPicPr>
            <p:cNvPr id="1036" name="Google Shape;1036;p27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-6473" y="4118400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7" name="Google Shape;1037;p27"/>
            <p:cNvGrpSpPr/>
            <p:nvPr/>
          </p:nvGrpSpPr>
          <p:grpSpPr>
            <a:xfrm>
              <a:off x="340235" y="337177"/>
              <a:ext cx="745978" cy="516368"/>
              <a:chOff x="923424" y="1580182"/>
              <a:chExt cx="1171264" cy="810752"/>
            </a:xfrm>
          </p:grpSpPr>
          <p:sp>
            <p:nvSpPr>
              <p:cNvPr id="1038" name="Google Shape;1038;p27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7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7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rect b="b" l="l" r="r" t="t"/>
                <a:pathLst>
                  <a:path extrusionOk="0" fill="none" h="25337" w="29256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7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rect b="b" l="l" r="r" t="t"/>
                <a:pathLst>
                  <a:path extrusionOk="0" fill="none" h="25336" w="29256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2" name="Google Shape;1042;p27"/>
            <p:cNvSpPr/>
            <p:nvPr/>
          </p:nvSpPr>
          <p:spPr>
            <a:xfrm rot="1771310">
              <a:off x="8583600" y="180453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8"/>
          <p:cNvSpPr/>
          <p:nvPr/>
        </p:nvSpPr>
        <p:spPr>
          <a:xfrm flipH="1">
            <a:off x="5298887" y="4148330"/>
            <a:ext cx="298800" cy="4614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8"/>
          <p:cNvSpPr/>
          <p:nvPr/>
        </p:nvSpPr>
        <p:spPr>
          <a:xfrm>
            <a:off x="3530425" y="4148329"/>
            <a:ext cx="298800" cy="4614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8"/>
          <p:cNvSpPr/>
          <p:nvPr/>
        </p:nvSpPr>
        <p:spPr>
          <a:xfrm>
            <a:off x="4414650" y="4401830"/>
            <a:ext cx="298800" cy="2079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8"/>
          <p:cNvSpPr/>
          <p:nvPr/>
        </p:nvSpPr>
        <p:spPr>
          <a:xfrm>
            <a:off x="4856775" y="4257354"/>
            <a:ext cx="298800" cy="3525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8"/>
          <p:cNvSpPr/>
          <p:nvPr/>
        </p:nvSpPr>
        <p:spPr>
          <a:xfrm>
            <a:off x="3972550" y="4257352"/>
            <a:ext cx="298800" cy="3525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8"/>
          <p:cNvGrpSpPr/>
          <p:nvPr/>
        </p:nvGrpSpPr>
        <p:grpSpPr>
          <a:xfrm>
            <a:off x="-6475" y="1955300"/>
            <a:ext cx="9250200" cy="3201909"/>
            <a:chOff x="-6475" y="1955300"/>
            <a:chExt cx="9250200" cy="3201909"/>
          </a:xfrm>
        </p:grpSpPr>
        <p:grpSp>
          <p:nvGrpSpPr>
            <p:cNvPr id="1051" name="Google Shape;1051;p2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52" name="Google Shape;1052;p2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3" name="Google Shape;1053;p2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4" name="Google Shape;1054;p2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5" name="Google Shape;1055;p2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28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7" name="Google Shape;1057;p28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8" name="Google Shape;1058;p28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9" name="Google Shape;1059;p2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0" name="Google Shape;1060;p2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2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2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2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64" name="Google Shape;1064;p28"/>
            <p:cNvGrpSpPr/>
            <p:nvPr/>
          </p:nvGrpSpPr>
          <p:grpSpPr>
            <a:xfrm>
              <a:off x="-6475" y="1955300"/>
              <a:ext cx="9141075" cy="2654569"/>
              <a:chOff x="-6475" y="1955300"/>
              <a:chExt cx="9141075" cy="2654569"/>
            </a:xfrm>
          </p:grpSpPr>
          <p:sp>
            <p:nvSpPr>
              <p:cNvPr id="1065" name="Google Shape;1065;p28"/>
              <p:cNvSpPr/>
              <p:nvPr/>
            </p:nvSpPr>
            <p:spPr>
              <a:xfrm flipH="1">
                <a:off x="8835800" y="1955324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 flipH="1">
                <a:off x="8393675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 flipH="1">
                <a:off x="7951575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 flipH="1">
                <a:off x="7509450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 flipH="1">
                <a:off x="7067350" y="3429010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 flipH="1">
                <a:off x="6625225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 flipH="1">
                <a:off x="6183125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-6475" y="1955300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435650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877750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1319875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1761975" y="3429001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2204100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2646200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088325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5741001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1" name="Google Shape;1081;p28"/>
          <p:cNvGrpSpPr/>
          <p:nvPr/>
        </p:nvGrpSpPr>
        <p:grpSpPr>
          <a:xfrm>
            <a:off x="1344296" y="-3"/>
            <a:ext cx="7921842" cy="5143495"/>
            <a:chOff x="1344296" y="-3"/>
            <a:chExt cx="7921842" cy="5143495"/>
          </a:xfrm>
        </p:grpSpPr>
        <p:pic>
          <p:nvPicPr>
            <p:cNvPr id="1082" name="Google Shape;1082;p28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8344502" y="3058875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3" name="Google Shape;1083;p28"/>
            <p:cNvGrpSpPr/>
            <p:nvPr/>
          </p:nvGrpSpPr>
          <p:grpSpPr>
            <a:xfrm>
              <a:off x="8520160" y="433502"/>
              <a:ext cx="745978" cy="516368"/>
              <a:chOff x="923424" y="1580182"/>
              <a:chExt cx="1171264" cy="810752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rect b="b" l="l" r="r" t="t"/>
                <a:pathLst>
                  <a:path extrusionOk="0" fill="none" h="25337" w="29256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rect b="b" l="l" r="r" t="t"/>
                <a:pathLst>
                  <a:path extrusionOk="0" fill="none" h="25336" w="29256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8" name="Google Shape;1088;p28"/>
            <p:cNvSpPr/>
            <p:nvPr/>
          </p:nvSpPr>
          <p:spPr>
            <a:xfrm rot="1771310">
              <a:off x="2062725" y="635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1771310">
              <a:off x="1407750" y="47301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9"/>
          <p:cNvSpPr txBox="1"/>
          <p:nvPr>
            <p:ph type="title"/>
          </p:nvPr>
        </p:nvSpPr>
        <p:spPr>
          <a:xfrm>
            <a:off x="448965" y="433880"/>
            <a:ext cx="59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  <a:defRPr sz="3600">
                <a:solidFill>
                  <a:srgbClr val="00B0F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29"/>
          <p:cNvSpPr txBox="1"/>
          <p:nvPr>
            <p:ph idx="1" type="body"/>
          </p:nvPr>
        </p:nvSpPr>
        <p:spPr>
          <a:xfrm>
            <a:off x="448965" y="1198559"/>
            <a:ext cx="5955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4" name="Google Shape;1094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85" name="Google Shape;85;p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4" name="Google Shape;104;p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6" name="Google Shape;116;p4"/>
          <p:cNvSpPr txBox="1"/>
          <p:nvPr>
            <p:ph type="title"/>
          </p:nvPr>
        </p:nvSpPr>
        <p:spPr>
          <a:xfrm>
            <a:off x="72677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20000" y="1215750"/>
            <a:ext cx="77040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5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9pPr>
          </a:lstStyle>
          <a:p/>
        </p:txBody>
      </p:sp>
      <p:grpSp>
        <p:nvGrpSpPr>
          <p:cNvPr id="118" name="Google Shape;118;p4"/>
          <p:cNvGrpSpPr/>
          <p:nvPr/>
        </p:nvGrpSpPr>
        <p:grpSpPr>
          <a:xfrm>
            <a:off x="107596" y="-37390"/>
            <a:ext cx="8990470" cy="5118232"/>
            <a:chOff x="107596" y="-37390"/>
            <a:chExt cx="8990470" cy="5118232"/>
          </a:xfrm>
        </p:grpSpPr>
        <p:sp>
          <p:nvSpPr>
            <p:cNvPr id="119" name="Google Shape;119;p4"/>
            <p:cNvSpPr/>
            <p:nvPr/>
          </p:nvSpPr>
          <p:spPr>
            <a:xfrm rot="1771310">
              <a:off x="171050" y="19077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771310">
              <a:off x="8684675" y="401993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4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8198674" y="17844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4"/>
            <p:cNvSpPr/>
            <p:nvPr/>
          </p:nvSpPr>
          <p:spPr>
            <a:xfrm rot="1771310">
              <a:off x="2650250" y="46675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771310">
              <a:off x="5608475" y="1902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" name="Google Shape;124;p4"/>
            <p:cNvGrpSpPr/>
            <p:nvPr/>
          </p:nvGrpSpPr>
          <p:grpSpPr>
            <a:xfrm>
              <a:off x="340180" y="-37390"/>
              <a:ext cx="746095" cy="516368"/>
              <a:chOff x="923424" y="1580182"/>
              <a:chExt cx="1171264" cy="810752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rect b="b" l="l" r="r" t="t"/>
                <a:pathLst>
                  <a:path extrusionOk="0" fill="none" h="25337" w="29254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rect b="b" l="l" r="r" t="t"/>
                <a:pathLst>
                  <a:path extrusionOk="0" fill="none" h="25337" w="29256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rect b="b" l="l" r="r" t="t"/>
                <a:pathLst>
                  <a:path extrusionOk="0" fill="none" h="25336" w="29256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22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132" name="Google Shape;132;p5"/>
            <p:cNvGrpSpPr/>
            <p:nvPr/>
          </p:nvGrpSpPr>
          <p:grpSpPr>
            <a:xfrm flipH="1">
              <a:off x="5831182" y="2927242"/>
              <a:ext cx="3303413" cy="1672498"/>
              <a:chOff x="-6475" y="2302000"/>
              <a:chExt cx="3303413" cy="1866002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568895" y="3278202"/>
                <a:ext cx="298800" cy="889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>
              <a:off x="-6475" y="2927242"/>
              <a:ext cx="3303413" cy="1672498"/>
              <a:chOff x="-6475" y="2302000"/>
              <a:chExt cx="3303413" cy="1866002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568900" y="3278202"/>
                <a:ext cx="298800" cy="889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51" name="Google Shape;151;p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3" name="Google Shape;163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5"/>
          <p:cNvSpPr txBox="1"/>
          <p:nvPr>
            <p:ph idx="1" type="subTitle"/>
          </p:nvPr>
        </p:nvSpPr>
        <p:spPr>
          <a:xfrm>
            <a:off x="5067663" y="3843786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5"/>
          <p:cNvSpPr txBox="1"/>
          <p:nvPr>
            <p:ph idx="2" type="subTitle"/>
          </p:nvPr>
        </p:nvSpPr>
        <p:spPr>
          <a:xfrm>
            <a:off x="1867426" y="3843786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5"/>
          <p:cNvSpPr txBox="1"/>
          <p:nvPr>
            <p:ph idx="3" type="subTitle"/>
          </p:nvPr>
        </p:nvSpPr>
        <p:spPr>
          <a:xfrm>
            <a:off x="5067663" y="3385125"/>
            <a:ext cx="2208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7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5"/>
          <p:cNvSpPr txBox="1"/>
          <p:nvPr>
            <p:ph idx="4" type="subTitle"/>
          </p:nvPr>
        </p:nvSpPr>
        <p:spPr>
          <a:xfrm>
            <a:off x="1867426" y="3385125"/>
            <a:ext cx="2208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7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8" name="Google Shape;168;p5"/>
          <p:cNvGrpSpPr/>
          <p:nvPr/>
        </p:nvGrpSpPr>
        <p:grpSpPr>
          <a:xfrm>
            <a:off x="910021" y="62647"/>
            <a:ext cx="7759170" cy="4779770"/>
            <a:chOff x="910021" y="62647"/>
            <a:chExt cx="7759170" cy="4779770"/>
          </a:xfrm>
        </p:grpSpPr>
        <p:sp>
          <p:nvSpPr>
            <p:cNvPr id="169" name="Google Shape;169;p5"/>
            <p:cNvSpPr/>
            <p:nvPr/>
          </p:nvSpPr>
          <p:spPr>
            <a:xfrm rot="1771310">
              <a:off x="8255800" y="42713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771310">
              <a:off x="1930850" y="1261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771310">
              <a:off x="973475" y="44290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175" name="Google Shape;175;p6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176" name="Google Shape;176;p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185" name="Google Shape;185;p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94" name="Google Shape;194;p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6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6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6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6" name="Google Shape;206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7" name="Google Shape;207;p6"/>
          <p:cNvGrpSpPr/>
          <p:nvPr/>
        </p:nvGrpSpPr>
        <p:grpSpPr>
          <a:xfrm>
            <a:off x="-213729" y="-163478"/>
            <a:ext cx="9457454" cy="4033703"/>
            <a:chOff x="-213729" y="-163478"/>
            <a:chExt cx="9457454" cy="4033703"/>
          </a:xfrm>
        </p:grpSpPr>
        <p:sp>
          <p:nvSpPr>
            <p:cNvPr id="208" name="Google Shape;208;p6"/>
            <p:cNvSpPr/>
            <p:nvPr/>
          </p:nvSpPr>
          <p:spPr>
            <a:xfrm rot="1771310">
              <a:off x="7280225" y="-99962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1771310">
              <a:off x="-150275" y="259501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8517074" y="327367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7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214" name="Google Shape;214;p7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15" name="Google Shape;215;p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7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33" name="Google Shape;233;p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7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7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7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5" name="Google Shape;245;p7"/>
          <p:cNvSpPr txBox="1"/>
          <p:nvPr>
            <p:ph type="title"/>
          </p:nvPr>
        </p:nvSpPr>
        <p:spPr>
          <a:xfrm>
            <a:off x="723325" y="539500"/>
            <a:ext cx="46026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subTitle"/>
          </p:nvPr>
        </p:nvSpPr>
        <p:spPr>
          <a:xfrm>
            <a:off x="720000" y="1738900"/>
            <a:ext cx="46026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47" name="Google Shape;247;p7"/>
          <p:cNvGrpSpPr/>
          <p:nvPr/>
        </p:nvGrpSpPr>
        <p:grpSpPr>
          <a:xfrm>
            <a:off x="2367796" y="-196653"/>
            <a:ext cx="7063013" cy="4638545"/>
            <a:chOff x="2367796" y="-196653"/>
            <a:chExt cx="7063013" cy="4638545"/>
          </a:xfrm>
        </p:grpSpPr>
        <p:sp>
          <p:nvSpPr>
            <p:cNvPr id="248" name="Google Shape;248;p7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rot="1771310">
              <a:off x="8643475" y="40285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7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-2524089">
              <a:off x="8597923" y="931801"/>
              <a:ext cx="726650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7"/>
          <p:cNvSpPr/>
          <p:nvPr/>
        </p:nvSpPr>
        <p:spPr>
          <a:xfrm rot="1771233">
            <a:off x="5380874" y="1566740"/>
            <a:ext cx="3479443" cy="3478241"/>
          </a:xfrm>
          <a:custGeom>
            <a:rect b="b" l="l" r="r" t="t"/>
            <a:pathLst>
              <a:path extrusionOk="0" h="36610" w="3661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25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8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255" name="Google Shape;255;p8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8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74" name="Google Shape;274;p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8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8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8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6" name="Google Shape;286;p8"/>
          <p:cNvSpPr txBox="1"/>
          <p:nvPr>
            <p:ph type="title"/>
          </p:nvPr>
        </p:nvSpPr>
        <p:spPr>
          <a:xfrm>
            <a:off x="719988" y="754313"/>
            <a:ext cx="5797500" cy="22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7" name="Google Shape;287;p8"/>
          <p:cNvGrpSpPr/>
          <p:nvPr/>
        </p:nvGrpSpPr>
        <p:grpSpPr>
          <a:xfrm>
            <a:off x="66224" y="-220453"/>
            <a:ext cx="6082317" cy="5062870"/>
            <a:chOff x="66224" y="-220453"/>
            <a:chExt cx="6082317" cy="5062870"/>
          </a:xfrm>
        </p:grpSpPr>
        <p:sp>
          <p:nvSpPr>
            <p:cNvPr id="288" name="Google Shape;288;p8"/>
            <p:cNvSpPr/>
            <p:nvPr/>
          </p:nvSpPr>
          <p:spPr>
            <a:xfrm rot="1771310">
              <a:off x="5735150" y="-1569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771310">
              <a:off x="4397025" y="44290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771310">
              <a:off x="306600" y="264988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1" name="Google Shape;291;p8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66224" y="27645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9"/>
          <p:cNvGrpSpPr/>
          <p:nvPr/>
        </p:nvGrpSpPr>
        <p:grpSpPr>
          <a:xfrm>
            <a:off x="-6475" y="2927242"/>
            <a:ext cx="9250200" cy="2229968"/>
            <a:chOff x="-6475" y="2927242"/>
            <a:chExt cx="9250200" cy="2229968"/>
          </a:xfrm>
        </p:grpSpPr>
        <p:grpSp>
          <p:nvGrpSpPr>
            <p:cNvPr id="295" name="Google Shape;295;p9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96" name="Google Shape;296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9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305" name="Google Shape;305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9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14" name="Google Shape;314;p9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9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9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9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9"/>
              <p:cNvCxnSpPr/>
              <p:nvPr/>
            </p:nvCxnSpPr>
            <p:spPr>
              <a:xfrm flipH="1" rot="10800000">
                <a:off x="-647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9"/>
              <p:cNvCxnSpPr/>
              <p:nvPr/>
            </p:nvCxnSpPr>
            <p:spPr>
              <a:xfrm flipH="1" rot="10800000">
                <a:off x="1514439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9"/>
              <p:cNvCxnSpPr/>
              <p:nvPr/>
            </p:nvCxnSpPr>
            <p:spPr>
              <a:xfrm flipH="1" rot="10800000">
                <a:off x="2941154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9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9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9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9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9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26" name="Google Shape;326;p9"/>
          <p:cNvSpPr txBox="1"/>
          <p:nvPr>
            <p:ph type="title"/>
          </p:nvPr>
        </p:nvSpPr>
        <p:spPr>
          <a:xfrm>
            <a:off x="713225" y="1472700"/>
            <a:ext cx="44589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886509" y="2980525"/>
            <a:ext cx="42855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8" name="Google Shape;328;p9"/>
          <p:cNvGrpSpPr/>
          <p:nvPr/>
        </p:nvGrpSpPr>
        <p:grpSpPr>
          <a:xfrm>
            <a:off x="1080609" y="-196653"/>
            <a:ext cx="7952267" cy="5135645"/>
            <a:chOff x="1080609" y="-196653"/>
            <a:chExt cx="7952267" cy="5135645"/>
          </a:xfrm>
        </p:grpSpPr>
        <p:sp>
          <p:nvSpPr>
            <p:cNvPr id="329" name="Google Shape;329;p9"/>
            <p:cNvSpPr/>
            <p:nvPr/>
          </p:nvSpPr>
          <p:spPr>
            <a:xfrm rot="1771310">
              <a:off x="8255800" y="-55562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771310">
              <a:off x="1144063" y="45256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2" name="Google Shape;332;p9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8306224" y="11809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Google Shape;3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>
            <p:ph type="title"/>
          </p:nvPr>
        </p:nvSpPr>
        <p:spPr>
          <a:xfrm>
            <a:off x="713225" y="539500"/>
            <a:ext cx="5838000" cy="117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6" name="Google Shape;336;p10"/>
          <p:cNvGrpSpPr/>
          <p:nvPr/>
        </p:nvGrpSpPr>
        <p:grpSpPr>
          <a:xfrm>
            <a:off x="73471" y="-235628"/>
            <a:ext cx="8720629" cy="5379120"/>
            <a:chOff x="73471" y="-235628"/>
            <a:chExt cx="8720629" cy="5379120"/>
          </a:xfrm>
        </p:grpSpPr>
        <p:sp>
          <p:nvSpPr>
            <p:cNvPr id="337" name="Google Shape;337;p10"/>
            <p:cNvSpPr/>
            <p:nvPr/>
          </p:nvSpPr>
          <p:spPr>
            <a:xfrm rot="1771310">
              <a:off x="136925" y="2276476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 rot="1771310">
              <a:off x="5907475" y="-172112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0"/>
            <p:cNvSpPr/>
            <p:nvPr/>
          </p:nvSpPr>
          <p:spPr>
            <a:xfrm rot="1771310">
              <a:off x="3415400" y="4730163"/>
              <a:ext cx="349937" cy="349812"/>
            </a:xfrm>
            <a:custGeom>
              <a:rect b="b" l="l" r="r" t="t"/>
              <a:pathLst>
                <a:path extrusionOk="0" h="36610" w="3661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0" name="Google Shape;340;p10"/>
            <p:cNvPicPr preferRelativeResize="0"/>
            <p:nvPr/>
          </p:nvPicPr>
          <p:blipFill rotWithShape="1">
            <a:blip r:embed="rId2">
              <a:alphaModFix/>
            </a:blip>
            <a:srcRect b="12546" l="28959" r="12546" t="12546"/>
            <a:stretch/>
          </p:blipFill>
          <p:spPr>
            <a:xfrm rot="10800000">
              <a:off x="8067449" y="2412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Relationship Id="rId10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2.png"/><Relationship Id="rId10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0"/>
          <p:cNvSpPr/>
          <p:nvPr/>
        </p:nvSpPr>
        <p:spPr>
          <a:xfrm>
            <a:off x="6059976" y="885075"/>
            <a:ext cx="2916902" cy="2916261"/>
          </a:xfrm>
          <a:custGeom>
            <a:rect b="b" l="l" r="r" t="t"/>
            <a:pathLst>
              <a:path extrusionOk="0" h="36610" w="3661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47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2" name="Google Shape;1102;p30"/>
          <p:cNvPicPr preferRelativeResize="0"/>
          <p:nvPr/>
        </p:nvPicPr>
        <p:blipFill rotWithShape="1">
          <a:blip r:embed="rId3">
            <a:alphaModFix/>
          </a:blip>
          <a:srcRect b="13983" l="18708" r="26427" t="3759"/>
          <a:stretch/>
        </p:blipFill>
        <p:spPr>
          <a:xfrm>
            <a:off x="6688328" y="1513098"/>
            <a:ext cx="1660200" cy="1660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3" name="Google Shape;1103;p30"/>
          <p:cNvSpPr txBox="1"/>
          <p:nvPr>
            <p:ph idx="4294967295" type="ctrTitle"/>
          </p:nvPr>
        </p:nvSpPr>
        <p:spPr>
          <a:xfrm>
            <a:off x="447825" y="545175"/>
            <a:ext cx="60693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Artificial Intelligence Inspired Zero Trust Model for Decentralized Edge Environment</a:t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0"/>
          <p:cNvSpPr/>
          <p:nvPr/>
        </p:nvSpPr>
        <p:spPr>
          <a:xfrm>
            <a:off x="6957600" y="4397054"/>
            <a:ext cx="1866300" cy="565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rPr>
              <a:t>Group 10</a:t>
            </a:r>
            <a:endParaRPr sz="1900">
              <a:solidFill>
                <a:schemeClr val="accent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05" name="Google Shape;1105;p30"/>
          <p:cNvSpPr txBox="1"/>
          <p:nvPr>
            <p:ph idx="4294967295" type="subTitle"/>
          </p:nvPr>
        </p:nvSpPr>
        <p:spPr>
          <a:xfrm>
            <a:off x="447825" y="3331350"/>
            <a:ext cx="60693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E/16/242 - Saubhagya Munasinghe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E/16/286 - Nuwan Piyarathna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E/16/399 - Erandana Wijerathne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Supervisors - Dr.Upul Jayasinghe , Dr. Namal Karunaratne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9"/>
          <p:cNvSpPr txBox="1"/>
          <p:nvPr>
            <p:ph idx="4294967295" type="title"/>
          </p:nvPr>
        </p:nvSpPr>
        <p:spPr>
          <a:xfrm>
            <a:off x="443050" y="71925"/>
            <a:ext cx="7934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Comparing Accuracy with </a:t>
            </a:r>
            <a:r>
              <a:rPr lang="en" sz="3100"/>
              <a:t>N</a:t>
            </a:r>
            <a:endParaRPr sz="3100"/>
          </a:p>
        </p:txBody>
      </p:sp>
      <p:pic>
        <p:nvPicPr>
          <p:cNvPr id="1316" name="Google Shape;1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950" y="733725"/>
            <a:ext cx="2823250" cy="21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39"/>
          <p:cNvSpPr txBox="1"/>
          <p:nvPr/>
        </p:nvSpPr>
        <p:spPr>
          <a:xfrm>
            <a:off x="6465275" y="2847125"/>
            <a:ext cx="186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Features  : 15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Accuracy : 98.74%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Threshold : 0.6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18" name="Google Shape;1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75" y="889000"/>
            <a:ext cx="2915600" cy="21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39"/>
          <p:cNvSpPr txBox="1"/>
          <p:nvPr/>
        </p:nvSpPr>
        <p:spPr>
          <a:xfrm>
            <a:off x="792750" y="3123475"/>
            <a:ext cx="186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Features  : 5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Accuracy : 90.57%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Threshold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: 0.8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20" name="Google Shape;13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5875" y="2174574"/>
            <a:ext cx="2915594" cy="21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39"/>
          <p:cNvSpPr txBox="1"/>
          <p:nvPr/>
        </p:nvSpPr>
        <p:spPr>
          <a:xfrm>
            <a:off x="3660175" y="4273400"/>
            <a:ext cx="186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Features  : 10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Accuracy : 95.83%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Threshold : 0.6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2" name="Google Shape;1322;p39"/>
          <p:cNvSpPr txBox="1"/>
          <p:nvPr/>
        </p:nvSpPr>
        <p:spPr>
          <a:xfrm>
            <a:off x="48175" y="4596225"/>
            <a:ext cx="34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Algorithm - Random 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Forest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3" name="Google Shape;132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0"/>
          <p:cNvSpPr txBox="1"/>
          <p:nvPr>
            <p:ph idx="4294967295" type="title"/>
          </p:nvPr>
        </p:nvSpPr>
        <p:spPr>
          <a:xfrm>
            <a:off x="484625" y="248575"/>
            <a:ext cx="58380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Hyper Parameter Tuning</a:t>
            </a:r>
            <a:endParaRPr sz="3100"/>
          </a:p>
        </p:txBody>
      </p:sp>
      <p:sp>
        <p:nvSpPr>
          <p:cNvPr id="1329" name="Google Shape;1329;p40"/>
          <p:cNvSpPr txBox="1"/>
          <p:nvPr/>
        </p:nvSpPr>
        <p:spPr>
          <a:xfrm>
            <a:off x="48175" y="4596225"/>
            <a:ext cx="41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Algorithm - K-Nearest Neighbours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0" name="Google Shape;1330;p40"/>
          <p:cNvSpPr txBox="1"/>
          <p:nvPr/>
        </p:nvSpPr>
        <p:spPr>
          <a:xfrm>
            <a:off x="100125" y="844875"/>
            <a:ext cx="81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1" name="Google Shape;1331;p40"/>
          <p:cNvPicPr preferRelativeResize="0"/>
          <p:nvPr/>
        </p:nvPicPr>
        <p:blipFill rotWithShape="1">
          <a:blip r:embed="rId3">
            <a:alphaModFix/>
          </a:blip>
          <a:srcRect b="0" l="3810" r="-3810" t="0"/>
          <a:stretch/>
        </p:blipFill>
        <p:spPr>
          <a:xfrm>
            <a:off x="484625" y="1107525"/>
            <a:ext cx="4906650" cy="32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40"/>
          <p:cNvSpPr txBox="1"/>
          <p:nvPr/>
        </p:nvSpPr>
        <p:spPr>
          <a:xfrm>
            <a:off x="5219400" y="1652125"/>
            <a:ext cx="344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Variation of error rate with different K (neighbours)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3" name="Google Shape;133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1"/>
          <p:cNvSpPr txBox="1"/>
          <p:nvPr>
            <p:ph idx="4294967295" type="title"/>
          </p:nvPr>
        </p:nvSpPr>
        <p:spPr>
          <a:xfrm>
            <a:off x="484625" y="248575"/>
            <a:ext cx="58380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Hyper Parameter Tuning</a:t>
            </a:r>
            <a:endParaRPr sz="3100"/>
          </a:p>
        </p:txBody>
      </p:sp>
      <p:pic>
        <p:nvPicPr>
          <p:cNvPr id="1339" name="Google Shape;1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0" y="1799175"/>
            <a:ext cx="8378993" cy="2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41"/>
          <p:cNvSpPr txBox="1"/>
          <p:nvPr/>
        </p:nvSpPr>
        <p:spPr>
          <a:xfrm>
            <a:off x="48175" y="4596225"/>
            <a:ext cx="79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Algorithms - </a:t>
            </a:r>
            <a:r>
              <a:rPr lang="en" sz="18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" sz="18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andom Fore</a:t>
            </a:r>
            <a:r>
              <a:rPr lang="en" sz="18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st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, Isolation Forest, SVM, One-class SVM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1" name="Google Shape;1341;p41"/>
          <p:cNvSpPr txBox="1"/>
          <p:nvPr/>
        </p:nvSpPr>
        <p:spPr>
          <a:xfrm>
            <a:off x="100125" y="844875"/>
            <a:ext cx="8106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➔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GridSearchCV - create a grid of hyper-parameters and try all of their combinations</a:t>
            </a:r>
            <a:endParaRPr/>
          </a:p>
        </p:txBody>
      </p:sp>
      <p:sp>
        <p:nvSpPr>
          <p:cNvPr id="1342" name="Google Shape;134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2"/>
          <p:cNvSpPr txBox="1"/>
          <p:nvPr/>
        </p:nvSpPr>
        <p:spPr>
          <a:xfrm>
            <a:off x="344975" y="1055725"/>
            <a:ext cx="6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8" name="Google Shape;1348;p42"/>
          <p:cNvSpPr txBox="1"/>
          <p:nvPr/>
        </p:nvSpPr>
        <p:spPr>
          <a:xfrm>
            <a:off x="563200" y="1024550"/>
            <a:ext cx="7128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0045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rgbClr val="150045"/>
                </a:solidFill>
                <a:latin typeface="Barlow"/>
                <a:ea typeface="Barlow"/>
                <a:cs typeface="Barlow"/>
                <a:sym typeface="Barlow"/>
              </a:rPr>
              <a:t>Problem</a:t>
            </a:r>
            <a:endParaRPr sz="19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50045"/>
              </a:buClr>
              <a:buSzPts val="1900"/>
              <a:buFont typeface="Barlow"/>
              <a:buChar char="○"/>
            </a:pPr>
            <a:r>
              <a:rPr lang="en" sz="1900">
                <a:solidFill>
                  <a:srgbClr val="150045"/>
                </a:solidFill>
                <a:latin typeface="Barlow"/>
                <a:ea typeface="Barlow"/>
                <a:cs typeface="Barlow"/>
                <a:sym typeface="Barlow"/>
              </a:rPr>
              <a:t>Low no of records for attacks and higher no of normal records</a:t>
            </a:r>
            <a:endParaRPr sz="19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50045"/>
              </a:buClr>
              <a:buSzPts val="1900"/>
              <a:buFont typeface="Barlow"/>
              <a:buChar char="○"/>
            </a:pPr>
            <a:r>
              <a:rPr lang="en" sz="1900">
                <a:solidFill>
                  <a:srgbClr val="150045"/>
                </a:solidFill>
                <a:latin typeface="Barlow"/>
                <a:ea typeface="Barlow"/>
                <a:cs typeface="Barlow"/>
                <a:sym typeface="Barlow"/>
              </a:rPr>
              <a:t>Initial unbalanced dataset</a:t>
            </a:r>
            <a:endParaRPr sz="19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Methods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○"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Upsampling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○"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Downsampling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○"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Trying anomaly detection algorithms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9" name="Google Shape;1349;p42"/>
          <p:cNvSpPr txBox="1"/>
          <p:nvPr>
            <p:ph idx="4294967295" type="title"/>
          </p:nvPr>
        </p:nvSpPr>
        <p:spPr>
          <a:xfrm>
            <a:off x="448875" y="362750"/>
            <a:ext cx="7934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Creating a Balanced Dataset </a:t>
            </a:r>
            <a:endParaRPr sz="2400"/>
          </a:p>
        </p:txBody>
      </p:sp>
      <p:sp>
        <p:nvSpPr>
          <p:cNvPr id="1350" name="Google Shape;135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3"/>
          <p:cNvSpPr txBox="1"/>
          <p:nvPr/>
        </p:nvSpPr>
        <p:spPr>
          <a:xfrm>
            <a:off x="344975" y="1055725"/>
            <a:ext cx="6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6" name="Google Shape;1356;p43"/>
          <p:cNvSpPr txBox="1"/>
          <p:nvPr/>
        </p:nvSpPr>
        <p:spPr>
          <a:xfrm>
            <a:off x="563200" y="1024550"/>
            <a:ext cx="7128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0045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rgbClr val="150045"/>
                </a:solidFill>
                <a:latin typeface="Barlow"/>
                <a:ea typeface="Barlow"/>
                <a:cs typeface="Barlow"/>
                <a:sym typeface="Barlow"/>
              </a:rPr>
              <a:t>Logistic Regression</a:t>
            </a:r>
            <a:endParaRPr sz="19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50045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rgbClr val="150045"/>
                </a:solidFill>
                <a:latin typeface="Barlow"/>
                <a:ea typeface="Barlow"/>
                <a:cs typeface="Barlow"/>
                <a:sym typeface="Barlow"/>
              </a:rPr>
              <a:t>Decision Tree </a:t>
            </a: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Regressor</a:t>
            </a:r>
            <a:endParaRPr sz="19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Random F</a:t>
            </a:r>
            <a:r>
              <a:rPr lang="en" sz="1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orest</a:t>
            </a:r>
            <a:r>
              <a:rPr lang="en" sz="1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 Regressor</a:t>
            </a:r>
            <a:endParaRPr sz="19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K Nearest Neighbors </a:t>
            </a:r>
            <a:r>
              <a:rPr lang="en" sz="1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Regressor</a:t>
            </a:r>
            <a:endParaRPr sz="19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Deep Neural Network</a:t>
            </a:r>
            <a:endParaRPr sz="19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SVM Regressor</a:t>
            </a:r>
            <a:endParaRPr sz="19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7" name="Google Shape;1357;p43"/>
          <p:cNvSpPr txBox="1"/>
          <p:nvPr>
            <p:ph idx="4294967295" type="title"/>
          </p:nvPr>
        </p:nvSpPr>
        <p:spPr>
          <a:xfrm>
            <a:off x="448875" y="362750"/>
            <a:ext cx="7934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Algorithms</a:t>
            </a:r>
            <a:endParaRPr sz="2400"/>
          </a:p>
        </p:txBody>
      </p:sp>
      <p:sp>
        <p:nvSpPr>
          <p:cNvPr id="1358" name="Google Shape;1358;p43"/>
          <p:cNvSpPr txBox="1"/>
          <p:nvPr>
            <p:ph idx="4294967295" type="title"/>
          </p:nvPr>
        </p:nvSpPr>
        <p:spPr>
          <a:xfrm>
            <a:off x="563200" y="3179350"/>
            <a:ext cx="7934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Anomaly Detection</a:t>
            </a:r>
            <a:r>
              <a:rPr lang="en" sz="2400"/>
              <a:t> Algorithms</a:t>
            </a:r>
            <a:endParaRPr sz="2400"/>
          </a:p>
        </p:txBody>
      </p:sp>
      <p:sp>
        <p:nvSpPr>
          <p:cNvPr id="1359" name="Google Shape;1359;p43"/>
          <p:cNvSpPr txBox="1"/>
          <p:nvPr/>
        </p:nvSpPr>
        <p:spPr>
          <a:xfrm>
            <a:off x="563200" y="384115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Isolation Forest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One Class SVM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0" name="Google Shape;136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4"/>
          <p:cNvSpPr txBox="1"/>
          <p:nvPr>
            <p:ph idx="4294967295" type="title"/>
          </p:nvPr>
        </p:nvSpPr>
        <p:spPr>
          <a:xfrm>
            <a:off x="235250" y="0"/>
            <a:ext cx="6739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Algorithms with Best Performance</a:t>
            </a:r>
            <a:endParaRPr sz="3100"/>
          </a:p>
        </p:txBody>
      </p:sp>
      <p:graphicFrame>
        <p:nvGraphicFramePr>
          <p:cNvPr id="1366" name="Google Shape;1366;p44"/>
          <p:cNvGraphicFramePr/>
          <p:nvPr/>
        </p:nvGraphicFramePr>
        <p:xfrm>
          <a:off x="890350" y="7031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{E9EA7F91-59EE-4DB5-92E9-EB59028C24C6}</a:tableStyleId>
              </a:tblPr>
              <a:tblGrid>
                <a:gridCol w="1728050"/>
                <a:gridCol w="1818725"/>
                <a:gridCol w="1818725"/>
                <a:gridCol w="1818725"/>
              </a:tblGrid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Attack Type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Algorithm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F1 Score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Accuracy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DoS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ANN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0.8655648322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99.82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Analysis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Random Forest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0.6925150559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99.44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Backdoors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ANN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0.5720698254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99.85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Fuzzers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Random Forest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0.629518477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98.17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Exploits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KNN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0.7912468657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98.98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Generic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KNN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0.9872429594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99.76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Reconnaissance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KNN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0.6735179847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99.41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Shellcode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ANN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0.424726477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99.09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Worms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KNN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0.450439882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98.47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7" name="Google Shape;136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5"/>
          <p:cNvSpPr txBox="1"/>
          <p:nvPr>
            <p:ph idx="4294967295" type="title"/>
          </p:nvPr>
        </p:nvSpPr>
        <p:spPr>
          <a:xfrm>
            <a:off x="204075" y="0"/>
            <a:ext cx="6739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Online Learning</a:t>
            </a:r>
            <a:endParaRPr sz="3100"/>
          </a:p>
        </p:txBody>
      </p:sp>
      <p:pic>
        <p:nvPicPr>
          <p:cNvPr id="1373" name="Google Shape;1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325" y="910225"/>
            <a:ext cx="4328224" cy="30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0" y="910225"/>
            <a:ext cx="4377671" cy="30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45"/>
          <p:cNvSpPr txBox="1"/>
          <p:nvPr/>
        </p:nvSpPr>
        <p:spPr>
          <a:xfrm>
            <a:off x="322125" y="4081450"/>
            <a:ext cx="805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"/>
              <a:buChar char="●"/>
            </a:pPr>
            <a:r>
              <a:rPr b="1"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Logistic Regression</a:t>
            </a: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Passive-aggressive Classifier, Approximate Large Margin Algorithm Classifier 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6" name="Google Shape;137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6"/>
          <p:cNvSpPr txBox="1"/>
          <p:nvPr/>
        </p:nvSpPr>
        <p:spPr>
          <a:xfrm>
            <a:off x="1678200" y="1554500"/>
            <a:ext cx="578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150045"/>
                </a:solidFill>
                <a:latin typeface="Barlow"/>
                <a:ea typeface="Barlow"/>
                <a:cs typeface="Barlow"/>
                <a:sym typeface="Barlow"/>
              </a:rPr>
              <a:t>Q &amp; A</a:t>
            </a:r>
            <a:endParaRPr b="1" sz="7000">
              <a:solidFill>
                <a:srgbClr val="15004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82" name="Google Shape;138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" name="Google Shape;13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912" y="959262"/>
            <a:ext cx="723775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7900" y="3808650"/>
            <a:ext cx="723775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2899" y="373516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039" y="1257387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35925" y="2454085"/>
            <a:ext cx="657100" cy="6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62213" y="14392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40262" y="3425262"/>
            <a:ext cx="657100" cy="6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68413" y="2443413"/>
            <a:ext cx="657100" cy="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47"/>
          <p:cNvSpPr txBox="1"/>
          <p:nvPr/>
        </p:nvSpPr>
        <p:spPr>
          <a:xfrm>
            <a:off x="6877225" y="12881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apps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47"/>
          <p:cNvSpPr txBox="1"/>
          <p:nvPr/>
        </p:nvSpPr>
        <p:spPr>
          <a:xfrm>
            <a:off x="6877225" y="1935313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VMs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47"/>
          <p:cNvSpPr txBox="1"/>
          <p:nvPr/>
        </p:nvSpPr>
        <p:spPr>
          <a:xfrm>
            <a:off x="6877225" y="25825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SaaS apps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47"/>
          <p:cNvSpPr txBox="1"/>
          <p:nvPr/>
        </p:nvSpPr>
        <p:spPr>
          <a:xfrm>
            <a:off x="6877225" y="32297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47"/>
          <p:cNvSpPr txBox="1"/>
          <p:nvPr/>
        </p:nvSpPr>
        <p:spPr>
          <a:xfrm>
            <a:off x="6877225" y="3876925"/>
            <a:ext cx="1275900" cy="400200"/>
          </a:xfrm>
          <a:prstGeom prst="rect">
            <a:avLst/>
          </a:prstGeom>
          <a:solidFill>
            <a:srgbClr val="294D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0" name="Google Shape;1400;p47"/>
          <p:cNvCxnSpPr>
            <a:stCxn id="1394" idx="3"/>
            <a:endCxn id="1397" idx="1"/>
          </p:cNvCxnSpPr>
          <p:nvPr/>
        </p:nvCxnSpPr>
        <p:spPr>
          <a:xfrm>
            <a:off x="6125513" y="2771963"/>
            <a:ext cx="751800" cy="10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p47"/>
          <p:cNvCxnSpPr>
            <a:stCxn id="1391" idx="3"/>
          </p:cNvCxnSpPr>
          <p:nvPr/>
        </p:nvCxnSpPr>
        <p:spPr>
          <a:xfrm flipH="1" rot="10800000">
            <a:off x="4293025" y="2782025"/>
            <a:ext cx="1216200" cy="6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47"/>
          <p:cNvCxnSpPr>
            <a:stCxn id="1395" idx="1"/>
          </p:cNvCxnSpPr>
          <p:nvPr/>
        </p:nvCxnSpPr>
        <p:spPr>
          <a:xfrm rot="10800000">
            <a:off x="6435925" y="1488225"/>
            <a:ext cx="441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47"/>
          <p:cNvCxnSpPr>
            <a:stCxn id="1396" idx="1"/>
          </p:cNvCxnSpPr>
          <p:nvPr/>
        </p:nvCxnSpPr>
        <p:spPr>
          <a:xfrm rot="10800000">
            <a:off x="6435925" y="2135413"/>
            <a:ext cx="441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4" name="Google Shape;1404;p47"/>
          <p:cNvCxnSpPr>
            <a:stCxn id="1398" idx="1"/>
          </p:cNvCxnSpPr>
          <p:nvPr/>
        </p:nvCxnSpPr>
        <p:spPr>
          <a:xfrm rot="10800000">
            <a:off x="6435925" y="3429825"/>
            <a:ext cx="441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5" name="Google Shape;1405;p47"/>
          <p:cNvCxnSpPr>
            <a:stCxn id="1399" idx="1"/>
          </p:cNvCxnSpPr>
          <p:nvPr/>
        </p:nvCxnSpPr>
        <p:spPr>
          <a:xfrm rot="10800000">
            <a:off x="6435925" y="4077025"/>
            <a:ext cx="441300" cy="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6" name="Google Shape;1406;p47"/>
          <p:cNvCxnSpPr>
            <a:stCxn id="1387" idx="2"/>
          </p:cNvCxnSpPr>
          <p:nvPr/>
        </p:nvCxnSpPr>
        <p:spPr>
          <a:xfrm>
            <a:off x="2669800" y="1683037"/>
            <a:ext cx="0" cy="877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7" name="Google Shape;1407;p47"/>
          <p:cNvCxnSpPr/>
          <p:nvPr/>
        </p:nvCxnSpPr>
        <p:spPr>
          <a:xfrm>
            <a:off x="2663025" y="2569050"/>
            <a:ext cx="10566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8" name="Google Shape;1408;p47"/>
          <p:cNvCxnSpPr/>
          <p:nvPr/>
        </p:nvCxnSpPr>
        <p:spPr>
          <a:xfrm>
            <a:off x="2667400" y="2967538"/>
            <a:ext cx="0" cy="877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9" name="Google Shape;1409;p47"/>
          <p:cNvCxnSpPr/>
          <p:nvPr/>
        </p:nvCxnSpPr>
        <p:spPr>
          <a:xfrm>
            <a:off x="2672125" y="2969775"/>
            <a:ext cx="10566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0" name="Google Shape;1410;p47"/>
          <p:cNvCxnSpPr/>
          <p:nvPr/>
        </p:nvCxnSpPr>
        <p:spPr>
          <a:xfrm>
            <a:off x="3842900" y="1830075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1" name="Google Shape;1411;p47"/>
          <p:cNvCxnSpPr/>
          <p:nvPr/>
        </p:nvCxnSpPr>
        <p:spPr>
          <a:xfrm rot="10800000">
            <a:off x="3845575" y="3060250"/>
            <a:ext cx="0" cy="6921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2" name="Google Shape;1412;p47"/>
          <p:cNvCxnSpPr>
            <a:stCxn id="1392" idx="2"/>
          </p:cNvCxnSpPr>
          <p:nvPr/>
        </p:nvCxnSpPr>
        <p:spPr>
          <a:xfrm>
            <a:off x="4548563" y="2011913"/>
            <a:ext cx="8700" cy="502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3" name="Google Shape;1413;p47"/>
          <p:cNvCxnSpPr/>
          <p:nvPr/>
        </p:nvCxnSpPr>
        <p:spPr>
          <a:xfrm>
            <a:off x="4129350" y="2505300"/>
            <a:ext cx="428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4" name="Google Shape;1414;p47"/>
          <p:cNvCxnSpPr/>
          <p:nvPr/>
        </p:nvCxnSpPr>
        <p:spPr>
          <a:xfrm rot="10800000">
            <a:off x="4570250" y="3011900"/>
            <a:ext cx="0" cy="470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5" name="Google Shape;1415;p47"/>
          <p:cNvCxnSpPr/>
          <p:nvPr/>
        </p:nvCxnSpPr>
        <p:spPr>
          <a:xfrm rot="10800000">
            <a:off x="4154150" y="3029925"/>
            <a:ext cx="41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6" name="Google Shape;1416;p47"/>
          <p:cNvCxnSpPr/>
          <p:nvPr/>
        </p:nvCxnSpPr>
        <p:spPr>
          <a:xfrm>
            <a:off x="6449275" y="1508600"/>
            <a:ext cx="0" cy="25824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7" name="Google Shape;1417;p47"/>
          <p:cNvSpPr txBox="1"/>
          <p:nvPr/>
        </p:nvSpPr>
        <p:spPr>
          <a:xfrm>
            <a:off x="610175" y="1013350"/>
            <a:ext cx="18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User Trust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(Identity + Behavior)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47"/>
          <p:cNvSpPr txBox="1"/>
          <p:nvPr/>
        </p:nvSpPr>
        <p:spPr>
          <a:xfrm>
            <a:off x="610175" y="3862738"/>
            <a:ext cx="18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Device Trust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(Identity + Posture)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47"/>
          <p:cNvSpPr txBox="1"/>
          <p:nvPr/>
        </p:nvSpPr>
        <p:spPr>
          <a:xfrm>
            <a:off x="3635925" y="810588"/>
            <a:ext cx="7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47"/>
          <p:cNvSpPr txBox="1"/>
          <p:nvPr/>
        </p:nvSpPr>
        <p:spPr>
          <a:xfrm>
            <a:off x="4480825" y="1096938"/>
            <a:ext cx="1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47"/>
          <p:cNvSpPr txBox="1"/>
          <p:nvPr/>
        </p:nvSpPr>
        <p:spPr>
          <a:xfrm>
            <a:off x="3863675" y="4401000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47"/>
          <p:cNvSpPr txBox="1"/>
          <p:nvPr/>
        </p:nvSpPr>
        <p:spPr>
          <a:xfrm>
            <a:off x="4766813" y="3883025"/>
            <a:ext cx="10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Session Age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7"/>
          <p:cNvSpPr txBox="1"/>
          <p:nvPr/>
        </p:nvSpPr>
        <p:spPr>
          <a:xfrm>
            <a:off x="2360050" y="2545738"/>
            <a:ext cx="12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Policy Engine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7"/>
          <p:cNvSpPr txBox="1"/>
          <p:nvPr/>
        </p:nvSpPr>
        <p:spPr>
          <a:xfrm>
            <a:off x="4847475" y="3129725"/>
            <a:ext cx="16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94D7D"/>
                </a:solidFill>
                <a:latin typeface="Calibri"/>
                <a:ea typeface="Calibri"/>
                <a:cs typeface="Calibri"/>
                <a:sym typeface="Calibri"/>
              </a:rPr>
              <a:t>Policy Enforcement</a:t>
            </a:r>
            <a:endParaRPr b="0" i="0" sz="1400" u="none" cap="none" strike="noStrike">
              <a:solidFill>
                <a:srgbClr val="294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47"/>
          <p:cNvSpPr txBox="1"/>
          <p:nvPr>
            <p:ph idx="4294967295" type="title"/>
          </p:nvPr>
        </p:nvSpPr>
        <p:spPr>
          <a:xfrm>
            <a:off x="435815" y="191330"/>
            <a:ext cx="59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b="1" lang="en" sz="3050">
                <a:solidFill>
                  <a:srgbClr val="002060"/>
                </a:solidFill>
              </a:rPr>
              <a:t>ZTA Big Picture</a:t>
            </a:r>
            <a:endParaRPr b="1" sz="3050">
              <a:solidFill>
                <a:srgbClr val="002060"/>
              </a:solidFill>
            </a:endParaRPr>
          </a:p>
        </p:txBody>
      </p:sp>
      <p:sp>
        <p:nvSpPr>
          <p:cNvPr id="1426" name="Google Shape;142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Google Shape;14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275" y="2636900"/>
            <a:ext cx="571000" cy="5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525" y="3364725"/>
            <a:ext cx="571000" cy="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48"/>
          <p:cNvSpPr/>
          <p:nvPr/>
        </p:nvSpPr>
        <p:spPr>
          <a:xfrm>
            <a:off x="2432383" y="736230"/>
            <a:ext cx="3794400" cy="452100"/>
          </a:xfrm>
          <a:prstGeom prst="rect">
            <a:avLst/>
          </a:prstGeom>
          <a:solidFill>
            <a:srgbClr val="1F49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IXIA Traffic Generator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48"/>
          <p:cNvSpPr/>
          <p:nvPr/>
        </p:nvSpPr>
        <p:spPr>
          <a:xfrm>
            <a:off x="2690970" y="1125179"/>
            <a:ext cx="393000" cy="396900"/>
          </a:xfrm>
          <a:prstGeom prst="rect">
            <a:avLst/>
          </a:prstGeom>
          <a:solidFill>
            <a:srgbClr val="1F49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baseline="-2500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8"/>
          <p:cNvSpPr/>
          <p:nvPr/>
        </p:nvSpPr>
        <p:spPr>
          <a:xfrm>
            <a:off x="5588456" y="1125179"/>
            <a:ext cx="393000" cy="396900"/>
          </a:xfrm>
          <a:prstGeom prst="rect">
            <a:avLst/>
          </a:prstGeom>
          <a:solidFill>
            <a:srgbClr val="1F49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baseline="-2500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6" name="Google Shape;1436;p48"/>
          <p:cNvCxnSpPr/>
          <p:nvPr/>
        </p:nvCxnSpPr>
        <p:spPr>
          <a:xfrm flipH="1" rot="10800000">
            <a:off x="2498197" y="1488116"/>
            <a:ext cx="192600" cy="949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37" name="Google Shape;14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5868" y="1870688"/>
            <a:ext cx="927850" cy="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8" name="Google Shape;1438;p48"/>
          <p:cNvCxnSpPr/>
          <p:nvPr/>
        </p:nvCxnSpPr>
        <p:spPr>
          <a:xfrm rot="10800000">
            <a:off x="3084023" y="1487831"/>
            <a:ext cx="604800" cy="781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39" name="Google Shape;143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2584" y="1870688"/>
            <a:ext cx="927850" cy="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0" name="Google Shape;1440;p48"/>
          <p:cNvCxnSpPr>
            <a:stCxn id="1435" idx="2"/>
          </p:cNvCxnSpPr>
          <p:nvPr/>
        </p:nvCxnSpPr>
        <p:spPr>
          <a:xfrm>
            <a:off x="5784956" y="1522079"/>
            <a:ext cx="498300" cy="616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1" name="Google Shape;14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6407" y="1623166"/>
            <a:ext cx="927851" cy="85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48"/>
          <p:cNvSpPr/>
          <p:nvPr/>
        </p:nvSpPr>
        <p:spPr>
          <a:xfrm>
            <a:off x="2298684" y="3314717"/>
            <a:ext cx="1002300" cy="559200"/>
          </a:xfrm>
          <a:prstGeom prst="can">
            <a:avLst>
              <a:gd fmla="val 25000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8"/>
          <p:cNvSpPr/>
          <p:nvPr/>
        </p:nvSpPr>
        <p:spPr>
          <a:xfrm>
            <a:off x="6301788" y="3020341"/>
            <a:ext cx="927900" cy="452100"/>
          </a:xfrm>
          <a:prstGeom prst="can">
            <a:avLst>
              <a:gd fmla="val 25000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4" name="Google Shape;14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383" y="4009474"/>
            <a:ext cx="498301" cy="460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1805" y="3823552"/>
            <a:ext cx="549816" cy="508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8557" y="3800347"/>
            <a:ext cx="549816" cy="508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48"/>
          <p:cNvSpPr/>
          <p:nvPr/>
        </p:nvSpPr>
        <p:spPr>
          <a:xfrm>
            <a:off x="2298780" y="3516348"/>
            <a:ext cx="1002300" cy="307200"/>
          </a:xfrm>
          <a:prstGeom prst="rect">
            <a:avLst/>
          </a:prstGeom>
          <a:solidFill>
            <a:srgbClr val="1F49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Tcpdump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8" name="Google Shape;144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6758" y="4358777"/>
            <a:ext cx="666423" cy="616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9" name="Google Shape;1449;p48"/>
          <p:cNvGrpSpPr/>
          <p:nvPr/>
        </p:nvGrpSpPr>
        <p:grpSpPr>
          <a:xfrm>
            <a:off x="2758851" y="2789405"/>
            <a:ext cx="118148" cy="361413"/>
            <a:chOff x="1897850" y="2537275"/>
            <a:chExt cx="122700" cy="405900"/>
          </a:xfrm>
        </p:grpSpPr>
        <p:cxnSp>
          <p:nvCxnSpPr>
            <p:cNvPr id="1450" name="Google Shape;1450;p48"/>
            <p:cNvCxnSpPr/>
            <p:nvPr/>
          </p:nvCxnSpPr>
          <p:spPr>
            <a:xfrm rot="10800000">
              <a:off x="1897850" y="2542675"/>
              <a:ext cx="0" cy="400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1" name="Google Shape;1451;p48"/>
            <p:cNvCxnSpPr/>
            <p:nvPr/>
          </p:nvCxnSpPr>
          <p:spPr>
            <a:xfrm>
              <a:off x="2020550" y="2537275"/>
              <a:ext cx="0" cy="4059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52" name="Google Shape;1452;p48"/>
          <p:cNvCxnSpPr/>
          <p:nvPr/>
        </p:nvCxnSpPr>
        <p:spPr>
          <a:xfrm>
            <a:off x="2799970" y="3873799"/>
            <a:ext cx="0" cy="361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3" name="Google Shape;1453;p48"/>
          <p:cNvCxnSpPr>
            <a:stCxn id="1431" idx="2"/>
            <a:endCxn id="1447" idx="1"/>
          </p:cNvCxnSpPr>
          <p:nvPr/>
        </p:nvCxnSpPr>
        <p:spPr>
          <a:xfrm>
            <a:off x="1765775" y="3207900"/>
            <a:ext cx="533100" cy="462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4" name="Google Shape;1454;p48"/>
          <p:cNvCxnSpPr>
            <a:stCxn id="1432" idx="3"/>
            <a:endCxn id="1447" idx="1"/>
          </p:cNvCxnSpPr>
          <p:nvPr/>
        </p:nvCxnSpPr>
        <p:spPr>
          <a:xfrm>
            <a:off x="1739525" y="3650225"/>
            <a:ext cx="559200" cy="19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5" name="Google Shape;1455;p48"/>
          <p:cNvCxnSpPr>
            <a:stCxn id="1444" idx="0"/>
            <a:endCxn id="1447" idx="1"/>
          </p:cNvCxnSpPr>
          <p:nvPr/>
        </p:nvCxnSpPr>
        <p:spPr>
          <a:xfrm flipH="1" rot="10800000">
            <a:off x="2049534" y="3669874"/>
            <a:ext cx="249300" cy="339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6" name="Google Shape;1456;p48"/>
          <p:cNvCxnSpPr>
            <a:stCxn id="1445" idx="0"/>
            <a:endCxn id="1443" idx="3"/>
          </p:cNvCxnSpPr>
          <p:nvPr/>
        </p:nvCxnSpPr>
        <p:spPr>
          <a:xfrm flipH="1" rot="10800000">
            <a:off x="6576713" y="3472552"/>
            <a:ext cx="189000" cy="351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7" name="Google Shape;1457;p48"/>
          <p:cNvCxnSpPr>
            <a:stCxn id="1446" idx="0"/>
            <a:endCxn id="1443" idx="3"/>
          </p:cNvCxnSpPr>
          <p:nvPr/>
        </p:nvCxnSpPr>
        <p:spPr>
          <a:xfrm rot="10800000">
            <a:off x="6765865" y="3472446"/>
            <a:ext cx="687600" cy="327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58" name="Google Shape;1458;p48"/>
          <p:cNvGrpSpPr/>
          <p:nvPr/>
        </p:nvGrpSpPr>
        <p:grpSpPr>
          <a:xfrm>
            <a:off x="6591251" y="2570034"/>
            <a:ext cx="118148" cy="361413"/>
            <a:chOff x="1897850" y="2537275"/>
            <a:chExt cx="122700" cy="405900"/>
          </a:xfrm>
        </p:grpSpPr>
        <p:cxnSp>
          <p:nvCxnSpPr>
            <p:cNvPr id="1459" name="Google Shape;1459;p48"/>
            <p:cNvCxnSpPr/>
            <p:nvPr/>
          </p:nvCxnSpPr>
          <p:spPr>
            <a:xfrm rot="10800000">
              <a:off x="1897850" y="2542675"/>
              <a:ext cx="0" cy="400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0" name="Google Shape;1460;p48"/>
            <p:cNvCxnSpPr/>
            <p:nvPr/>
          </p:nvCxnSpPr>
          <p:spPr>
            <a:xfrm>
              <a:off x="2020550" y="2537275"/>
              <a:ext cx="0" cy="4059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61" name="Google Shape;1461;p48"/>
          <p:cNvCxnSpPr>
            <a:stCxn id="1443" idx="2"/>
          </p:cNvCxnSpPr>
          <p:nvPr/>
        </p:nvCxnSpPr>
        <p:spPr>
          <a:xfrm flipH="1">
            <a:off x="5429388" y="3246391"/>
            <a:ext cx="872400" cy="490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2" name="Google Shape;1462;p48"/>
          <p:cNvCxnSpPr>
            <a:endCxn id="1447" idx="3"/>
          </p:cNvCxnSpPr>
          <p:nvPr/>
        </p:nvCxnSpPr>
        <p:spPr>
          <a:xfrm rot="10800000">
            <a:off x="3301080" y="3669948"/>
            <a:ext cx="897300" cy="222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3" name="Google Shape;1463;p48"/>
          <p:cNvSpPr txBox="1"/>
          <p:nvPr/>
        </p:nvSpPr>
        <p:spPr>
          <a:xfrm>
            <a:off x="3001493" y="3022621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48"/>
          <p:cNvSpPr txBox="1"/>
          <p:nvPr/>
        </p:nvSpPr>
        <p:spPr>
          <a:xfrm>
            <a:off x="7375776" y="3012030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48"/>
          <p:cNvSpPr txBox="1"/>
          <p:nvPr/>
        </p:nvSpPr>
        <p:spPr>
          <a:xfrm>
            <a:off x="1250555" y="2011694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48"/>
          <p:cNvSpPr txBox="1"/>
          <p:nvPr/>
        </p:nvSpPr>
        <p:spPr>
          <a:xfrm>
            <a:off x="3798136" y="2080978"/>
            <a:ext cx="12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(Malware)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48"/>
          <p:cNvSpPr txBox="1"/>
          <p:nvPr/>
        </p:nvSpPr>
        <p:spPr>
          <a:xfrm>
            <a:off x="7229706" y="2011666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8"/>
          <p:cNvSpPr txBox="1"/>
          <p:nvPr/>
        </p:nvSpPr>
        <p:spPr>
          <a:xfrm>
            <a:off x="1090473" y="4063699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48"/>
          <p:cNvSpPr txBox="1"/>
          <p:nvPr/>
        </p:nvSpPr>
        <p:spPr>
          <a:xfrm flipH="1">
            <a:off x="4904478" y="3222422"/>
            <a:ext cx="1070400" cy="1046700"/>
          </a:xfrm>
          <a:prstGeom prst="rect">
            <a:avLst/>
          </a:prstGeom>
          <a:solidFill>
            <a:srgbClr val="0117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 User Behaviour using ML model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0" name="Google Shape;1470;p48"/>
          <p:cNvCxnSpPr>
            <a:endCxn id="1469" idx="3"/>
          </p:cNvCxnSpPr>
          <p:nvPr/>
        </p:nvCxnSpPr>
        <p:spPr>
          <a:xfrm>
            <a:off x="4366878" y="3701072"/>
            <a:ext cx="537600" cy="44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1" name="Google Shape;147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8688" y="3187130"/>
            <a:ext cx="1208247" cy="11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48"/>
          <p:cNvSpPr txBox="1"/>
          <p:nvPr>
            <p:ph idx="4294967295" type="title"/>
          </p:nvPr>
        </p:nvSpPr>
        <p:spPr>
          <a:xfrm>
            <a:off x="327640" y="109555"/>
            <a:ext cx="59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b="1" lang="en" sz="3150">
                <a:solidFill>
                  <a:srgbClr val="002060"/>
                </a:solidFill>
              </a:rPr>
              <a:t>Use Case</a:t>
            </a:r>
            <a:endParaRPr b="1" sz="3150">
              <a:solidFill>
                <a:srgbClr val="002060"/>
              </a:solidFill>
            </a:endParaRPr>
          </a:p>
        </p:txBody>
      </p:sp>
      <p:sp>
        <p:nvSpPr>
          <p:cNvPr id="1473" name="Google Shape;1473;p48"/>
          <p:cNvSpPr txBox="1"/>
          <p:nvPr/>
        </p:nvSpPr>
        <p:spPr>
          <a:xfrm>
            <a:off x="3220613" y="4568133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Pcap files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1"/>
          <p:cNvSpPr txBox="1"/>
          <p:nvPr/>
        </p:nvSpPr>
        <p:spPr>
          <a:xfrm>
            <a:off x="1735250" y="553025"/>
            <a:ext cx="242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Traditional Architecture</a:t>
            </a:r>
            <a:endParaRPr b="1" i="0" sz="17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1"/>
          <p:cNvSpPr txBox="1"/>
          <p:nvPr/>
        </p:nvSpPr>
        <p:spPr>
          <a:xfrm>
            <a:off x="4686750" y="553025"/>
            <a:ext cx="22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Novel Architecture</a:t>
            </a:r>
            <a:endParaRPr b="1" i="0" sz="17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3" name="Google Shape;1113;p31"/>
          <p:cNvCxnSpPr/>
          <p:nvPr/>
        </p:nvCxnSpPr>
        <p:spPr>
          <a:xfrm>
            <a:off x="4407825" y="1307525"/>
            <a:ext cx="0" cy="3580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4" name="Google Shape;1114;p31"/>
          <p:cNvSpPr txBox="1"/>
          <p:nvPr/>
        </p:nvSpPr>
        <p:spPr>
          <a:xfrm>
            <a:off x="1432275" y="4419250"/>
            <a:ext cx="2672100" cy="6156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 perimeter surrounds the organization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1"/>
          <p:cNvSpPr txBox="1"/>
          <p:nvPr/>
        </p:nvSpPr>
        <p:spPr>
          <a:xfrm>
            <a:off x="4711275" y="4410675"/>
            <a:ext cx="2672100" cy="6156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 based on the identity, not the perimeter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31"/>
          <p:cNvSpPr txBox="1"/>
          <p:nvPr>
            <p:ph idx="4294967295" type="title"/>
          </p:nvPr>
        </p:nvSpPr>
        <p:spPr>
          <a:xfrm>
            <a:off x="168615" y="46305"/>
            <a:ext cx="59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" sz="3150">
                <a:solidFill>
                  <a:srgbClr val="002060"/>
                </a:solidFill>
              </a:rPr>
              <a:t>Security Model</a:t>
            </a:r>
            <a:endParaRPr sz="3150">
              <a:solidFill>
                <a:srgbClr val="002060"/>
              </a:solidFill>
            </a:endParaRPr>
          </a:p>
        </p:txBody>
      </p:sp>
      <p:sp>
        <p:nvSpPr>
          <p:cNvPr id="1117" name="Google Shape;1117;p31"/>
          <p:cNvSpPr/>
          <p:nvPr/>
        </p:nvSpPr>
        <p:spPr>
          <a:xfrm>
            <a:off x="1598398" y="2121127"/>
            <a:ext cx="2204100" cy="2125800"/>
          </a:xfrm>
          <a:prstGeom prst="ellipse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8" name="Google Shape;11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008" y="3038760"/>
            <a:ext cx="301843" cy="29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70" y="2505413"/>
            <a:ext cx="353921" cy="34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307" y="3038760"/>
            <a:ext cx="301843" cy="29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578" y="3038677"/>
            <a:ext cx="301843" cy="29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24" y="3038677"/>
            <a:ext cx="301843" cy="29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8528" y="2505413"/>
            <a:ext cx="353921" cy="34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384" y="3420002"/>
            <a:ext cx="353917" cy="31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9759" y="3419989"/>
            <a:ext cx="353917" cy="31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149" y="3420002"/>
            <a:ext cx="353917" cy="31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99833">
            <a:off x="1123466" y="1979108"/>
            <a:ext cx="1073498" cy="1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788" y="3573684"/>
            <a:ext cx="504161" cy="53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31210" y="1059125"/>
            <a:ext cx="632265" cy="59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31"/>
          <p:cNvSpPr/>
          <p:nvPr/>
        </p:nvSpPr>
        <p:spPr>
          <a:xfrm>
            <a:off x="5121955" y="2192333"/>
            <a:ext cx="2204100" cy="2062500"/>
          </a:xfrm>
          <a:prstGeom prst="ellipse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1" name="Google Shape;11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922" y="1213747"/>
            <a:ext cx="301842" cy="2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8758" y="2685639"/>
            <a:ext cx="353920" cy="3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874" y="3780877"/>
            <a:ext cx="301842" cy="2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631" y="3733973"/>
            <a:ext cx="301842" cy="2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772" y="2688696"/>
            <a:ext cx="353920" cy="3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643" y="3452460"/>
            <a:ext cx="353917" cy="3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792" y="3452447"/>
            <a:ext cx="353917" cy="3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954" y="3452460"/>
            <a:ext cx="353917" cy="3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49759">
            <a:off x="4627209" y="2038792"/>
            <a:ext cx="1053005" cy="105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7325" y="1116764"/>
            <a:ext cx="353920" cy="331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1" name="Google Shape;1141;p31"/>
          <p:cNvCxnSpPr>
            <a:endCxn id="1129" idx="1"/>
          </p:cNvCxnSpPr>
          <p:nvPr/>
        </p:nvCxnSpPr>
        <p:spPr>
          <a:xfrm>
            <a:off x="5508010" y="1354984"/>
            <a:ext cx="823200" cy="0"/>
          </a:xfrm>
          <a:prstGeom prst="straightConnector1">
            <a:avLst/>
          </a:prstGeom>
          <a:noFill/>
          <a:ln cap="flat" cmpd="sng" w="19050">
            <a:solidFill>
              <a:srgbClr val="150045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42" name="Google Shape;114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9691" y="2915854"/>
            <a:ext cx="504159" cy="51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834" y="2277492"/>
            <a:ext cx="301842" cy="282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4" name="Google Shape;1144;p31"/>
          <p:cNvCxnSpPr>
            <a:stCxn id="1143" idx="0"/>
            <a:endCxn id="1129" idx="2"/>
          </p:cNvCxnSpPr>
          <p:nvPr/>
        </p:nvCxnSpPr>
        <p:spPr>
          <a:xfrm flipH="1" rot="10800000">
            <a:off x="6172755" y="1650792"/>
            <a:ext cx="474600" cy="626700"/>
          </a:xfrm>
          <a:prstGeom prst="straightConnector1">
            <a:avLst/>
          </a:prstGeom>
          <a:noFill/>
          <a:ln cap="flat" cmpd="sng" w="19050">
            <a:solidFill>
              <a:srgbClr val="150045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45" name="Google Shape;114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87672" y="1431383"/>
            <a:ext cx="263873" cy="35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11472" y="1822623"/>
            <a:ext cx="301843" cy="3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6183" y="1886799"/>
            <a:ext cx="301843" cy="3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14850" y="2585931"/>
            <a:ext cx="353922" cy="30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5481948" y="3082705"/>
            <a:ext cx="353898" cy="30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9946" y="3084201"/>
            <a:ext cx="353922" cy="30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233" y="3410377"/>
            <a:ext cx="301842" cy="282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2" name="Google Shape;1152;p31"/>
          <p:cNvCxnSpPr/>
          <p:nvPr/>
        </p:nvCxnSpPr>
        <p:spPr>
          <a:xfrm>
            <a:off x="7072293" y="3606909"/>
            <a:ext cx="941700" cy="0"/>
          </a:xfrm>
          <a:prstGeom prst="straightConnector1">
            <a:avLst/>
          </a:prstGeom>
          <a:noFill/>
          <a:ln cap="flat" cmpd="sng" w="19050">
            <a:solidFill>
              <a:srgbClr val="150045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53" name="Google Shape;1153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15302" y="3151009"/>
            <a:ext cx="301843" cy="3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2"/>
          <p:cNvSpPr txBox="1"/>
          <p:nvPr/>
        </p:nvSpPr>
        <p:spPr>
          <a:xfrm>
            <a:off x="897850" y="952175"/>
            <a:ext cx="7704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➔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is never granted implicitly but must be continually evaluated.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32"/>
          <p:cNvSpPr/>
          <p:nvPr/>
        </p:nvSpPr>
        <p:spPr>
          <a:xfrm>
            <a:off x="3415760" y="2487771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32"/>
          <p:cNvSpPr/>
          <p:nvPr/>
        </p:nvSpPr>
        <p:spPr>
          <a:xfrm>
            <a:off x="3415760" y="2487771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0" i="0" sz="25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2" name="Google Shape;1162;p32"/>
          <p:cNvSpPr/>
          <p:nvPr/>
        </p:nvSpPr>
        <p:spPr>
          <a:xfrm>
            <a:off x="3404390" y="2475355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32"/>
          <p:cNvSpPr/>
          <p:nvPr/>
        </p:nvSpPr>
        <p:spPr>
          <a:xfrm>
            <a:off x="3415760" y="3278282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2"/>
          <p:cNvSpPr/>
          <p:nvPr/>
        </p:nvSpPr>
        <p:spPr>
          <a:xfrm>
            <a:off x="3415760" y="3277237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0" i="0" sz="25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5" name="Google Shape;1165;p32"/>
          <p:cNvSpPr/>
          <p:nvPr/>
        </p:nvSpPr>
        <p:spPr>
          <a:xfrm>
            <a:off x="3404390" y="3266912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2"/>
          <p:cNvSpPr/>
          <p:nvPr/>
        </p:nvSpPr>
        <p:spPr>
          <a:xfrm>
            <a:off x="3415760" y="4068793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32"/>
          <p:cNvSpPr/>
          <p:nvPr/>
        </p:nvSpPr>
        <p:spPr>
          <a:xfrm>
            <a:off x="3415760" y="4068793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0" i="0" sz="25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8" name="Google Shape;1168;p32"/>
          <p:cNvSpPr/>
          <p:nvPr/>
        </p:nvSpPr>
        <p:spPr>
          <a:xfrm>
            <a:off x="3404390" y="4057423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32"/>
          <p:cNvSpPr/>
          <p:nvPr/>
        </p:nvSpPr>
        <p:spPr>
          <a:xfrm>
            <a:off x="2306561" y="327207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2"/>
          <p:cNvSpPr/>
          <p:nvPr/>
        </p:nvSpPr>
        <p:spPr>
          <a:xfrm>
            <a:off x="2306561" y="3522476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2"/>
          <p:cNvSpPr/>
          <p:nvPr/>
        </p:nvSpPr>
        <p:spPr>
          <a:xfrm>
            <a:off x="2306561" y="377392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32"/>
          <p:cNvSpPr/>
          <p:nvPr/>
        </p:nvSpPr>
        <p:spPr>
          <a:xfrm>
            <a:off x="2372788" y="2845796"/>
            <a:ext cx="942634" cy="499791"/>
          </a:xfrm>
          <a:custGeom>
            <a:rect b="b" l="l" r="r" t="t"/>
            <a:pathLst>
              <a:path extrusionOk="0" h="15297" w="28851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2"/>
          <p:cNvSpPr/>
          <p:nvPr/>
        </p:nvSpPr>
        <p:spPr>
          <a:xfrm>
            <a:off x="2372788" y="3833911"/>
            <a:ext cx="942634" cy="499791"/>
          </a:xfrm>
          <a:custGeom>
            <a:rect b="b" l="l" r="r" t="t"/>
            <a:pathLst>
              <a:path extrusionOk="0" h="15297" w="28851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32"/>
          <p:cNvSpPr/>
          <p:nvPr/>
        </p:nvSpPr>
        <p:spPr>
          <a:xfrm>
            <a:off x="2372788" y="3583509"/>
            <a:ext cx="939530" cy="12448"/>
          </a:xfrm>
          <a:custGeom>
            <a:rect b="b" l="l" r="r" t="t"/>
            <a:pathLst>
              <a:path extrusionOk="0" h="381" w="28756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32"/>
          <p:cNvSpPr txBox="1"/>
          <p:nvPr/>
        </p:nvSpPr>
        <p:spPr>
          <a:xfrm>
            <a:off x="4139050" y="2656825"/>
            <a:ext cx="3838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Guaranteeing secure access to all resources</a:t>
            </a:r>
            <a:endParaRPr b="0" i="0" sz="1400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6" name="Google Shape;1176;p32"/>
          <p:cNvSpPr txBox="1"/>
          <p:nvPr/>
        </p:nvSpPr>
        <p:spPr>
          <a:xfrm>
            <a:off x="4142150" y="3447825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implicit trust based on location</a:t>
            </a:r>
            <a:endParaRPr b="0" i="0" sz="1400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7" name="Google Shape;1177;p32"/>
          <p:cNvSpPr txBox="1"/>
          <p:nvPr/>
        </p:nvSpPr>
        <p:spPr>
          <a:xfrm>
            <a:off x="4139050" y="4238875"/>
            <a:ext cx="3838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Continuous verification</a:t>
            </a:r>
            <a:endParaRPr b="0" i="0" sz="1400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178" name="Google Shape;1178;p32"/>
          <p:cNvGrpSpPr/>
          <p:nvPr/>
        </p:nvGrpSpPr>
        <p:grpSpPr>
          <a:xfrm>
            <a:off x="321233" y="2673843"/>
            <a:ext cx="1677289" cy="1830772"/>
            <a:chOff x="573708" y="1864480"/>
            <a:chExt cx="1677289" cy="1830772"/>
          </a:xfrm>
        </p:grpSpPr>
        <p:sp>
          <p:nvSpPr>
            <p:cNvPr id="1179" name="Google Shape;1179;p32"/>
            <p:cNvSpPr/>
            <p:nvPr/>
          </p:nvSpPr>
          <p:spPr>
            <a:xfrm>
              <a:off x="605287" y="1864480"/>
              <a:ext cx="1614127" cy="899992"/>
            </a:xfrm>
            <a:custGeom>
              <a:rect b="b" l="l" r="r" t="t"/>
              <a:pathLst>
                <a:path extrusionOk="0" h="27529" w="49373">
                  <a:moveTo>
                    <a:pt x="24671" y="0"/>
                  </a:moveTo>
                  <a:cubicBezTo>
                    <a:pt x="23578" y="0"/>
                    <a:pt x="22486" y="278"/>
                    <a:pt x="21504" y="832"/>
                  </a:cubicBezTo>
                  <a:lnTo>
                    <a:pt x="3168" y="11441"/>
                  </a:lnTo>
                  <a:cubicBezTo>
                    <a:pt x="1204" y="12581"/>
                    <a:pt x="1" y="14671"/>
                    <a:pt x="1" y="16920"/>
                  </a:cubicBezTo>
                  <a:lnTo>
                    <a:pt x="1" y="27529"/>
                  </a:lnTo>
                  <a:lnTo>
                    <a:pt x="381" y="27529"/>
                  </a:lnTo>
                  <a:lnTo>
                    <a:pt x="381" y="16920"/>
                  </a:lnTo>
                  <a:cubicBezTo>
                    <a:pt x="381" y="14798"/>
                    <a:pt x="1521" y="12834"/>
                    <a:pt x="3358" y="11789"/>
                  </a:cubicBezTo>
                  <a:lnTo>
                    <a:pt x="21694" y="1180"/>
                  </a:lnTo>
                  <a:cubicBezTo>
                    <a:pt x="22612" y="658"/>
                    <a:pt x="23642" y="396"/>
                    <a:pt x="24671" y="396"/>
                  </a:cubicBezTo>
                  <a:cubicBezTo>
                    <a:pt x="25700" y="396"/>
                    <a:pt x="26729" y="658"/>
                    <a:pt x="27648" y="1180"/>
                  </a:cubicBezTo>
                  <a:lnTo>
                    <a:pt x="46016" y="11789"/>
                  </a:lnTo>
                  <a:cubicBezTo>
                    <a:pt x="47821" y="12834"/>
                    <a:pt x="48961" y="14798"/>
                    <a:pt x="48961" y="16920"/>
                  </a:cubicBezTo>
                  <a:lnTo>
                    <a:pt x="48961" y="27529"/>
                  </a:lnTo>
                  <a:lnTo>
                    <a:pt x="49373" y="27529"/>
                  </a:lnTo>
                  <a:lnTo>
                    <a:pt x="49373" y="16920"/>
                  </a:lnTo>
                  <a:cubicBezTo>
                    <a:pt x="49373" y="14671"/>
                    <a:pt x="48138" y="12581"/>
                    <a:pt x="46206" y="11441"/>
                  </a:cubicBezTo>
                  <a:lnTo>
                    <a:pt x="27838" y="832"/>
                  </a:lnTo>
                  <a:cubicBezTo>
                    <a:pt x="26856" y="278"/>
                    <a:pt x="25763" y="0"/>
                    <a:pt x="246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708" y="2764464"/>
              <a:ext cx="1677289" cy="930788"/>
            </a:xfrm>
            <a:custGeom>
              <a:rect b="b" l="l" r="r" t="t"/>
              <a:pathLst>
                <a:path extrusionOk="0" h="28471" w="51305">
                  <a:moveTo>
                    <a:pt x="1" y="1"/>
                  </a:moveTo>
                  <a:lnTo>
                    <a:pt x="1" y="10610"/>
                  </a:lnTo>
                  <a:cubicBezTo>
                    <a:pt x="1" y="13175"/>
                    <a:pt x="1394" y="15613"/>
                    <a:pt x="3643" y="16912"/>
                  </a:cubicBezTo>
                  <a:lnTo>
                    <a:pt x="22011" y="27521"/>
                  </a:lnTo>
                  <a:cubicBezTo>
                    <a:pt x="23119" y="28154"/>
                    <a:pt x="24386" y="28471"/>
                    <a:pt x="25653" y="28471"/>
                  </a:cubicBezTo>
                  <a:cubicBezTo>
                    <a:pt x="26920" y="28471"/>
                    <a:pt x="28186" y="28154"/>
                    <a:pt x="29295" y="27521"/>
                  </a:cubicBezTo>
                  <a:lnTo>
                    <a:pt x="47663" y="16912"/>
                  </a:lnTo>
                  <a:cubicBezTo>
                    <a:pt x="49911" y="15613"/>
                    <a:pt x="51305" y="13207"/>
                    <a:pt x="51305" y="10610"/>
                  </a:cubicBezTo>
                  <a:lnTo>
                    <a:pt x="51305" y="1"/>
                  </a:lnTo>
                  <a:lnTo>
                    <a:pt x="48993" y="1"/>
                  </a:lnTo>
                  <a:lnTo>
                    <a:pt x="48993" y="10610"/>
                  </a:lnTo>
                  <a:cubicBezTo>
                    <a:pt x="48993" y="12383"/>
                    <a:pt x="48043" y="14030"/>
                    <a:pt x="46491" y="14917"/>
                  </a:cubicBezTo>
                  <a:lnTo>
                    <a:pt x="28155" y="25494"/>
                  </a:lnTo>
                  <a:cubicBezTo>
                    <a:pt x="27379" y="25937"/>
                    <a:pt x="26516" y="26159"/>
                    <a:pt x="25657" y="26159"/>
                  </a:cubicBezTo>
                  <a:cubicBezTo>
                    <a:pt x="24798" y="26159"/>
                    <a:pt x="23943" y="25937"/>
                    <a:pt x="23183" y="25494"/>
                  </a:cubicBezTo>
                  <a:lnTo>
                    <a:pt x="4815" y="14917"/>
                  </a:lnTo>
                  <a:cubicBezTo>
                    <a:pt x="3263" y="14030"/>
                    <a:pt x="2313" y="12383"/>
                    <a:pt x="2313" y="10610"/>
                  </a:cubicBezTo>
                  <a:lnTo>
                    <a:pt x="231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703646" y="1956486"/>
              <a:ext cx="1417416" cy="1574275"/>
            </a:xfrm>
            <a:custGeom>
              <a:rect b="b" l="l" r="r" t="t"/>
              <a:pathLst>
                <a:path extrusionOk="0" h="48154" w="43356">
                  <a:moveTo>
                    <a:pt x="21662" y="0"/>
                  </a:moveTo>
                  <a:cubicBezTo>
                    <a:pt x="20601" y="0"/>
                    <a:pt x="19540" y="270"/>
                    <a:pt x="18590" y="808"/>
                  </a:cubicBezTo>
                  <a:lnTo>
                    <a:pt x="3040" y="9802"/>
                  </a:lnTo>
                  <a:cubicBezTo>
                    <a:pt x="1140" y="10879"/>
                    <a:pt x="0" y="12906"/>
                    <a:pt x="0" y="15091"/>
                  </a:cubicBezTo>
                  <a:lnTo>
                    <a:pt x="0" y="33047"/>
                  </a:lnTo>
                  <a:cubicBezTo>
                    <a:pt x="0" y="35232"/>
                    <a:pt x="1140" y="37259"/>
                    <a:pt x="3040" y="38367"/>
                  </a:cubicBezTo>
                  <a:lnTo>
                    <a:pt x="18590" y="47330"/>
                  </a:lnTo>
                  <a:cubicBezTo>
                    <a:pt x="19065" y="47615"/>
                    <a:pt x="19572" y="47805"/>
                    <a:pt x="20078" y="47963"/>
                  </a:cubicBezTo>
                  <a:cubicBezTo>
                    <a:pt x="20205" y="47995"/>
                    <a:pt x="20332" y="48026"/>
                    <a:pt x="20490" y="48058"/>
                  </a:cubicBezTo>
                  <a:cubicBezTo>
                    <a:pt x="20743" y="48090"/>
                    <a:pt x="20997" y="48121"/>
                    <a:pt x="21250" y="48153"/>
                  </a:cubicBezTo>
                  <a:lnTo>
                    <a:pt x="22074" y="48153"/>
                  </a:lnTo>
                  <a:cubicBezTo>
                    <a:pt x="22327" y="48121"/>
                    <a:pt x="22580" y="48090"/>
                    <a:pt x="22834" y="48058"/>
                  </a:cubicBezTo>
                  <a:cubicBezTo>
                    <a:pt x="22992" y="48026"/>
                    <a:pt x="23119" y="47995"/>
                    <a:pt x="23245" y="47963"/>
                  </a:cubicBezTo>
                  <a:cubicBezTo>
                    <a:pt x="23752" y="47805"/>
                    <a:pt x="24259" y="47615"/>
                    <a:pt x="24734" y="47330"/>
                  </a:cubicBezTo>
                  <a:lnTo>
                    <a:pt x="40283" y="38367"/>
                  </a:lnTo>
                  <a:cubicBezTo>
                    <a:pt x="42183" y="37259"/>
                    <a:pt x="43323" y="35232"/>
                    <a:pt x="43323" y="33047"/>
                  </a:cubicBezTo>
                  <a:lnTo>
                    <a:pt x="43323" y="15091"/>
                  </a:lnTo>
                  <a:cubicBezTo>
                    <a:pt x="43355" y="12906"/>
                    <a:pt x="42183" y="10879"/>
                    <a:pt x="40283" y="9802"/>
                  </a:cubicBezTo>
                  <a:lnTo>
                    <a:pt x="24734" y="808"/>
                  </a:lnTo>
                  <a:cubicBezTo>
                    <a:pt x="23784" y="270"/>
                    <a:pt x="22723" y="0"/>
                    <a:pt x="2166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Fundamental Principles</a:t>
              </a:r>
              <a:endParaRPr b="0" i="0" sz="16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1182" name="Google Shape;1182;p32"/>
          <p:cNvSpPr txBox="1"/>
          <p:nvPr>
            <p:ph idx="4294967295" type="title"/>
          </p:nvPr>
        </p:nvSpPr>
        <p:spPr>
          <a:xfrm>
            <a:off x="195600" y="75350"/>
            <a:ext cx="58380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2060"/>
                </a:solidFill>
              </a:rPr>
              <a:t>Zero Trust Architecture</a:t>
            </a:r>
            <a:endParaRPr sz="31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83" name="Google Shape;118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3"/>
          <p:cNvSpPr txBox="1"/>
          <p:nvPr>
            <p:ph idx="4294967295" type="title"/>
          </p:nvPr>
        </p:nvSpPr>
        <p:spPr>
          <a:xfrm>
            <a:off x="235250" y="0"/>
            <a:ext cx="6739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Set - Record Distribution</a:t>
            </a:r>
            <a:endParaRPr sz="3100"/>
          </a:p>
        </p:txBody>
      </p:sp>
      <p:graphicFrame>
        <p:nvGraphicFramePr>
          <p:cNvPr id="1189" name="Google Shape;1189;p33"/>
          <p:cNvGraphicFramePr/>
          <p:nvPr/>
        </p:nvGraphicFramePr>
        <p:xfrm>
          <a:off x="488300" y="7855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{E9EA7F91-59EE-4DB5-92E9-EB59028C24C6}</a:tableStyleId>
              </a:tblPr>
              <a:tblGrid>
                <a:gridCol w="1896250"/>
                <a:gridCol w="221975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Normal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2,218,761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Fuzzers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24,246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Analysis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2677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Backdoors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2329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DoS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16,353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Exploits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44,525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Generic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215,481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Reconnaissance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13,987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Shellcode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1511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Worms</a:t>
                      </a:r>
                      <a:endParaRPr sz="1500">
                        <a:solidFill>
                          <a:schemeClr val="dk1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ABD7">
                        <a:alpha val="47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174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0" name="Google Shape;1190;p33"/>
          <p:cNvSpPr txBox="1"/>
          <p:nvPr/>
        </p:nvSpPr>
        <p:spPr>
          <a:xfrm>
            <a:off x="5187150" y="879075"/>
            <a:ext cx="34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Total no of records : 2,540,044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1" name="Google Shape;1191;p33"/>
          <p:cNvSpPr txBox="1"/>
          <p:nvPr/>
        </p:nvSpPr>
        <p:spPr>
          <a:xfrm>
            <a:off x="5228725" y="1197000"/>
            <a:ext cx="31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Dataset :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UNSW-NB15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2" name="Google Shape;119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7" name="Google Shape;1197;p34"/>
          <p:cNvCxnSpPr/>
          <p:nvPr/>
        </p:nvCxnSpPr>
        <p:spPr>
          <a:xfrm>
            <a:off x="2027856" y="4092793"/>
            <a:ext cx="51006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34"/>
          <p:cNvCxnSpPr/>
          <p:nvPr/>
        </p:nvCxnSpPr>
        <p:spPr>
          <a:xfrm>
            <a:off x="2040338" y="4089543"/>
            <a:ext cx="0" cy="702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34"/>
          <p:cNvCxnSpPr/>
          <p:nvPr/>
        </p:nvCxnSpPr>
        <p:spPr>
          <a:xfrm>
            <a:off x="2466366" y="4089543"/>
            <a:ext cx="0" cy="702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34"/>
          <p:cNvCxnSpPr/>
          <p:nvPr/>
        </p:nvCxnSpPr>
        <p:spPr>
          <a:xfrm>
            <a:off x="2908467" y="4089543"/>
            <a:ext cx="0" cy="702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34"/>
          <p:cNvCxnSpPr/>
          <p:nvPr/>
        </p:nvCxnSpPr>
        <p:spPr>
          <a:xfrm>
            <a:off x="6724305" y="4092793"/>
            <a:ext cx="0" cy="702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4"/>
          <p:cNvCxnSpPr/>
          <p:nvPr/>
        </p:nvCxnSpPr>
        <p:spPr>
          <a:xfrm>
            <a:off x="7128601" y="4089543"/>
            <a:ext cx="0" cy="702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34"/>
          <p:cNvCxnSpPr/>
          <p:nvPr/>
        </p:nvCxnSpPr>
        <p:spPr>
          <a:xfrm>
            <a:off x="3232753" y="4519650"/>
            <a:ext cx="27858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04" name="Google Shape;1204;p34"/>
          <p:cNvSpPr txBox="1"/>
          <p:nvPr/>
        </p:nvSpPr>
        <p:spPr>
          <a:xfrm>
            <a:off x="3608374" y="447947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X47 low level features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205" name="Google Shape;1205;p34"/>
          <p:cNvCxnSpPr/>
          <p:nvPr/>
        </p:nvCxnSpPr>
        <p:spPr>
          <a:xfrm>
            <a:off x="1951287" y="1971236"/>
            <a:ext cx="52539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4"/>
          <p:cNvCxnSpPr/>
          <p:nvPr/>
        </p:nvCxnSpPr>
        <p:spPr>
          <a:xfrm>
            <a:off x="1945136" y="1960128"/>
            <a:ext cx="0" cy="7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7" name="Google Shape;1207;p34"/>
          <p:cNvSpPr txBox="1"/>
          <p:nvPr/>
        </p:nvSpPr>
        <p:spPr>
          <a:xfrm>
            <a:off x="5152971" y="1429813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Final trust value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208" name="Google Shape;1208;p34"/>
          <p:cNvCxnSpPr>
            <a:stCxn id="1209" idx="2"/>
          </p:cNvCxnSpPr>
          <p:nvPr/>
        </p:nvCxnSpPr>
        <p:spPr>
          <a:xfrm>
            <a:off x="4684675" y="3905625"/>
            <a:ext cx="0" cy="1992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4"/>
          <p:cNvCxnSpPr/>
          <p:nvPr/>
        </p:nvCxnSpPr>
        <p:spPr>
          <a:xfrm>
            <a:off x="3016097" y="1960005"/>
            <a:ext cx="0" cy="54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4"/>
          <p:cNvCxnSpPr/>
          <p:nvPr/>
        </p:nvCxnSpPr>
        <p:spPr>
          <a:xfrm>
            <a:off x="6130517" y="1960005"/>
            <a:ext cx="0" cy="5487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34"/>
          <p:cNvCxnSpPr/>
          <p:nvPr/>
        </p:nvCxnSpPr>
        <p:spPr>
          <a:xfrm>
            <a:off x="7204936" y="1960005"/>
            <a:ext cx="0" cy="54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4"/>
          <p:cNvCxnSpPr/>
          <p:nvPr/>
        </p:nvCxnSpPr>
        <p:spPr>
          <a:xfrm>
            <a:off x="1935033" y="3263447"/>
            <a:ext cx="52809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34"/>
          <p:cNvCxnSpPr/>
          <p:nvPr/>
        </p:nvCxnSpPr>
        <p:spPr>
          <a:xfrm rot="10800000">
            <a:off x="4684725" y="3251133"/>
            <a:ext cx="0" cy="2484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34"/>
          <p:cNvCxnSpPr/>
          <p:nvPr/>
        </p:nvCxnSpPr>
        <p:spPr>
          <a:xfrm flipH="1" rot="10800000">
            <a:off x="1942172" y="2910430"/>
            <a:ext cx="3000" cy="35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4"/>
          <p:cNvCxnSpPr/>
          <p:nvPr/>
        </p:nvCxnSpPr>
        <p:spPr>
          <a:xfrm>
            <a:off x="3016097" y="2910559"/>
            <a:ext cx="0" cy="3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4"/>
          <p:cNvCxnSpPr/>
          <p:nvPr/>
        </p:nvCxnSpPr>
        <p:spPr>
          <a:xfrm>
            <a:off x="6129159" y="2910559"/>
            <a:ext cx="0" cy="3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34"/>
          <p:cNvCxnSpPr/>
          <p:nvPr/>
        </p:nvCxnSpPr>
        <p:spPr>
          <a:xfrm>
            <a:off x="7204936" y="2910548"/>
            <a:ext cx="0" cy="3531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34"/>
          <p:cNvCxnSpPr/>
          <p:nvPr/>
        </p:nvCxnSpPr>
        <p:spPr>
          <a:xfrm>
            <a:off x="3788433" y="2666739"/>
            <a:ext cx="1792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20" name="Google Shape;1220;p34"/>
          <p:cNvSpPr txBox="1"/>
          <p:nvPr/>
        </p:nvSpPr>
        <p:spPr>
          <a:xfrm>
            <a:off x="3608342" y="197122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x9 high level trust metrics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1" name="Google Shape;1221;p34"/>
          <p:cNvSpPr txBox="1"/>
          <p:nvPr/>
        </p:nvSpPr>
        <p:spPr>
          <a:xfrm>
            <a:off x="3522023" y="2629673"/>
            <a:ext cx="22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x9 machine learning models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22" name="Google Shape;1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864476" y="2406094"/>
            <a:ext cx="680943" cy="6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788688" y="2423434"/>
            <a:ext cx="680943" cy="6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675637" y="2423434"/>
            <a:ext cx="680943" cy="6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604676" y="2406094"/>
            <a:ext cx="680943" cy="6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363602" y="1347324"/>
            <a:ext cx="680943" cy="623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7" name="Google Shape;1227;p34"/>
          <p:cNvCxnSpPr/>
          <p:nvPr/>
        </p:nvCxnSpPr>
        <p:spPr>
          <a:xfrm>
            <a:off x="6320009" y="4089543"/>
            <a:ext cx="0" cy="702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8" name="Google Shape;1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606" y="459275"/>
            <a:ext cx="552800" cy="50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751" y="459275"/>
            <a:ext cx="552800" cy="506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0" name="Google Shape;1230;p34"/>
          <p:cNvCxnSpPr/>
          <p:nvPr/>
        </p:nvCxnSpPr>
        <p:spPr>
          <a:xfrm>
            <a:off x="3874844" y="1275655"/>
            <a:ext cx="1629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34"/>
          <p:cNvCxnSpPr>
            <a:stCxn id="1228" idx="2"/>
            <a:endCxn id="1228" idx="2"/>
          </p:cNvCxnSpPr>
          <p:nvPr/>
        </p:nvCxnSpPr>
        <p:spPr>
          <a:xfrm>
            <a:off x="3904006" y="96577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34"/>
          <p:cNvCxnSpPr/>
          <p:nvPr/>
        </p:nvCxnSpPr>
        <p:spPr>
          <a:xfrm rot="10800000">
            <a:off x="3874844" y="1016213"/>
            <a:ext cx="0" cy="2724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34"/>
          <p:cNvCxnSpPr/>
          <p:nvPr/>
        </p:nvCxnSpPr>
        <p:spPr>
          <a:xfrm rot="10800000">
            <a:off x="5504152" y="1016213"/>
            <a:ext cx="0" cy="2724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34"/>
          <p:cNvSpPr txBox="1"/>
          <p:nvPr/>
        </p:nvSpPr>
        <p:spPr>
          <a:xfrm>
            <a:off x="2781775" y="3505425"/>
            <a:ext cx="3805800" cy="400200"/>
          </a:xfrm>
          <a:prstGeom prst="rect">
            <a:avLst/>
          </a:prstGeom>
          <a:noFill/>
          <a:ln cap="flat" cmpd="sng" w="952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Select best n features out of 47 for each attack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4" name="Google Shape;123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35"/>
          <p:cNvGrpSpPr/>
          <p:nvPr/>
        </p:nvGrpSpPr>
        <p:grpSpPr>
          <a:xfrm>
            <a:off x="6975817" y="2711021"/>
            <a:ext cx="994256" cy="1111795"/>
            <a:chOff x="5044655" y="1201022"/>
            <a:chExt cx="1268994" cy="1419011"/>
          </a:xfrm>
        </p:grpSpPr>
        <p:sp>
          <p:nvSpPr>
            <p:cNvPr id="1240" name="Google Shape;1240;p35"/>
            <p:cNvSpPr/>
            <p:nvPr/>
          </p:nvSpPr>
          <p:spPr>
            <a:xfrm>
              <a:off x="5502497" y="2249445"/>
              <a:ext cx="335039" cy="370588"/>
            </a:xfrm>
            <a:custGeom>
              <a:rect b="b" l="l" r="r" t="t"/>
              <a:pathLst>
                <a:path extrusionOk="0" h="11561" w="10452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044655" y="1201022"/>
              <a:ext cx="1268993" cy="1152826"/>
            </a:xfrm>
            <a:custGeom>
              <a:rect b="b" l="l" r="r" t="t"/>
              <a:pathLst>
                <a:path extrusionOk="0" h="35964" w="39588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230446" y="1361201"/>
              <a:ext cx="1083203" cy="992647"/>
            </a:xfrm>
            <a:custGeom>
              <a:rect b="b" l="l" r="r" t="t"/>
              <a:pathLst>
                <a:path extrusionOk="0" h="30967" w="33792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521794" y="1841385"/>
              <a:ext cx="29459" cy="120815"/>
            </a:xfrm>
            <a:custGeom>
              <a:rect b="b" l="l" r="r" t="t"/>
              <a:pathLst>
                <a:path extrusionOk="0" h="3769" w="919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576608" y="1905335"/>
              <a:ext cx="29459" cy="56866"/>
            </a:xfrm>
            <a:custGeom>
              <a:rect b="b" l="l" r="r" t="t"/>
              <a:pathLst>
                <a:path extrusionOk="0" h="1774" w="919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5" name="Google Shape;1245;p35"/>
          <p:cNvGrpSpPr/>
          <p:nvPr/>
        </p:nvGrpSpPr>
        <p:grpSpPr>
          <a:xfrm>
            <a:off x="4972468" y="856609"/>
            <a:ext cx="987877" cy="1111795"/>
            <a:chOff x="2870204" y="1201022"/>
            <a:chExt cx="1260851" cy="1419011"/>
          </a:xfrm>
        </p:grpSpPr>
        <p:sp>
          <p:nvSpPr>
            <p:cNvPr id="1246" name="Google Shape;1246;p35"/>
            <p:cNvSpPr/>
            <p:nvPr/>
          </p:nvSpPr>
          <p:spPr>
            <a:xfrm>
              <a:off x="3323975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cap="none" strike="noStrike">
                <a:solidFill>
                  <a:srgbClr val="FFFFFF"/>
                </a:solidFill>
                <a:highlight>
                  <a:srgbClr val="5F8195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87020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cap="none" strike="noStrike">
                <a:solidFill>
                  <a:srgbClr val="FFFFFF"/>
                </a:solidFill>
                <a:highlight>
                  <a:srgbClr val="5F8195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3082376" y="1388608"/>
              <a:ext cx="1048679" cy="965240"/>
            </a:xfrm>
            <a:custGeom>
              <a:rect b="b" l="l" r="r" t="t"/>
              <a:pathLst>
                <a:path extrusionOk="0" h="30112" w="32715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cap="none" strike="noStrike">
                <a:solidFill>
                  <a:srgbClr val="FFFFFF"/>
                </a:solidFill>
                <a:highlight>
                  <a:srgbClr val="5F8195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3318910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cap="none" strike="noStrike">
                <a:solidFill>
                  <a:srgbClr val="FFFFFF"/>
                </a:solidFill>
                <a:highlight>
                  <a:srgbClr val="5F8195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3373724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cap="none" strike="noStrike">
                <a:solidFill>
                  <a:srgbClr val="FFFFFF"/>
                </a:solidFill>
                <a:highlight>
                  <a:srgbClr val="5F8195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1" name="Google Shape;1251;p35"/>
          <p:cNvSpPr txBox="1"/>
          <p:nvPr/>
        </p:nvSpPr>
        <p:spPr>
          <a:xfrm>
            <a:off x="5295504" y="1081563"/>
            <a:ext cx="3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2" name="Google Shape;1252;p35"/>
          <p:cNvGrpSpPr/>
          <p:nvPr/>
        </p:nvGrpSpPr>
        <p:grpSpPr>
          <a:xfrm>
            <a:off x="965639" y="920797"/>
            <a:ext cx="1024470" cy="1111795"/>
            <a:chOff x="643984" y="1201022"/>
            <a:chExt cx="1307556" cy="1419011"/>
          </a:xfrm>
        </p:grpSpPr>
        <p:sp>
          <p:nvSpPr>
            <p:cNvPr id="1253" name="Google Shape;1253;p35"/>
            <p:cNvSpPr/>
            <p:nvPr/>
          </p:nvSpPr>
          <p:spPr>
            <a:xfrm>
              <a:off x="1135323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6201"/>
                </a:solidFill>
                <a:highlight>
                  <a:srgbClr val="435D74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43984" y="1201022"/>
              <a:ext cx="1307556" cy="1152826"/>
            </a:xfrm>
            <a:custGeom>
              <a:rect b="b" l="l" r="r" t="t"/>
              <a:pathLst>
                <a:path extrusionOk="0" h="35964" w="40791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7E92"/>
                </a:solidFill>
                <a:highlight>
                  <a:srgbClr val="435D74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5" name="Google Shape;1255;p35"/>
          <p:cNvSpPr txBox="1"/>
          <p:nvPr/>
        </p:nvSpPr>
        <p:spPr>
          <a:xfrm>
            <a:off x="1351413" y="1128151"/>
            <a:ext cx="25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35"/>
          <p:cNvSpPr txBox="1"/>
          <p:nvPr/>
        </p:nvSpPr>
        <p:spPr>
          <a:xfrm>
            <a:off x="7310350" y="2935975"/>
            <a:ext cx="3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35"/>
          <p:cNvSpPr txBox="1"/>
          <p:nvPr/>
        </p:nvSpPr>
        <p:spPr>
          <a:xfrm>
            <a:off x="245625" y="2032600"/>
            <a:ext cx="237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cleaning (Null, Missing, hex values)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8" name="Google Shape;1258;p35"/>
          <p:cNvSpPr txBox="1"/>
          <p:nvPr/>
        </p:nvSpPr>
        <p:spPr>
          <a:xfrm>
            <a:off x="4279003" y="1935088"/>
            <a:ext cx="237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Creating attack-wise labels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9" name="Google Shape;1259;p35"/>
          <p:cNvSpPr txBox="1"/>
          <p:nvPr>
            <p:ph idx="4294967295" type="title"/>
          </p:nvPr>
        </p:nvSpPr>
        <p:spPr>
          <a:xfrm>
            <a:off x="245625" y="123850"/>
            <a:ext cx="42141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Preprocessing</a:t>
            </a:r>
            <a:endParaRPr sz="3100"/>
          </a:p>
        </p:txBody>
      </p:sp>
      <p:sp>
        <p:nvSpPr>
          <p:cNvPr id="1260" name="Google Shape;1260;p35"/>
          <p:cNvSpPr txBox="1"/>
          <p:nvPr/>
        </p:nvSpPr>
        <p:spPr>
          <a:xfrm>
            <a:off x="2510288" y="3822850"/>
            <a:ext cx="1899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Encode the categorical data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61" name="Google Shape;1261;p35"/>
          <p:cNvGrpSpPr/>
          <p:nvPr/>
        </p:nvGrpSpPr>
        <p:grpSpPr>
          <a:xfrm>
            <a:off x="2947851" y="2711022"/>
            <a:ext cx="1024470" cy="1111795"/>
            <a:chOff x="643984" y="1201022"/>
            <a:chExt cx="1307556" cy="1419011"/>
          </a:xfrm>
        </p:grpSpPr>
        <p:sp>
          <p:nvSpPr>
            <p:cNvPr id="1262" name="Google Shape;1262;p35"/>
            <p:cNvSpPr/>
            <p:nvPr/>
          </p:nvSpPr>
          <p:spPr>
            <a:xfrm>
              <a:off x="1135323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6201"/>
                </a:solidFill>
                <a:highlight>
                  <a:srgbClr val="435D74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643984" y="1201022"/>
              <a:ext cx="1307556" cy="1152826"/>
            </a:xfrm>
            <a:custGeom>
              <a:rect b="b" l="l" r="r" t="t"/>
              <a:pathLst>
                <a:path extrusionOk="0" h="35964" w="40791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67E92"/>
                </a:solidFill>
                <a:highlight>
                  <a:srgbClr val="435D74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4" name="Google Shape;1264;p35"/>
          <p:cNvSpPr txBox="1"/>
          <p:nvPr/>
        </p:nvSpPr>
        <p:spPr>
          <a:xfrm>
            <a:off x="3333625" y="2935975"/>
            <a:ext cx="25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35"/>
          <p:cNvSpPr txBox="1"/>
          <p:nvPr/>
        </p:nvSpPr>
        <p:spPr>
          <a:xfrm>
            <a:off x="5898750" y="3732925"/>
            <a:ext cx="3023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Split data set into 3 (60%,20%,20%) for train ,test and online learning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6" name="Google Shape;126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6"/>
          <p:cNvSpPr txBox="1"/>
          <p:nvPr>
            <p:ph idx="4294967295" type="title"/>
          </p:nvPr>
        </p:nvSpPr>
        <p:spPr>
          <a:xfrm>
            <a:off x="245625" y="123850"/>
            <a:ext cx="42141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Feature Selectio</a:t>
            </a:r>
            <a:r>
              <a:rPr lang="en"/>
              <a:t>n</a:t>
            </a:r>
            <a:endParaRPr/>
          </a:p>
        </p:txBody>
      </p:sp>
      <p:sp>
        <p:nvSpPr>
          <p:cNvPr id="1272" name="Google Shape;1272;p36"/>
          <p:cNvSpPr txBox="1"/>
          <p:nvPr/>
        </p:nvSpPr>
        <p:spPr>
          <a:xfrm>
            <a:off x="1114100" y="4035025"/>
            <a:ext cx="2453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2140"/>
                </a:solidFill>
                <a:latin typeface="Bai Jamjuree"/>
                <a:ea typeface="Bai Jamjuree"/>
                <a:cs typeface="Bai Jamjuree"/>
                <a:sym typeface="Bai Jamjuree"/>
              </a:rPr>
              <a:t>Remove features that has high missing value percentage</a:t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73" name="Google Shape;1273;p36"/>
          <p:cNvSpPr txBox="1"/>
          <p:nvPr/>
        </p:nvSpPr>
        <p:spPr>
          <a:xfrm>
            <a:off x="4751000" y="1304125"/>
            <a:ext cx="1873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2140"/>
                </a:solidFill>
                <a:latin typeface="Bai Jamjuree"/>
                <a:ea typeface="Bai Jamjuree"/>
                <a:cs typeface="Bai Jamjuree"/>
                <a:sym typeface="Bai Jamjuree"/>
              </a:rPr>
              <a:t>Used variable threshold method identify constant features</a:t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274" name="Google Shape;1274;p36"/>
          <p:cNvCxnSpPr/>
          <p:nvPr/>
        </p:nvCxnSpPr>
        <p:spPr>
          <a:xfrm>
            <a:off x="2340800" y="3031613"/>
            <a:ext cx="0" cy="833400"/>
          </a:xfrm>
          <a:prstGeom prst="straightConnector1">
            <a:avLst/>
          </a:prstGeom>
          <a:noFill/>
          <a:ln cap="flat" cmpd="sng" w="19050">
            <a:solidFill>
              <a:srgbClr val="0B214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5" name="Google Shape;1275;p36"/>
          <p:cNvCxnSpPr/>
          <p:nvPr/>
        </p:nvCxnSpPr>
        <p:spPr>
          <a:xfrm>
            <a:off x="4572000" y="3031613"/>
            <a:ext cx="0" cy="833400"/>
          </a:xfrm>
          <a:prstGeom prst="straightConnector1">
            <a:avLst/>
          </a:prstGeom>
          <a:noFill/>
          <a:ln cap="flat" cmpd="sng" w="19050">
            <a:solidFill>
              <a:srgbClr val="0B214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6" name="Google Shape;1276;p36"/>
          <p:cNvCxnSpPr/>
          <p:nvPr/>
        </p:nvCxnSpPr>
        <p:spPr>
          <a:xfrm>
            <a:off x="6803200" y="3031613"/>
            <a:ext cx="0" cy="833400"/>
          </a:xfrm>
          <a:prstGeom prst="straightConnector1">
            <a:avLst/>
          </a:prstGeom>
          <a:noFill/>
          <a:ln cap="flat" cmpd="sng" w="19050">
            <a:solidFill>
              <a:srgbClr val="0B214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7" name="Google Shape;1277;p36"/>
          <p:cNvCxnSpPr/>
          <p:nvPr/>
        </p:nvCxnSpPr>
        <p:spPr>
          <a:xfrm rot="10800000">
            <a:off x="5687600" y="2195314"/>
            <a:ext cx="0" cy="836400"/>
          </a:xfrm>
          <a:prstGeom prst="straightConnector1">
            <a:avLst/>
          </a:prstGeom>
          <a:noFill/>
          <a:ln cap="flat" cmpd="sng" w="19050">
            <a:solidFill>
              <a:srgbClr val="0B214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8" name="Google Shape;1278;p36"/>
          <p:cNvCxnSpPr>
            <a:stCxn id="1279" idx="0"/>
          </p:cNvCxnSpPr>
          <p:nvPr/>
        </p:nvCxnSpPr>
        <p:spPr>
          <a:xfrm rot="10800000">
            <a:off x="3456400" y="2104925"/>
            <a:ext cx="0" cy="1032600"/>
          </a:xfrm>
          <a:prstGeom prst="straightConnector1">
            <a:avLst/>
          </a:prstGeom>
          <a:noFill/>
          <a:ln cap="flat" cmpd="sng" w="19050">
            <a:solidFill>
              <a:srgbClr val="0B214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0" name="Google Shape;1280;p36"/>
          <p:cNvCxnSpPr/>
          <p:nvPr/>
        </p:nvCxnSpPr>
        <p:spPr>
          <a:xfrm>
            <a:off x="735300" y="3030163"/>
            <a:ext cx="7673400" cy="0"/>
          </a:xfrm>
          <a:prstGeom prst="straightConnector1">
            <a:avLst/>
          </a:prstGeom>
          <a:noFill/>
          <a:ln cap="flat" cmpd="sng" w="19050">
            <a:solidFill>
              <a:srgbClr val="0B214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1" name="Google Shape;1281;p36"/>
          <p:cNvSpPr/>
          <p:nvPr/>
        </p:nvSpPr>
        <p:spPr>
          <a:xfrm>
            <a:off x="2066450" y="2458825"/>
            <a:ext cx="548700" cy="530100"/>
          </a:xfrm>
          <a:prstGeom prst="ellipse">
            <a:avLst/>
          </a:prstGeom>
          <a:solidFill>
            <a:srgbClr val="1F49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6"/>
          <p:cNvSpPr txBox="1"/>
          <p:nvPr/>
        </p:nvSpPr>
        <p:spPr>
          <a:xfrm>
            <a:off x="2211200" y="2523775"/>
            <a:ext cx="3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3" name="Google Shape;1283;p36"/>
          <p:cNvSpPr/>
          <p:nvPr/>
        </p:nvSpPr>
        <p:spPr>
          <a:xfrm>
            <a:off x="3182050" y="3072575"/>
            <a:ext cx="548700" cy="530100"/>
          </a:xfrm>
          <a:prstGeom prst="ellipse">
            <a:avLst/>
          </a:prstGeom>
          <a:solidFill>
            <a:srgbClr val="1F49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6"/>
          <p:cNvSpPr/>
          <p:nvPr/>
        </p:nvSpPr>
        <p:spPr>
          <a:xfrm>
            <a:off x="4297650" y="2458825"/>
            <a:ext cx="548700" cy="530100"/>
          </a:xfrm>
          <a:prstGeom prst="ellipse">
            <a:avLst/>
          </a:prstGeom>
          <a:solidFill>
            <a:srgbClr val="1F49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6"/>
          <p:cNvSpPr/>
          <p:nvPr/>
        </p:nvSpPr>
        <p:spPr>
          <a:xfrm>
            <a:off x="5413250" y="3072575"/>
            <a:ext cx="548700" cy="530100"/>
          </a:xfrm>
          <a:prstGeom prst="ellipse">
            <a:avLst/>
          </a:prstGeom>
          <a:solidFill>
            <a:srgbClr val="1F49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6"/>
          <p:cNvSpPr txBox="1"/>
          <p:nvPr/>
        </p:nvSpPr>
        <p:spPr>
          <a:xfrm>
            <a:off x="3293200" y="3137525"/>
            <a:ext cx="3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6" name="Google Shape;1286;p36"/>
          <p:cNvSpPr txBox="1"/>
          <p:nvPr/>
        </p:nvSpPr>
        <p:spPr>
          <a:xfrm>
            <a:off x="4408800" y="2523775"/>
            <a:ext cx="3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7" name="Google Shape;1287;p36"/>
          <p:cNvSpPr txBox="1"/>
          <p:nvPr/>
        </p:nvSpPr>
        <p:spPr>
          <a:xfrm>
            <a:off x="5524400" y="3137525"/>
            <a:ext cx="3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8" name="Google Shape;1288;p36"/>
          <p:cNvSpPr txBox="1"/>
          <p:nvPr/>
        </p:nvSpPr>
        <p:spPr>
          <a:xfrm>
            <a:off x="3345300" y="3866463"/>
            <a:ext cx="2453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2140"/>
                </a:solidFill>
                <a:latin typeface="Bai Jamjuree"/>
                <a:ea typeface="Bai Jamjuree"/>
                <a:cs typeface="Bai Jamjuree"/>
                <a:sym typeface="Bai Jamjuree"/>
              </a:rPr>
              <a:t>Used Information gain to reduce features</a:t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289" name="Google Shape;1289;p36"/>
          <p:cNvGrpSpPr/>
          <p:nvPr/>
        </p:nvGrpSpPr>
        <p:grpSpPr>
          <a:xfrm>
            <a:off x="6528850" y="2458825"/>
            <a:ext cx="548700" cy="530100"/>
            <a:chOff x="6528850" y="2382625"/>
            <a:chExt cx="548700" cy="530100"/>
          </a:xfrm>
        </p:grpSpPr>
        <p:sp>
          <p:nvSpPr>
            <p:cNvPr id="1290" name="Google Shape;1290;p36"/>
            <p:cNvSpPr/>
            <p:nvPr/>
          </p:nvSpPr>
          <p:spPr>
            <a:xfrm>
              <a:off x="6528850" y="2382625"/>
              <a:ext cx="548700" cy="530100"/>
            </a:xfrm>
            <a:prstGeom prst="ellipse">
              <a:avLst/>
            </a:prstGeom>
            <a:solidFill>
              <a:srgbClr val="1F49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6"/>
            <p:cNvSpPr txBox="1"/>
            <p:nvPr/>
          </p:nvSpPr>
          <p:spPr>
            <a:xfrm>
              <a:off x="6640000" y="2447575"/>
              <a:ext cx="3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292" name="Google Shape;1292;p36"/>
          <p:cNvSpPr txBox="1"/>
          <p:nvPr/>
        </p:nvSpPr>
        <p:spPr>
          <a:xfrm>
            <a:off x="5866600" y="3865025"/>
            <a:ext cx="1873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2140"/>
                </a:solidFill>
                <a:latin typeface="Bai Jamjuree"/>
                <a:ea typeface="Bai Jamjuree"/>
                <a:cs typeface="Bai Jamjuree"/>
                <a:sym typeface="Bai Jamjuree"/>
              </a:rPr>
              <a:t>Chi-Square statistical Analysis</a:t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3" name="Google Shape;1293;p36"/>
          <p:cNvSpPr txBox="1"/>
          <p:nvPr/>
        </p:nvSpPr>
        <p:spPr>
          <a:xfrm>
            <a:off x="2519800" y="1277238"/>
            <a:ext cx="1873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2140"/>
                </a:solidFill>
                <a:latin typeface="Bai Jamjuree"/>
                <a:ea typeface="Bai Jamjuree"/>
                <a:cs typeface="Bai Jamjuree"/>
                <a:sym typeface="Bai Jamjuree"/>
              </a:rPr>
              <a:t>Remove features with High correlation</a:t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2140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4" name="Google Shape;129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7"/>
          <p:cNvSpPr txBox="1"/>
          <p:nvPr>
            <p:ph type="title"/>
          </p:nvPr>
        </p:nvSpPr>
        <p:spPr>
          <a:xfrm>
            <a:off x="845000" y="1982100"/>
            <a:ext cx="62955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Dos Attacks - Procedure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00" name="Google Shape;1300;p37"/>
          <p:cNvSpPr/>
          <p:nvPr/>
        </p:nvSpPr>
        <p:spPr>
          <a:xfrm rot="1771310">
            <a:off x="6843825" y="907913"/>
            <a:ext cx="349937" cy="349812"/>
          </a:xfrm>
          <a:custGeom>
            <a:rect b="b" l="l" r="r" t="t"/>
            <a:pathLst>
              <a:path extrusionOk="0" h="36610" w="3661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FFFFFF">
              <a:alpha val="45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1" name="Google Shape;1301;p37"/>
          <p:cNvPicPr preferRelativeResize="0"/>
          <p:nvPr/>
        </p:nvPicPr>
        <p:blipFill rotWithShape="1">
          <a:blip r:embed="rId4">
            <a:alphaModFix/>
          </a:blip>
          <a:srcRect b="12546" l="28959" r="12546" t="12546"/>
          <a:stretch/>
        </p:blipFill>
        <p:spPr>
          <a:xfrm rot="10800000">
            <a:off x="844999" y="3862877"/>
            <a:ext cx="726651" cy="596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8"/>
          <p:cNvSpPr txBox="1"/>
          <p:nvPr>
            <p:ph idx="4294967295" type="title"/>
          </p:nvPr>
        </p:nvSpPr>
        <p:spPr>
          <a:xfrm>
            <a:off x="484625" y="248575"/>
            <a:ext cx="58380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Information Gain</a:t>
            </a:r>
            <a:endParaRPr sz="3100"/>
          </a:p>
        </p:txBody>
      </p:sp>
      <p:pic>
        <p:nvPicPr>
          <p:cNvPr id="1308" name="Google Shape;1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00" y="1055575"/>
            <a:ext cx="7678486" cy="35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38"/>
          <p:cNvSpPr txBox="1"/>
          <p:nvPr/>
        </p:nvSpPr>
        <p:spPr>
          <a:xfrm>
            <a:off x="266400" y="4565050"/>
            <a:ext cx="79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Selecting Best N features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0" name="Google Shape;131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EM Elective Subject for Middle School - 7th Grade: Principles of IT, Cybersecurity and Engineering by Slidesgo">
  <a:themeElements>
    <a:clrScheme name="Simple Light">
      <a:dk1>
        <a:srgbClr val="150045"/>
      </a:dk1>
      <a:lt1>
        <a:srgbClr val="FFFFFF"/>
      </a:lt1>
      <a:dk2>
        <a:srgbClr val="A4ABD7"/>
      </a:dk2>
      <a:lt2>
        <a:srgbClr val="E23480"/>
      </a:lt2>
      <a:accent1>
        <a:srgbClr val="6D7396"/>
      </a:accent1>
      <a:accent2>
        <a:srgbClr val="FFA0B8"/>
      </a:accent2>
      <a:accent3>
        <a:srgbClr val="1ECFFF"/>
      </a:accent3>
      <a:accent4>
        <a:srgbClr val="EF8772"/>
      </a:accent4>
      <a:accent5>
        <a:srgbClr val="FFFFFF"/>
      </a:accent5>
      <a:accent6>
        <a:srgbClr val="FFFFFF"/>
      </a:accent6>
      <a:hlink>
        <a:srgbClr val="1500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