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62" r:id="rId5"/>
    <p:sldId id="264" r:id="rId6"/>
    <p:sldId id="263" r:id="rId7"/>
    <p:sldId id="266" r:id="rId8"/>
    <p:sldId id="258" r:id="rId9"/>
    <p:sldId id="267" r:id="rId10"/>
    <p:sldId id="272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>
        <p:scale>
          <a:sx n="78" d="100"/>
          <a:sy n="78" d="100"/>
        </p:scale>
        <p:origin x="-116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4F53-7248-460E-B361-FB28E216977B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20FDD-EC32-41D9-907E-D0EA5616C2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0FDD-EC32-41D9-907E-D0EA5616C2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D20A-803B-434B-996A-396C3B59EB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C969-9FC9-4EA0-80B6-C911CCB04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MANAGEMENT SYSTEM FOR A CAR RENTAL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CHOICE OF DATABASE</a:t>
            </a:r>
          </a:p>
          <a:p>
            <a:pPr>
              <a:buNone/>
            </a:pPr>
            <a:r>
              <a:rPr lang="en-US" sz="2000" dirty="0" err="1" smtClean="0"/>
              <a:t>Mysql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TOOLS AND TECHNOLOGIES</a:t>
            </a:r>
          </a:p>
          <a:p>
            <a:pPr>
              <a:buNone/>
            </a:pPr>
            <a:r>
              <a:rPr lang="en-US" sz="2000" dirty="0" err="1" smtClean="0"/>
              <a:t>Xampp</a:t>
            </a:r>
            <a:r>
              <a:rPr lang="en-US" sz="2000" dirty="0" smtClean="0"/>
              <a:t> server</a:t>
            </a:r>
          </a:p>
          <a:p>
            <a:pPr>
              <a:buNone/>
            </a:pPr>
            <a:r>
              <a:rPr lang="en-US" sz="2000" dirty="0" smtClean="0"/>
              <a:t>Html</a:t>
            </a:r>
          </a:p>
          <a:p>
            <a:pPr>
              <a:buNone/>
            </a:pPr>
            <a:r>
              <a:rPr lang="en-US" sz="2000" dirty="0" err="1" smtClean="0"/>
              <a:t>Css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C#</a:t>
            </a:r>
          </a:p>
          <a:p>
            <a:pPr>
              <a:buNone/>
            </a:pPr>
            <a:r>
              <a:rPr lang="en-US" sz="2000" dirty="0" err="1" smtClean="0"/>
              <a:t>Netframes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4876800" cy="71596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VIEWS, STORED PROCEDURES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Register new Vehicles, Renters and Customers.</a:t>
            </a:r>
          </a:p>
          <a:p>
            <a:r>
              <a:rPr lang="en-US" sz="2000" dirty="0" smtClean="0"/>
              <a:t>Check availability of a Vehicle on a particular time period.</a:t>
            </a:r>
          </a:p>
          <a:p>
            <a:r>
              <a:rPr lang="en-US" sz="2000" dirty="0" smtClean="0"/>
              <a:t>Make  a booking on a vehicle when book date and return date and customer </a:t>
            </a:r>
            <a:r>
              <a:rPr lang="en-US" sz="2000" dirty="0" err="1" smtClean="0"/>
              <a:t>nic</a:t>
            </a:r>
            <a:r>
              <a:rPr lang="en-US" sz="2000" dirty="0" smtClean="0"/>
              <a:t> are given. Package is selected based  on the vehicle and number of days of the booking.</a:t>
            </a:r>
          </a:p>
          <a:p>
            <a:r>
              <a:rPr lang="en-US" sz="2000" dirty="0" smtClean="0"/>
              <a:t>Customer can give the </a:t>
            </a:r>
            <a:r>
              <a:rPr lang="en-US" sz="2000" dirty="0" err="1" smtClean="0"/>
              <a:t>nic</a:t>
            </a:r>
            <a:r>
              <a:rPr lang="en-US" sz="2000" dirty="0" smtClean="0"/>
              <a:t>  number when renting the vehicle. Whether the customer is registered, has a booking on the particular day or not are detected by the system.</a:t>
            </a:r>
          </a:p>
          <a:p>
            <a:r>
              <a:rPr lang="en-US" sz="2000" dirty="0" smtClean="0"/>
              <a:t>A view about details of the booking can be provided.</a:t>
            </a:r>
          </a:p>
          <a:p>
            <a:r>
              <a:rPr lang="en-US" sz="2000" dirty="0" smtClean="0"/>
              <a:t>Customer can ask for  a view of all his Bookings. In such cases a stored procedure is called to get the view</a:t>
            </a:r>
          </a:p>
          <a:p>
            <a:r>
              <a:rPr lang="en-US" sz="2000" dirty="0" smtClean="0"/>
              <a:t>When the vehicle is rented it is inserted on TRANSACTION, start meter reading is automated to set as total </a:t>
            </a:r>
            <a:r>
              <a:rPr lang="en-US" sz="2000" dirty="0" err="1" smtClean="0"/>
              <a:t>kms</a:t>
            </a:r>
            <a:r>
              <a:rPr lang="en-US" sz="2000" dirty="0" smtClean="0"/>
              <a:t> of the vehicle.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a vehicle is returned a stored procedure is called to calculate Rents etc and update the corresponding transaction.</a:t>
            </a:r>
          </a:p>
          <a:p>
            <a:r>
              <a:rPr lang="en-US" sz="2000" dirty="0" smtClean="0"/>
              <a:t>A view can be provided regarding all transaction details using procedures.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2590800" cy="79216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TRIGGERS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auto fill Vehicle, Booking, Vehicle Renter ids.</a:t>
            </a:r>
          </a:p>
          <a:p>
            <a:r>
              <a:rPr lang="en-US" sz="2000" dirty="0" smtClean="0"/>
              <a:t>To update Booking and set completed as yes.</a:t>
            </a:r>
          </a:p>
          <a:p>
            <a:r>
              <a:rPr lang="en-US" sz="2000" dirty="0" smtClean="0"/>
              <a:t>To auto update total </a:t>
            </a:r>
            <a:r>
              <a:rPr lang="en-US" sz="2000" dirty="0" err="1" smtClean="0"/>
              <a:t>kms</a:t>
            </a:r>
            <a:r>
              <a:rPr lang="en-US" sz="2000" dirty="0" smtClean="0"/>
              <a:t> of the vehicle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ACCESS ROLES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2895600" cy="533400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DESCRIPTION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Car Rental Company keeps track of VEHICLEs, VEHICLE_OWNERs,  PACKAGEs, CUSTOMERs, BOOKINGs and TRANSACTIONs.</a:t>
            </a:r>
          </a:p>
          <a:p>
            <a:r>
              <a:rPr lang="en-US" sz="2000" dirty="0" smtClean="0"/>
              <a:t>Entity type VEHICLE has  a </a:t>
            </a:r>
            <a:r>
              <a:rPr lang="en-US" sz="2000" i="1" dirty="0" smtClean="0"/>
              <a:t>unique id, license plate number,</a:t>
            </a:r>
            <a:r>
              <a:rPr lang="en-US" sz="2000" dirty="0" smtClean="0"/>
              <a:t> </a:t>
            </a:r>
            <a:r>
              <a:rPr lang="en-US" sz="2000" i="1" dirty="0" smtClean="0"/>
              <a:t>engine serial number. </a:t>
            </a:r>
            <a:r>
              <a:rPr lang="en-US" sz="2000" dirty="0" smtClean="0"/>
              <a:t> Other attributes include </a:t>
            </a:r>
            <a:r>
              <a:rPr lang="en-US" sz="2000" i="1" dirty="0" smtClean="0"/>
              <a:t>category, name, total </a:t>
            </a:r>
            <a:r>
              <a:rPr lang="en-US" sz="2000" i="1" dirty="0" err="1" smtClean="0"/>
              <a:t>kms</a:t>
            </a:r>
            <a:r>
              <a:rPr lang="en-US" sz="2000" i="1" dirty="0" smtClean="0"/>
              <a:t>,  last service date, last service </a:t>
            </a:r>
            <a:r>
              <a:rPr lang="en-US" sz="2000" i="1" dirty="0" err="1" smtClean="0"/>
              <a:t>kms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gps</a:t>
            </a:r>
            <a:r>
              <a:rPr lang="en-US" sz="2000" i="1" dirty="0" smtClean="0"/>
              <a:t> link, max passengers, owner id , registered date </a:t>
            </a:r>
            <a:r>
              <a:rPr lang="en-US" sz="2000" dirty="0" smtClean="0"/>
              <a:t>and</a:t>
            </a:r>
            <a:r>
              <a:rPr lang="en-US" sz="2000" i="1" dirty="0" smtClean="0"/>
              <a:t> availability.</a:t>
            </a:r>
          </a:p>
          <a:p>
            <a:r>
              <a:rPr lang="en-US" sz="2000" dirty="0" smtClean="0"/>
              <a:t>Entity type VEHICLE_OWNER has a </a:t>
            </a:r>
            <a:r>
              <a:rPr lang="en-US" sz="2000" i="1" dirty="0" smtClean="0"/>
              <a:t>unique id</a:t>
            </a:r>
            <a:r>
              <a:rPr lang="en-US" sz="2000" dirty="0" smtClean="0"/>
              <a:t>. Company keeps track of </a:t>
            </a:r>
            <a:r>
              <a:rPr lang="en-US" sz="2000" i="1" dirty="0" smtClean="0"/>
              <a:t>name, address, email, registered date </a:t>
            </a:r>
            <a:r>
              <a:rPr lang="en-US" sz="2000" dirty="0" smtClean="0"/>
              <a:t>and</a:t>
            </a:r>
            <a:r>
              <a:rPr lang="en-US" sz="2000" i="1" dirty="0" smtClean="0"/>
              <a:t> account details</a:t>
            </a:r>
            <a:r>
              <a:rPr lang="en-US" sz="2000" dirty="0" smtClean="0"/>
              <a:t> of each vehicle renter.</a:t>
            </a:r>
          </a:p>
          <a:p>
            <a:r>
              <a:rPr lang="en-US" sz="2000" dirty="0" smtClean="0"/>
              <a:t>Entity type PACKAGE has all details about the packages offered by the company. Each package is uniquely identified either by the </a:t>
            </a:r>
            <a:r>
              <a:rPr lang="en-US" sz="2000" i="1" dirty="0" smtClean="0"/>
              <a:t>id</a:t>
            </a:r>
            <a:r>
              <a:rPr lang="en-US" sz="2000" dirty="0" smtClean="0"/>
              <a:t> or the </a:t>
            </a:r>
            <a:r>
              <a:rPr lang="en-US" sz="2000" i="1" dirty="0" smtClean="0"/>
              <a:t>name</a:t>
            </a:r>
            <a:r>
              <a:rPr lang="en-US" sz="2000" dirty="0" smtClean="0"/>
              <a:t>. Other attributes include </a:t>
            </a:r>
            <a:r>
              <a:rPr lang="en-US" sz="2000" i="1" dirty="0" smtClean="0"/>
              <a:t>vehicle category, key money, daily rent, max </a:t>
            </a:r>
            <a:r>
              <a:rPr lang="en-US" sz="2000" i="1" dirty="0" err="1" smtClean="0"/>
              <a:t>kms</a:t>
            </a:r>
            <a:r>
              <a:rPr lang="en-US" sz="2000" i="1" dirty="0" smtClean="0"/>
              <a:t> per day, </a:t>
            </a:r>
            <a:r>
              <a:rPr lang="en-US" sz="2000" dirty="0" smtClean="0"/>
              <a:t>and </a:t>
            </a:r>
            <a:r>
              <a:rPr lang="en-US" sz="2000" i="1" dirty="0" smtClean="0"/>
              <a:t>charge per extra km.</a:t>
            </a:r>
          </a:p>
          <a:p>
            <a:r>
              <a:rPr lang="en-US" sz="2000" dirty="0" smtClean="0"/>
              <a:t>Company keeps details about registered CUSTOMERs uniquely identified by the </a:t>
            </a:r>
            <a:r>
              <a:rPr lang="en-US" sz="2000" i="1" dirty="0" err="1" smtClean="0"/>
              <a:t>nic</a:t>
            </a:r>
            <a:r>
              <a:rPr lang="en-US" sz="2000" i="1" dirty="0" smtClean="0"/>
              <a:t>. </a:t>
            </a:r>
            <a:r>
              <a:rPr lang="en-US" sz="2000" dirty="0" smtClean="0"/>
              <a:t>Other details </a:t>
            </a:r>
            <a:r>
              <a:rPr lang="en-US" sz="2000" i="1" dirty="0" smtClean="0"/>
              <a:t>include name, address, email, driving license number </a:t>
            </a:r>
            <a:r>
              <a:rPr lang="en-US" sz="2000" dirty="0" smtClean="0"/>
              <a:t>and</a:t>
            </a:r>
            <a:r>
              <a:rPr lang="en-US" sz="2000" i="1" dirty="0" smtClean="0"/>
              <a:t> registered date.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Company keeps track of all BOOKINGs uniquely identified by an </a:t>
            </a:r>
            <a:r>
              <a:rPr lang="en-US" sz="2000" i="1" dirty="0" smtClean="0"/>
              <a:t>id.</a:t>
            </a:r>
            <a:r>
              <a:rPr lang="en-US" sz="2000" dirty="0" smtClean="0"/>
              <a:t> Other attributes include </a:t>
            </a:r>
            <a:r>
              <a:rPr lang="en-US" sz="2000" i="1" dirty="0" smtClean="0"/>
              <a:t>booking done date, package id, vehicle id, customer </a:t>
            </a:r>
            <a:r>
              <a:rPr lang="en-US" sz="2000" i="1" dirty="0" err="1" smtClean="0"/>
              <a:t>nic</a:t>
            </a:r>
            <a:r>
              <a:rPr lang="en-US" sz="2000" i="1" dirty="0" smtClean="0"/>
              <a:t>, booked date,  return date </a:t>
            </a:r>
            <a:r>
              <a:rPr lang="en-US" sz="2000" dirty="0" smtClean="0"/>
              <a:t>and</a:t>
            </a:r>
            <a:r>
              <a:rPr lang="en-US" sz="2000" i="1" dirty="0" smtClean="0"/>
              <a:t> completed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Entity type TRANSACTION is keeping information about completed bookings. Other data include </a:t>
            </a:r>
            <a:r>
              <a:rPr lang="en-US" sz="2000" i="1" dirty="0" smtClean="0"/>
              <a:t>start meter reading, end meter reading, extra </a:t>
            </a:r>
            <a:r>
              <a:rPr lang="en-US" sz="2000" i="1" dirty="0" err="1" smtClean="0"/>
              <a:t>kms</a:t>
            </a:r>
            <a:r>
              <a:rPr lang="en-US" sz="2000" i="1" dirty="0" smtClean="0"/>
              <a:t>, total rent, damage, amount to pay, description </a:t>
            </a:r>
            <a:r>
              <a:rPr lang="en-US" sz="2000" dirty="0" smtClean="0"/>
              <a:t>and</a:t>
            </a:r>
            <a:r>
              <a:rPr lang="en-US" sz="2000" i="1" dirty="0" smtClean="0"/>
              <a:t> owner </a:t>
            </a:r>
            <a:r>
              <a:rPr lang="en-US" sz="2000" i="1" dirty="0" err="1" smtClean="0"/>
              <a:t>commision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u="sng" dirty="0" smtClean="0"/>
              <a:t>COMPANY ADMINISTRATION</a:t>
            </a:r>
          </a:p>
          <a:p>
            <a:endParaRPr lang="en-US" sz="2000" u="sng" dirty="0" smtClean="0"/>
          </a:p>
          <a:p>
            <a:pPr>
              <a:buNone/>
            </a:pPr>
            <a:r>
              <a:rPr lang="en-US" sz="2000" dirty="0" smtClean="0"/>
              <a:t>	Company administration has access to</a:t>
            </a:r>
          </a:p>
          <a:p>
            <a:pPr lvl="1"/>
            <a:r>
              <a:rPr lang="en-US" sz="2000" dirty="0" smtClean="0"/>
              <a:t>Register  new Vehicle Renters, Vehicles, Customers.</a:t>
            </a:r>
          </a:p>
          <a:p>
            <a:pPr lvl="1"/>
            <a:r>
              <a:rPr lang="en-US" sz="2000" dirty="0" smtClean="0"/>
              <a:t>Make Bookings for customers</a:t>
            </a:r>
          </a:p>
          <a:p>
            <a:pPr lvl="1"/>
            <a:r>
              <a:rPr lang="en-US" sz="2000" dirty="0" smtClean="0"/>
              <a:t>Get a View about a particular Vehicle, Renter, Booking, Transaction or a Customer.</a:t>
            </a:r>
          </a:p>
          <a:p>
            <a:pPr lvl="1"/>
            <a:r>
              <a:rPr lang="en-US" sz="2000" dirty="0" smtClean="0"/>
              <a:t>Get views of all bookings made by any particular customer or on any vehicle.</a:t>
            </a:r>
          </a:p>
          <a:p>
            <a:pPr lvl="1"/>
            <a:r>
              <a:rPr lang="en-US" sz="2000" dirty="0" smtClean="0"/>
              <a:t>Make updates to existing data about any of the above .</a:t>
            </a:r>
          </a:p>
          <a:p>
            <a:pPr lvl="1"/>
            <a:r>
              <a:rPr lang="en-US" sz="2000" dirty="0" smtClean="0"/>
              <a:t>Can view all the bookings on a particular day or details about vehicles to be returned on a particular day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USERS AND ROLES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CUSTOMERS</a:t>
            </a:r>
          </a:p>
          <a:p>
            <a:pPr>
              <a:buNone/>
            </a:pPr>
            <a:r>
              <a:rPr lang="en-US" sz="2000" dirty="0" smtClean="0"/>
              <a:t>	Customers can interact with the company using a web interface.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They can go to the company website and view details about vehicles and packages offered by the company. Customers also have the ability to check the available vehicles on a required period of time.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Registered customers can book available vehicles online.</a:t>
            </a:r>
          </a:p>
          <a:p>
            <a:pPr>
              <a:buNone/>
            </a:pPr>
            <a:r>
              <a:rPr lang="en-US" sz="2000" dirty="0" smtClean="0"/>
              <a:t>	New customers can register online by filling out the form and book vehicles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Any changes regarding earlier Registration Details or Booking(cancelations, change dates, vehicle etc) should done by contacting the company administration. Online access for such events is not provided.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DESIGN JUSTIFICATION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CONCEPTUAL MODEL</a:t>
            </a:r>
          </a:p>
          <a:p>
            <a:r>
              <a:rPr lang="en-US" dirty="0" smtClean="0"/>
              <a:t>LOGICAL MODEL</a:t>
            </a:r>
          </a:p>
          <a:p>
            <a:r>
              <a:rPr lang="en-US" dirty="0" smtClean="0"/>
              <a:t>PHYSICAL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4648200" cy="5334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CONCEPTUAL MODEL</a:t>
            </a:r>
            <a:endParaRPr lang="en-US" sz="2800" b="1" u="sng" dirty="0"/>
          </a:p>
        </p:txBody>
      </p:sp>
      <p:pic>
        <p:nvPicPr>
          <p:cNvPr id="5" name="Content Placeholder 4" descr="E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533400"/>
            <a:ext cx="8818601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505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DATABASE MANAGEMENT SYSTEM FOR A CAR RENTAL COMPANY</vt:lpstr>
      <vt:lpstr>INTRODUCTION</vt:lpstr>
      <vt:lpstr>DESCRIPTION</vt:lpstr>
      <vt:lpstr>Slide 4</vt:lpstr>
      <vt:lpstr>Slide 5</vt:lpstr>
      <vt:lpstr>Slide 6</vt:lpstr>
      <vt:lpstr>DESIGN JUSTIFICATION</vt:lpstr>
      <vt:lpstr>CONCEPTUAL MODEL</vt:lpstr>
      <vt:lpstr>IMPLEMENTATION CHOICES</vt:lpstr>
      <vt:lpstr>Slide 10</vt:lpstr>
      <vt:lpstr>VIEWS, STORED PROCEDURES</vt:lpstr>
      <vt:lpstr>Slide 12</vt:lpstr>
      <vt:lpstr>TRIGGERS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FOR A CAR RENTAL COMPANY</dc:title>
  <dc:creator>Deanna</dc:creator>
  <cp:lastModifiedBy>Deanna</cp:lastModifiedBy>
  <cp:revision>78</cp:revision>
  <dcterms:created xsi:type="dcterms:W3CDTF">2020-11-23T13:53:31Z</dcterms:created>
  <dcterms:modified xsi:type="dcterms:W3CDTF">2020-12-11T11:35:52Z</dcterms:modified>
</cp:coreProperties>
</file>