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10350" y="33207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Latency-Aware Resource Optimization in Kubernetes: Experimental Insights from Java &amp; Go Microservices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36775" y="23244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Sensitivity Profiles: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CPU-bound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Memory-resilient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Reductions ≠ Sum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Latency Behavior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Comparative Analysis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0CDAEF-4588-3440-F4E3-16DEA6230C02}"/>
              </a:ext>
            </a:extLst>
          </p:cNvPr>
          <p:cNvGraphicFramePr>
            <a:graphicFrameLocks noGrp="1"/>
          </p:cNvGraphicFramePr>
          <p:nvPr/>
        </p:nvGraphicFramePr>
        <p:xfrm>
          <a:off x="1687513" y="2039779"/>
          <a:ext cx="5791200" cy="24688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36163846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66121296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3423072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53993982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Service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CPU-Only Reduction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Memory-Only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Combined Reductio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3639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Prime Verifier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Gradual spike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Mild effect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Latency cliff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418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Echo (Go)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change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stable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4160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 Generator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Immediate spikes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Flat -&gt; volatile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Chaotic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93169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 Generator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Step-wise spikes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Bursty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Unexpected dips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72571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B80387A-3331-0580-43EC-1D0E92AE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13" y="2039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5FAC32-F6D1-B949-CBF0-B7A7C2120734}"/>
              </a:ext>
            </a:extLst>
          </p:cNvPr>
          <p:cNvSpPr txBox="1"/>
          <p:nvPr/>
        </p:nvSpPr>
        <p:spPr>
          <a:xfrm>
            <a:off x="4020855" y="1442581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CPU Resource Reduction → Increased Scheduling Delay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Memory Reduction → GC Pressure and Heap Starvation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Combined CPU + Memory Reduction → Compounded Nonlinear Latency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Combined CPU + Memory Reduction → Compounded Nonlinear Latency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Application-Level Effects</a:t>
            </a:r>
          </a:p>
          <a:p>
            <a:pPr rtl="0"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Causes to Latency Increment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D667A-4DA7-C7A7-8AEC-BDE63F30F5EB}"/>
              </a:ext>
            </a:extLst>
          </p:cNvPr>
          <p:cNvSpPr txBox="1"/>
          <p:nvPr/>
        </p:nvSpPr>
        <p:spPr>
          <a:xfrm>
            <a:off x="162839" y="223319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Causes to Latency Increment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</Words>
  <Application>Microsoft Office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Roboto</vt:lpstr>
      <vt:lpstr>Arial</vt:lpstr>
      <vt:lpstr>Material</vt:lpstr>
      <vt:lpstr>Latency-Aware Resource Optimization in Kubernetes: Experimental Insights from Java &amp; Go Microservices</vt:lpstr>
      <vt:lpstr>Key Findings </vt:lpstr>
      <vt:lpstr>Comparative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W.W.K. JAYATHUNGA</cp:lastModifiedBy>
  <cp:revision>2</cp:revision>
  <dcterms:modified xsi:type="dcterms:W3CDTF">2025-05-26T21:14:18Z</dcterms:modified>
</cp:coreProperties>
</file>