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5C2E"/>
    <a:srgbClr val="D1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F329-D749-F7AD-E605-CB4FD37A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05585-A242-36C2-031E-26F9D8679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E2DA-E226-3233-D14E-7C4F0C77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1D5-BC31-4B8E-B2F9-B4E9B9F87C7F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B817-D95A-1C10-7593-D1484798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12D1-6856-BD04-9C8A-74810D9E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E719-83DE-486D-92B6-AD8585B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0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408A-A0CC-ADB8-6DF0-002E9970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3D7A1-0671-93C8-9975-DFAE56AD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FB16-D33E-A9E3-2277-F9155F01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1D5-BC31-4B8E-B2F9-B4E9B9F87C7F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1706-4879-5C98-FCAF-003A2DD3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C77A-3CE4-0693-F28A-0087B2D5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E719-83DE-486D-92B6-AD8585B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8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77169-DD44-2D74-ED6B-444B6D40E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5EAEF-FE69-2744-CA50-5A0654107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606B5-177B-4D96-9FD2-EC7CDCB8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1D5-BC31-4B8E-B2F9-B4E9B9F87C7F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B8CD-94CC-CDD7-0302-56B8707E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D03DB-59FC-1CEC-04C5-7E78BC98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E719-83DE-486D-92B6-AD8585B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0064-BC64-6732-74F1-732C9EC2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DC43-8810-52AC-7B9B-812A6DC8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40820-8791-6CD9-3002-FC4433D0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1D5-BC31-4B8E-B2F9-B4E9B9F87C7F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4EA9-E1CC-30A9-DDFE-FECC4C6A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3EC2-FE0E-6C04-8C0C-775E4AF2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E719-83DE-486D-92B6-AD8585B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8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99DA-A4BF-D4E0-A062-5949AAC2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4F228-B80B-B8FB-8D59-F981B403F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771D7-0FEC-EBB9-3DF7-60C601D7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1D5-BC31-4B8E-B2F9-B4E9B9F87C7F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E330-C108-ECF2-EFC0-94804B11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3552-07DF-87C1-400E-65067EAF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E719-83DE-486D-92B6-AD8585B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6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048-CADA-7E71-E070-CC070C80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860B-0424-4D1F-5F2E-95E0CE006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21C43-E8B9-1089-2303-1052794B4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ACC39-93D0-7A9B-BA99-45A7EAA1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1D5-BC31-4B8E-B2F9-B4E9B9F87C7F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2B27-96F0-DAD9-A6F1-A9C56047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53E47-9156-A327-BD45-3E7A737A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E719-83DE-486D-92B6-AD8585B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5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8942-241A-9FF0-B01D-4A44C115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86BE-CA19-7560-25CF-3F60C72A3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BCB9-DC0F-5651-D1B9-27CB10F51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AD2C5-393A-C068-0D14-5FBDFCF8A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34AC-EE5A-B482-D096-407CDB421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CC971-7C87-6FFC-8A04-ACEB725C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1D5-BC31-4B8E-B2F9-B4E9B9F87C7F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FB89-5B78-1E62-B7AC-28F08634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60EAD-4758-AFF0-27D3-563DDB12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E719-83DE-486D-92B6-AD8585B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9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2DB4-7234-C94C-25E7-CA7E32E0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10388-6A19-3696-CE6C-3862CF08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1D5-BC31-4B8E-B2F9-B4E9B9F87C7F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F9423-280D-37DA-4C72-BE24A422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6B4C5-A1C3-AB9D-E6F1-7E86592D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E719-83DE-486D-92B6-AD8585B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92628-44FE-F61C-3C5F-405BB6DE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1D5-BC31-4B8E-B2F9-B4E9B9F87C7F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7FAB0-8BEA-F6CA-1CDB-A1723504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3AAF2-18F1-F57D-0842-04839B7C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E719-83DE-486D-92B6-AD8585B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6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9627-7996-8F0B-E1B6-EAE00814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7D0B-D5F3-F9E3-D0E1-84A4B38C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ED7A1-7DD1-4F10-F842-335C7D143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70B21-B736-0667-625F-26E64D8C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1D5-BC31-4B8E-B2F9-B4E9B9F87C7F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CAE3-F779-A195-685F-BFB32F4D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D7B46-B5C8-04EB-48A1-380A9D31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E719-83DE-486D-92B6-AD8585B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D921-8BFB-A847-F7F1-5DD8514F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49952-B655-22FA-A4A8-F976F4102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0F385-2738-AB27-0D41-64341849E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E5716-6970-BF38-457E-40485B7E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1D5-BC31-4B8E-B2F9-B4E9B9F87C7F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C34A5-38CA-46C0-1627-7930C202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B66A-59B4-4800-9F82-CE1F453F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E719-83DE-486D-92B6-AD8585B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E226E-E000-5A60-7B7B-C6B650C3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F783-AEF2-77F6-83F2-51C9B919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2A12-7DA6-E8C5-187D-C138FED3F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751D5-BC31-4B8E-B2F9-B4E9B9F87C7F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0A688-D7F5-03C5-3429-7000AA422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96A6-6CB5-C2E7-28C1-79273B1DB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9E719-83DE-486D-92B6-AD8585B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6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34038-B5C7-676A-63CD-F0F1E9D252B4}"/>
              </a:ext>
            </a:extLst>
          </p:cNvPr>
          <p:cNvSpPr/>
          <p:nvPr/>
        </p:nvSpPr>
        <p:spPr>
          <a:xfrm>
            <a:off x="353290" y="571499"/>
            <a:ext cx="5486400" cy="5486400"/>
          </a:xfrm>
          <a:prstGeom prst="rect">
            <a:avLst/>
          </a:prstGeom>
          <a:solidFill>
            <a:srgbClr val="D182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85F590F2-DB07-8F2D-A8AF-5B9371BA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12" y="571499"/>
            <a:ext cx="5486400" cy="5486400"/>
          </a:xfrm>
          <a:prstGeom prst="rect">
            <a:avLst/>
          </a:prstGeom>
        </p:spPr>
      </p:pic>
      <p:pic>
        <p:nvPicPr>
          <p:cNvPr id="8" name="Picture 7" descr="A computer with gears on it&#10;&#10;Description automatically generated">
            <a:extLst>
              <a:ext uri="{FF2B5EF4-FFF2-40B4-BE49-F238E27FC236}">
                <a16:creationId xmlns:a16="http://schemas.microsoft.com/office/drawing/2014/main" id="{E6EE9510-9BCE-929B-B556-0127697C2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3" y="3688772"/>
            <a:ext cx="3362035" cy="1891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8784D0-72DF-0D6B-48F3-98B4B9762A09}"/>
              </a:ext>
            </a:extLst>
          </p:cNvPr>
          <p:cNvSpPr txBox="1"/>
          <p:nvPr/>
        </p:nvSpPr>
        <p:spPr>
          <a:xfrm>
            <a:off x="800100" y="1278083"/>
            <a:ext cx="4769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dirty="0">
                <a:solidFill>
                  <a:schemeClr val="bg1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Software Systems Project </a:t>
            </a:r>
          </a:p>
          <a:p>
            <a:pPr algn="ctr"/>
            <a:r>
              <a:rPr lang="en-US" sz="4800" b="1" i="0" dirty="0">
                <a:solidFill>
                  <a:schemeClr val="bg1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(CO227)</a:t>
            </a:r>
          </a:p>
        </p:txBody>
      </p:sp>
    </p:spTree>
    <p:extLst>
      <p:ext uri="{BB962C8B-B14F-4D97-AF65-F5344CB8AC3E}">
        <p14:creationId xmlns:p14="http://schemas.microsoft.com/office/powerpoint/2010/main" val="33657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34038-B5C7-676A-63CD-F0F1E9D252B4}"/>
              </a:ext>
            </a:extLst>
          </p:cNvPr>
          <p:cNvSpPr/>
          <p:nvPr/>
        </p:nvSpPr>
        <p:spPr>
          <a:xfrm>
            <a:off x="353290" y="571499"/>
            <a:ext cx="5486400" cy="5486400"/>
          </a:xfrm>
          <a:prstGeom prst="rect">
            <a:avLst/>
          </a:prstGeom>
          <a:solidFill>
            <a:srgbClr val="925C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85F590F2-DB07-8F2D-A8AF-5B9371BA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12" y="571499"/>
            <a:ext cx="5486400" cy="548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8784D0-72DF-0D6B-48F3-98B4B9762A09}"/>
              </a:ext>
            </a:extLst>
          </p:cNvPr>
          <p:cNvSpPr txBox="1"/>
          <p:nvPr/>
        </p:nvSpPr>
        <p:spPr>
          <a:xfrm>
            <a:off x="847490" y="999932"/>
            <a:ext cx="467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dirty="0">
                <a:solidFill>
                  <a:schemeClr val="bg1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Software Engineering Project (CO328)</a:t>
            </a:r>
          </a:p>
        </p:txBody>
      </p:sp>
      <p:pic>
        <p:nvPicPr>
          <p:cNvPr id="3" name="Picture 2" descr="A computer with gears on it&#10;&#10;Description automatically generated">
            <a:extLst>
              <a:ext uri="{FF2B5EF4-FFF2-40B4-BE49-F238E27FC236}">
                <a16:creationId xmlns:a16="http://schemas.microsoft.com/office/drawing/2014/main" id="{951B6DB6-4405-D85F-93A0-5F127FA821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15730" r="4283" b="6267"/>
          <a:stretch/>
        </p:blipFill>
        <p:spPr>
          <a:xfrm>
            <a:off x="981940" y="3549745"/>
            <a:ext cx="4229100" cy="20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Sabon Next LT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FNU LNU</dc:creator>
  <cp:lastModifiedBy>FNU LNU</cp:lastModifiedBy>
  <cp:revision>2</cp:revision>
  <dcterms:created xsi:type="dcterms:W3CDTF">2024-07-04T19:35:58Z</dcterms:created>
  <dcterms:modified xsi:type="dcterms:W3CDTF">2024-07-04T19:45:50Z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2024-07-04T19:41:05Z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7562f010-8f94-46ff-8123-638e9c9aa636</vt:lpwstr>
  </property>
  <property fmtid="{D5CDD505-2E9C-101B-9397-08002B2CF9AE}" pid="7" name="MSIP_Label_defa4170-0d19-0005-0004-bc88714345d2_ActionId">
    <vt:lpwstr>c7908a98-c604-4a11-9bbb-77152f4cf220</vt:lpwstr>
  </property>
  <property fmtid="{D5CDD505-2E9C-101B-9397-08002B2CF9AE}" pid="8" name="MSIP_Label_defa4170-0d19-0005-0004-bc88714345d2_ContentBits">
    <vt:lpwstr>0</vt:lpwstr>
  </property>
</Properties>
</file>