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E9D7-DAF2-4440-8386-B2AC0CB17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25035-2C7C-834A-8E55-42CCAA2F3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799D-167A-CA4C-821D-92B1F3E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5560-E48B-5545-9423-15C4F712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0971-F254-DC4C-BDF2-8D614F02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9860-17AE-7141-A4B1-C21E7782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A3F6-E79C-AF42-BAB1-FCBFC7AB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6E38-89AF-C04D-9358-525A8CDE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E1BC5-D96E-DC40-AE2B-BBCB2142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F790-7E4B-4C45-9F21-89AC5765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5FD02-1A8A-AE42-A4F3-A7552CA32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2D7A7-A331-AC4E-B9DC-7AEBF2364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69C2-D8F1-AE4E-B8CC-2EE4711D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6F61-8DE8-6249-AEE9-1437629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F643-571F-3F42-A534-0D56AAE2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46A1-A563-EE40-AD93-B0BB179E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B70B-3B2B-894C-A845-60606D67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EEFA-DFAB-7B42-8081-D4B5A6BC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32A5-6948-C242-BBC0-801F7D76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F6A1-C3B4-A141-A96E-E6E96EF2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B507-7410-2C4C-8B8F-7F310F4A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D540-078F-4741-82E5-5D67B9DB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2A2B-D02A-4043-B6DC-827C67AE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27FAD-972B-804C-916A-62900D62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A457-5E13-A547-B5E5-DFA8BEA6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2EA7-6E47-0F41-AF83-E6688C3D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D052-8538-384C-A1EE-81098756B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E4777-9BEE-814C-A0C6-D1BF9DE8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2CA3-F42B-214B-93E4-A0F93D3E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C3B09-30F1-3646-BCEA-8E22A9C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ACA2B-7F00-D249-95C3-CBBCEAA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7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AD3E-FEBA-DC4A-9E40-BA2C4CB2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0F9A4-7232-7940-A926-7C2E2F75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4F6F8-1358-4048-8EE3-0F04C15E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51697-6351-0B49-8363-078B2B0B2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B36B7-082D-B544-9613-42529A650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2E4B4-B826-4842-802E-8B5C8DB8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3ED72-FEED-1448-A396-8375FD4C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90244-63C7-6246-84FB-9182E862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0C35-90FC-FF48-AD10-1299510D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8F9C9-6680-A742-B573-B1213516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8AF7F-CAD0-7147-8922-2C2EBEFC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D7ABD-8FF8-A940-8395-313765A5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3EDAC-9D97-E84B-981D-50362855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DD5B-7B7A-0B41-B18A-F244F2E3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6705-4BA5-9E40-A759-0E554C0E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0F0B-4727-1F4D-9F97-4E25B9E7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FBB2-B631-F94C-B89F-43A1FA85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0C76-18E6-9B44-A162-46063AC7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F2568-4A63-9946-A4C8-29B40D85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B95F3-1B29-DA44-A953-2BC9D021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02ABF-AE7A-564E-9096-F415514D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231B-7237-AE43-AA0A-2D0BE300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676F3-7CF1-3F47-8D75-1C4887A88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EFCA3-24A6-8646-B6A0-D8BE0510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C6F0-5256-9543-A86E-FAE4681C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CA56-AA6C-CA44-9F44-EE2E407E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097A0-3246-7F47-96DE-AD99AB76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9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AE1F1-5DAE-4B42-BFC6-2FE9C595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6923E-D823-7C4B-9D73-F9EA7240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C7AE-52E1-1A4E-A364-608F8D9E1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2E0C-9A81-BF43-B2F5-AE676401F04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5043-4491-F04D-AC29-6FE338911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695C-5238-B94E-A027-0CF39FF3D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2AD4-DD9A-474B-89A7-4A04E44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indoor, wall, cluttered&#10;&#10;Description automatically generated">
            <a:extLst>
              <a:ext uri="{FF2B5EF4-FFF2-40B4-BE49-F238E27FC236}">
                <a16:creationId xmlns:a16="http://schemas.microsoft.com/office/drawing/2014/main" id="{1E10CB03-D7A1-6241-BFAC-987C83E0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79" y="218390"/>
            <a:ext cx="9645042" cy="64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C72F-2BF0-8849-989B-CB75A7B9F8D0}"/>
              </a:ext>
            </a:extLst>
          </p:cNvPr>
          <p:cNvGrpSpPr/>
          <p:nvPr/>
        </p:nvGrpSpPr>
        <p:grpSpPr>
          <a:xfrm>
            <a:off x="189769" y="175643"/>
            <a:ext cx="6746410" cy="2789828"/>
            <a:chOff x="960328" y="309205"/>
            <a:chExt cx="6746410" cy="2789828"/>
          </a:xfrm>
        </p:grpSpPr>
        <p:pic>
          <p:nvPicPr>
            <p:cNvPr id="7" name="Picture 6" descr="A picture containing text, indoor, wall, cluttered&#10;&#10;Description automatically generated">
              <a:extLst>
                <a:ext uri="{FF2B5EF4-FFF2-40B4-BE49-F238E27FC236}">
                  <a16:creationId xmlns:a16="http://schemas.microsoft.com/office/drawing/2014/main" id="{1E10CB03-D7A1-6241-BFAC-987C83E0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28" y="309205"/>
              <a:ext cx="4178112" cy="2781592"/>
            </a:xfrm>
            <a:prstGeom prst="rect">
              <a:avLst/>
            </a:prstGeom>
          </p:spPr>
        </p:pic>
        <p:pic>
          <p:nvPicPr>
            <p:cNvPr id="11" name="Picture 10" descr="A picture containing text, indoor, wall, cluttered&#10;&#10;Description automatically generated">
              <a:extLst>
                <a:ext uri="{FF2B5EF4-FFF2-40B4-BE49-F238E27FC236}">
                  <a16:creationId xmlns:a16="http://schemas.microsoft.com/office/drawing/2014/main" id="{CD82382A-C189-8946-B598-72C303D85857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32106" t="85657" r="57361" b="-369"/>
            <a:stretch/>
          </p:blipFill>
          <p:spPr>
            <a:xfrm>
              <a:off x="5310958" y="1700001"/>
              <a:ext cx="1399032" cy="1399032"/>
            </a:xfrm>
            <a:prstGeom prst="ellipse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6FA45B-CB4A-5A4C-A23E-0AA9E80A6CC9}"/>
                </a:ext>
              </a:extLst>
            </p:cNvPr>
            <p:cNvSpPr/>
            <p:nvPr/>
          </p:nvSpPr>
          <p:spPr>
            <a:xfrm>
              <a:off x="2309013" y="2749879"/>
              <a:ext cx="329089" cy="32908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BDC9DE-0018-3A40-B949-95E8144576D2}"/>
                </a:ext>
              </a:extLst>
            </p:cNvPr>
            <p:cNvSpPr txBox="1"/>
            <p:nvPr/>
          </p:nvSpPr>
          <p:spPr>
            <a:xfrm>
              <a:off x="6709990" y="2709636"/>
              <a:ext cx="99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49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39E7D3-5F66-E44F-A43D-8AF1954B9F19}"/>
              </a:ext>
            </a:extLst>
          </p:cNvPr>
          <p:cNvGrpSpPr/>
          <p:nvPr/>
        </p:nvGrpSpPr>
        <p:grpSpPr>
          <a:xfrm>
            <a:off x="189768" y="173925"/>
            <a:ext cx="6347903" cy="2781592"/>
            <a:chOff x="960328" y="3502755"/>
            <a:chExt cx="6347903" cy="2781592"/>
          </a:xfrm>
        </p:grpSpPr>
        <p:pic>
          <p:nvPicPr>
            <p:cNvPr id="5" name="Picture 4" descr="A picture containing text, indoor, wall, cluttered&#10;&#10;Description automatically generated">
              <a:extLst>
                <a:ext uri="{FF2B5EF4-FFF2-40B4-BE49-F238E27FC236}">
                  <a16:creationId xmlns:a16="http://schemas.microsoft.com/office/drawing/2014/main" id="{9263F122-9511-9541-8D39-ED0160514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28" y="3502755"/>
              <a:ext cx="4178112" cy="278159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9D7DAD-059D-9049-9854-CCC318944B7B}"/>
                </a:ext>
              </a:extLst>
            </p:cNvPr>
            <p:cNvSpPr/>
            <p:nvPr/>
          </p:nvSpPr>
          <p:spPr>
            <a:xfrm>
              <a:off x="2609320" y="3614791"/>
              <a:ext cx="329089" cy="32908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, indoor, wall, cluttered&#10;&#10;Description automatically generated">
              <a:extLst>
                <a:ext uri="{FF2B5EF4-FFF2-40B4-BE49-F238E27FC236}">
                  <a16:creationId xmlns:a16="http://schemas.microsoft.com/office/drawing/2014/main" id="{A51F30CA-8E76-CE41-88F7-CD44FFF4B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467" t="4028" r="50000" b="80152"/>
            <a:stretch/>
          </p:blipFill>
          <p:spPr>
            <a:xfrm>
              <a:off x="5312368" y="4886725"/>
              <a:ext cx="1397622" cy="1397622"/>
            </a:xfrm>
            <a:prstGeom prst="ellipse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47E961-DE35-D148-8815-ED49184182A3}"/>
                </a:ext>
              </a:extLst>
            </p:cNvPr>
            <p:cNvSpPr txBox="1"/>
            <p:nvPr/>
          </p:nvSpPr>
          <p:spPr>
            <a:xfrm>
              <a:off x="6709990" y="591501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31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B295D2-F395-324F-B250-8C4725C4F57D}"/>
              </a:ext>
            </a:extLst>
          </p:cNvPr>
          <p:cNvGrpSpPr/>
          <p:nvPr/>
        </p:nvGrpSpPr>
        <p:grpSpPr>
          <a:xfrm>
            <a:off x="179493" y="185917"/>
            <a:ext cx="7830296" cy="2781592"/>
            <a:chOff x="960328" y="309205"/>
            <a:chExt cx="7830296" cy="2781592"/>
          </a:xfrm>
        </p:grpSpPr>
        <p:pic>
          <p:nvPicPr>
            <p:cNvPr id="7" name="Picture 6" descr="A picture containing text, indoor, wall, cluttered&#10;&#10;Description automatically generated">
              <a:extLst>
                <a:ext uri="{FF2B5EF4-FFF2-40B4-BE49-F238E27FC236}">
                  <a16:creationId xmlns:a16="http://schemas.microsoft.com/office/drawing/2014/main" id="{1E10CB03-D7A1-6241-BFAC-987C83E0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28" y="309205"/>
              <a:ext cx="4178112" cy="2781592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DFA2363-51D6-5744-8D4D-49E68BFC8F38}"/>
                </a:ext>
              </a:extLst>
            </p:cNvPr>
            <p:cNvSpPr/>
            <p:nvPr/>
          </p:nvSpPr>
          <p:spPr>
            <a:xfrm>
              <a:off x="1644218" y="1900719"/>
              <a:ext cx="440064" cy="44006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text, indoor, wall, cluttered&#10;&#10;Description automatically generated">
              <a:extLst>
                <a:ext uri="{FF2B5EF4-FFF2-40B4-BE49-F238E27FC236}">
                  <a16:creationId xmlns:a16="http://schemas.microsoft.com/office/drawing/2014/main" id="{C3AC385C-EE49-7840-917B-282EF7AB7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68" t="57216" r="73098" b="26963"/>
            <a:stretch/>
          </p:blipFill>
          <p:spPr>
            <a:xfrm>
              <a:off x="5266487" y="1691765"/>
              <a:ext cx="1399032" cy="1399032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0FEFFD-1627-9D43-88BD-4CABD678F90C}"/>
                </a:ext>
              </a:extLst>
            </p:cNvPr>
            <p:cNvSpPr txBox="1"/>
            <p:nvPr/>
          </p:nvSpPr>
          <p:spPr>
            <a:xfrm>
              <a:off x="6709990" y="2709636"/>
              <a:ext cx="2080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Pillows and blankets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0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2579640-72F3-3746-ACC8-B6F205982726}"/>
              </a:ext>
            </a:extLst>
          </p:cNvPr>
          <p:cNvGrpSpPr/>
          <p:nvPr/>
        </p:nvGrpSpPr>
        <p:grpSpPr>
          <a:xfrm>
            <a:off x="189770" y="173930"/>
            <a:ext cx="7387611" cy="2781592"/>
            <a:chOff x="960328" y="3502755"/>
            <a:chExt cx="7387611" cy="2781592"/>
          </a:xfrm>
        </p:grpSpPr>
        <p:pic>
          <p:nvPicPr>
            <p:cNvPr id="6" name="Picture 5" descr="A picture containing text, indoor, wall, cluttered&#10;&#10;Description automatically generated">
              <a:extLst>
                <a:ext uri="{FF2B5EF4-FFF2-40B4-BE49-F238E27FC236}">
                  <a16:creationId xmlns:a16="http://schemas.microsoft.com/office/drawing/2014/main" id="{96EA7D10-4EC6-404C-8ABF-7D3C83C6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328" y="3502755"/>
              <a:ext cx="4178112" cy="278159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A6C3DD-883C-EE41-9CB7-64C9B6285F88}"/>
                </a:ext>
              </a:extLst>
            </p:cNvPr>
            <p:cNvSpPr/>
            <p:nvPr/>
          </p:nvSpPr>
          <p:spPr>
            <a:xfrm>
              <a:off x="2629869" y="5186568"/>
              <a:ext cx="440064" cy="44006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picture containing text, indoor, wall, cluttered&#10;&#10;Description automatically generated">
              <a:extLst>
                <a:ext uri="{FF2B5EF4-FFF2-40B4-BE49-F238E27FC236}">
                  <a16:creationId xmlns:a16="http://schemas.microsoft.com/office/drawing/2014/main" id="{7543D4FC-4EC0-0C49-8C11-19FB6ED85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33" t="60165" r="49335" b="24015"/>
            <a:stretch/>
          </p:blipFill>
          <p:spPr>
            <a:xfrm>
              <a:off x="5266487" y="4885315"/>
              <a:ext cx="1399032" cy="1399032"/>
            </a:xfrm>
            <a:prstGeom prst="ellipse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E77ED9-394E-8A42-93DE-899FE6054420}"/>
                </a:ext>
              </a:extLst>
            </p:cNvPr>
            <p:cNvSpPr txBox="1"/>
            <p:nvPr/>
          </p:nvSpPr>
          <p:spPr>
            <a:xfrm>
              <a:off x="6709990" y="5915015"/>
              <a:ext cx="1637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Stacked 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362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Candace Peacock</dc:creator>
  <cp:lastModifiedBy>Candace Peacock</cp:lastModifiedBy>
  <cp:revision>13</cp:revision>
  <dcterms:created xsi:type="dcterms:W3CDTF">2021-04-07T16:25:45Z</dcterms:created>
  <dcterms:modified xsi:type="dcterms:W3CDTF">2021-04-07T16:53:21Z</dcterms:modified>
</cp:coreProperties>
</file>