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77" r:id="rId6"/>
    <p:sldId id="278" r:id="rId7"/>
    <p:sldId id="275" r:id="rId8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Introducción a R y </a:t>
            </a:r>
            <a:r>
              <a:rPr lang="es-AR" sz="3400" b="1" i="0" u="none" strike="noStrike" cap="none" noProof="0" dirty="0" err="1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RStudio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Nuestra propuesta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El material de cada clase va a consistir en: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nota de clase</a:t>
            </a:r>
            <a:r>
              <a:rPr lang="es-AR" sz="2000" dirty="0"/>
              <a:t> en formato HTML que van a poder abrir con cualquier navegador web (Google Chrome, Microsoft Edge, etc.)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 </a:t>
            </a:r>
            <a:r>
              <a:rPr lang="es-AR" sz="2000" b="1" dirty="0"/>
              <a:t>script </a:t>
            </a:r>
            <a:r>
              <a:rPr lang="es-AR" sz="2000" dirty="0"/>
              <a:t>de R con el código que trabajemos en clase, que encontrarán explicado en la nota de clase mencionada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guía práctica</a:t>
            </a:r>
            <a:r>
              <a:rPr lang="es-AR" sz="2000" dirty="0"/>
              <a:t>, también en formato HTML, con ejercicios y sus respuestas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C73D-9F5F-DDED-3BD3-404AFBF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0576-3CBC-2E29-9E45-38BEED3F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Sobre la ejercitación 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56CB-7BA0-F7E6-A0E2-84BAC9E5924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800" dirty="0"/>
              <a:t>Dos modalidades: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intercalada en las clases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asincrónica:</a:t>
            </a:r>
          </a:p>
          <a:p>
            <a:pPr lvl="2">
              <a:lnSpc>
                <a:spcPct val="150000"/>
              </a:lnSpc>
            </a:pPr>
            <a:r>
              <a:rPr lang="es-AR" sz="1600" dirty="0"/>
              <a:t>Apóyense mucho entre ustedes y en los docentes.</a:t>
            </a:r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5990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Motivación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Usuarios y usuarias de información, con el agregado de una herramienta muy potente.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dirty="0"/>
              <a:t>Más allá de todas las virtudes de R que ya sabrán, o las que vayamos a comentar, en R se puede: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G</a:t>
            </a:r>
            <a:r>
              <a:rPr lang="es-AR" sz="1600" dirty="0" err="1"/>
              <a:t>enerar</a:t>
            </a:r>
            <a:r>
              <a:rPr lang="es-AR" sz="1600" dirty="0"/>
              <a:t> reportes automatizados.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Estimar todo tipo de métricas, modelos, y procesos de trabajo.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dirty="0"/>
              <a:t>Desarrollar páginas web y aplicaciones.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1600" noProof="0" dirty="0"/>
              <a:t>Entre otras muchas cosas.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12B7978306E74CBD574D876E1FD2B9" ma:contentTypeVersion="7" ma:contentTypeDescription="Crear nuevo documento." ma:contentTypeScope="" ma:versionID="7b1a18675cde8746c6df6e4a6909ab99">
  <xsd:schema xmlns:xsd="http://www.w3.org/2001/XMLSchema" xmlns:xs="http://www.w3.org/2001/XMLSchema" xmlns:p="http://schemas.microsoft.com/office/2006/metadata/properties" xmlns:ns2="6e8d534b-33df-4b44-9bc3-29e2dd1a81c6" targetNamespace="http://schemas.microsoft.com/office/2006/metadata/properties" ma:root="true" ma:fieldsID="ee020865892c92be3310f65b980f8dde" ns2:_="">
    <xsd:import namespace="6e8d534b-33df-4b44-9bc3-29e2dd1a8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534b-33df-4b44-9bc3-29e2dd1a8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585859-2678-466A-ABE1-0A646239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534b-33df-4b44-9bc3-29e2dd1a8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EEB74B-51DE-4C01-8C9B-6F00E09360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C4F76F4-EE10-424A-BA03-EF382FF74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</TotalTime>
  <Words>187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Office Theme</vt:lpstr>
      <vt:lpstr>PowerPoint Presentation</vt:lpstr>
      <vt:lpstr>Nuestra propuesta de trabajo</vt:lpstr>
      <vt:lpstr>Sobre la ejercitación práctica</vt:lpstr>
      <vt:lpstr>Motivación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iiece</dc:creator>
  <cp:lastModifiedBy>Juan Camilo Gutman Gomez</cp:lastModifiedBy>
  <cp:revision>6</cp:revision>
  <dcterms:modified xsi:type="dcterms:W3CDTF">2025-04-08T18:30:28Z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0x0101008012B7978306E74CBD574D876E1FD2B9</vt:lpwstr>
  </property>
</Properties>
</file>