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77" r:id="rId6"/>
    <p:sldId id="278" r:id="rId7"/>
    <p:sldId id="275" r:id="rId8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7c8b57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g3417c8b57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770900"/>
            <a:ext cx="9144000" cy="731400"/>
          </a:xfrm>
          <a:prstGeom prst="roundRect">
            <a:avLst>
              <a:gd name="adj" fmla="val 16667"/>
            </a:avLst>
          </a:prstGeom>
          <a:solidFill>
            <a:srgbClr val="8599F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0" y="1828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400" b="1" i="0" u="none" strike="noStrike" cap="none" noProof="0" dirty="0">
                <a:solidFill>
                  <a:srgbClr val="FFFFFF"/>
                </a:solidFill>
                <a:latin typeface="Garamond"/>
                <a:ea typeface="Calibri"/>
                <a:cs typeface="Calibri"/>
                <a:sym typeface="Garamond"/>
              </a:rPr>
              <a:t>Del trabajo manufacturero a la IA</a:t>
            </a:r>
            <a:endParaRPr lang="es-AR" sz="3400" b="0" i="0" u="none" strike="noStrike" cap="none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60050" y="3429000"/>
            <a:ext cx="7023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DIPLOMATURA EN PROBLEMÁTICAS ACTUALES DE LA ECONOMÍA, EL EMPLEO Y EL COMERCIO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DESDE LA MEDICIÓN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Nuestra propuesta de trabajo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El material de cada clase va a consistir en: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Una </a:t>
            </a:r>
            <a:r>
              <a:rPr lang="es-AR" sz="2000" b="1" dirty="0"/>
              <a:t>nota de clase</a:t>
            </a:r>
            <a:r>
              <a:rPr lang="es-AR" sz="2000" dirty="0"/>
              <a:t> en formato HTML que van a poder abrir con cualquier navegador web (Google Chrome, Microsoft Edge, etc.)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 </a:t>
            </a:r>
            <a:r>
              <a:rPr lang="es-AR" sz="2000" b="1" dirty="0"/>
              <a:t>script </a:t>
            </a:r>
            <a:r>
              <a:rPr lang="es-AR" sz="2000" dirty="0"/>
              <a:t>de R con el código que trabajemos en clase, que encontrarán explicado en la nota de clase mencionada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Una </a:t>
            </a:r>
            <a:r>
              <a:rPr lang="es-AR" sz="2000" b="1" dirty="0"/>
              <a:t>guía práctica</a:t>
            </a:r>
            <a:r>
              <a:rPr lang="es-AR" sz="2000" dirty="0"/>
              <a:t>, también en formato HTML, con ejercicios y sus respuestas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C73D-9F5F-DDED-3BD3-404AFBF1C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0576-3CBC-2E29-9E45-38BEED3F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Sobre la ejercitación práctica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56CB-7BA0-F7E6-A0E2-84BAC9E5924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800" dirty="0"/>
              <a:t>Dos modalidades: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Práctica intercalada en las clases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Práctica asincrónica:</a:t>
            </a:r>
          </a:p>
          <a:p>
            <a:pPr lvl="2">
              <a:lnSpc>
                <a:spcPct val="150000"/>
              </a:lnSpc>
            </a:pPr>
            <a:r>
              <a:rPr lang="es-AR" sz="1600" dirty="0"/>
              <a:t>Apóyense mucho entre ustedes y en los docentes.</a:t>
            </a:r>
          </a:p>
          <a:p>
            <a:pPr lvl="2">
              <a:lnSpc>
                <a:spcPct val="150000"/>
              </a:lnSpc>
            </a:pPr>
            <a:endParaRPr lang="es-AR" sz="1200" dirty="0"/>
          </a:p>
          <a:p>
            <a:pPr lvl="2">
              <a:lnSpc>
                <a:spcPct val="150000"/>
              </a:lnSpc>
            </a:pPr>
            <a:endParaRPr lang="es-AR" sz="1200" dirty="0"/>
          </a:p>
          <a:p>
            <a:pPr lvl="2">
              <a:lnSpc>
                <a:spcPct val="150000"/>
              </a:lnSpc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65990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Motivación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s-AR" sz="2400" noProof="0" dirty="0"/>
              <a:t>Usuarios y usuarias de información, con el agregado de una herramienta muy potente.</a:t>
            </a:r>
          </a:p>
          <a:p>
            <a:pPr>
              <a:lnSpc>
                <a:spcPct val="150000"/>
              </a:lnSpc>
              <a:defRPr sz="1800"/>
            </a:pPr>
            <a:r>
              <a:rPr lang="es-AR" sz="2400" dirty="0"/>
              <a:t>Más allá de todas las virtudes de R que ya sabrán, o las que vayamos a comentar, en R se puede: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1600" noProof="0" dirty="0"/>
              <a:t>G</a:t>
            </a:r>
            <a:r>
              <a:rPr lang="es-AR" sz="1600" dirty="0" err="1"/>
              <a:t>enerar</a:t>
            </a:r>
            <a:r>
              <a:rPr lang="es-AR" sz="1600" dirty="0"/>
              <a:t> reportes automatizados.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1600" noProof="0" dirty="0"/>
              <a:t>Estimar todo tipo de métricas, modelos, y procesos de trabajo.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1600" dirty="0"/>
              <a:t>Desarrollar páginas web y aplicaciones.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1600" noProof="0" dirty="0"/>
              <a:t>Entre otras muchas cosas.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12B7978306E74CBD574D876E1FD2B9" ma:contentTypeVersion="7" ma:contentTypeDescription="Crear nuevo documento." ma:contentTypeScope="" ma:versionID="7b1a18675cde8746c6df6e4a6909ab99">
  <xsd:schema xmlns:xsd="http://www.w3.org/2001/XMLSchema" xmlns:xs="http://www.w3.org/2001/XMLSchema" xmlns:p="http://schemas.microsoft.com/office/2006/metadata/properties" xmlns:ns2="6e8d534b-33df-4b44-9bc3-29e2dd1a81c6" targetNamespace="http://schemas.microsoft.com/office/2006/metadata/properties" ma:root="true" ma:fieldsID="ee020865892c92be3310f65b980f8dde" ns2:_="">
    <xsd:import namespace="6e8d534b-33df-4b44-9bc3-29e2dd1a81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d534b-33df-4b44-9bc3-29e2dd1a81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EEB74B-51DE-4C01-8C9B-6F00E09360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585859-2678-466A-ABE1-0A6462391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d534b-33df-4b44-9bc3-29e2dd1a8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4F76F4-EE10-424A-BA03-EF382FF74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188</Words>
  <Application>Microsoft Office PowerPoint</Application>
  <PresentationFormat>Presentación en pantalla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Garamond</vt:lpstr>
      <vt:lpstr>Arial</vt:lpstr>
      <vt:lpstr>Office Theme</vt:lpstr>
      <vt:lpstr>Presentación de PowerPoint</vt:lpstr>
      <vt:lpstr>Nuestra propuesta de trabajo</vt:lpstr>
      <vt:lpstr>Sobre la ejercitación práctica</vt:lpstr>
      <vt:lpstr>Motivación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iiece</dc:creator>
  <cp:lastModifiedBy>Vladimiro Santiago Torres</cp:lastModifiedBy>
  <cp:revision>5</cp:revision>
  <dcterms:modified xsi:type="dcterms:W3CDTF">2025-04-07T23:02:36Z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0x0101008012B7978306E74CBD574D876E1FD2B9</vt:lpwstr>
  </property>
</Properties>
</file>