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0"/>
  </p:notesMasterIdLst>
  <p:sldIdLst>
    <p:sldId id="256" r:id="rId5"/>
    <p:sldId id="275" r:id="rId6"/>
    <p:sldId id="277" r:id="rId7"/>
    <p:sldId id="278" r:id="rId8"/>
    <p:sldId id="279" r:id="rId9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17c8b57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g3417c8b57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1770900"/>
            <a:ext cx="9144000" cy="731400"/>
          </a:xfrm>
          <a:prstGeom prst="roundRect">
            <a:avLst>
              <a:gd name="adj" fmla="val 16667"/>
            </a:avLst>
          </a:prstGeom>
          <a:solidFill>
            <a:srgbClr val="8599FF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AR" sz="1800" b="0" i="0" u="none" strike="noStrike" cap="none" noProof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0" y="182880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400" b="1" i="0" u="none" strike="noStrike" cap="none" noProof="0" dirty="0">
                <a:solidFill>
                  <a:srgbClr val="FFFFFF"/>
                </a:solidFill>
                <a:latin typeface="Garamond"/>
                <a:ea typeface="Calibri"/>
                <a:cs typeface="Calibri"/>
                <a:sym typeface="Garamond"/>
              </a:rPr>
              <a:t>Del trabajo manufacturero a la IA</a:t>
            </a:r>
            <a:endParaRPr lang="es-AR" sz="3400" b="0" i="0" u="none" strike="noStrike" cap="none" noProof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060050" y="3429000"/>
            <a:ext cx="7023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600" b="0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DIPLOMATURA EN PROBLEMÁTICAS ACTUALES DE LA ECONOMÍA, EL EMPLEO Y EL COMERCIO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600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DESDE LA MEDICIÓN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 sz="1800"/>
            </a:pPr>
            <a:r>
              <a:rPr lang="es-AR" sz="2400" noProof="0" dirty="0"/>
              <a:t>No estaría bueno aburrirlos demasiado con las virtudes de R que ya saben por las charlas informativas</a:t>
            </a:r>
          </a:p>
          <a:p>
            <a:pPr>
              <a:lnSpc>
                <a:spcPct val="150000"/>
              </a:lnSpc>
              <a:defRPr sz="1800"/>
            </a:pPr>
            <a:r>
              <a:rPr lang="es-AR" sz="2400" dirty="0"/>
              <a:t>En todo caso presentaría motivación nueva, más concreta:</a:t>
            </a:r>
          </a:p>
          <a:p>
            <a:pPr lvl="1">
              <a:lnSpc>
                <a:spcPct val="150000"/>
              </a:lnSpc>
              <a:defRPr sz="1800"/>
            </a:pPr>
            <a:r>
              <a:rPr lang="es-AR" sz="2000" noProof="0" dirty="0"/>
              <a:t>Mostrarles algún </a:t>
            </a:r>
            <a:r>
              <a:rPr lang="es-AR" sz="2000" dirty="0" err="1"/>
              <a:t>shiny</a:t>
            </a:r>
            <a:r>
              <a:rPr lang="es-AR" sz="2000" dirty="0"/>
              <a:t> como el CEPED.DATA</a:t>
            </a:r>
          </a:p>
          <a:p>
            <a:pPr lvl="1">
              <a:lnSpc>
                <a:spcPct val="150000"/>
              </a:lnSpc>
              <a:defRPr sz="1800"/>
            </a:pPr>
            <a:r>
              <a:rPr lang="es-AR" sz="2000" noProof="0" dirty="0"/>
              <a:t>Mostrarles algún informe como el de </a:t>
            </a:r>
            <a:r>
              <a:rPr lang="es-AR" sz="2000" noProof="0" dirty="0" err="1"/>
              <a:t>Vladi</a:t>
            </a:r>
            <a:r>
              <a:rPr lang="es-AR" sz="2000" noProof="0" dirty="0"/>
              <a:t> (si se puede)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Nuestra propuesta de trabajo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s-AR" sz="2400" dirty="0"/>
              <a:t>El material de cada clase va a consistir en:</a:t>
            </a:r>
          </a:p>
          <a:p>
            <a:pPr lvl="1">
              <a:lnSpc>
                <a:spcPct val="150000"/>
              </a:lnSpc>
            </a:pPr>
            <a:r>
              <a:rPr lang="es-AR" sz="2000" dirty="0"/>
              <a:t>Una </a:t>
            </a:r>
            <a:r>
              <a:rPr lang="es-AR" sz="2000" b="1" dirty="0"/>
              <a:t>nota de clase</a:t>
            </a:r>
            <a:r>
              <a:rPr lang="es-AR" sz="2000" dirty="0"/>
              <a:t> en formato HTML que van a poder abrir con cualquier navegador web (Google Chrome, Microsoft Edge, etc.)</a:t>
            </a:r>
          </a:p>
          <a:p>
            <a:pPr lvl="1">
              <a:lnSpc>
                <a:spcPct val="150000"/>
              </a:lnSpc>
            </a:pPr>
            <a:r>
              <a:rPr lang="es-AR" sz="2000" dirty="0"/>
              <a:t>Un </a:t>
            </a:r>
            <a:r>
              <a:rPr lang="es-AR" sz="2000" b="1" dirty="0"/>
              <a:t>script </a:t>
            </a:r>
            <a:r>
              <a:rPr lang="es-AR" sz="2000" dirty="0"/>
              <a:t>de R con el código que trabajemos en clase, que encontrarán explicado en la nota de clase mencionada</a:t>
            </a:r>
          </a:p>
          <a:p>
            <a:pPr lvl="1">
              <a:lnSpc>
                <a:spcPct val="150000"/>
              </a:lnSpc>
            </a:pPr>
            <a:r>
              <a:rPr lang="es-AR" sz="2000" dirty="0"/>
              <a:t>Una </a:t>
            </a:r>
            <a:r>
              <a:rPr lang="es-AR" sz="2000" b="1" dirty="0"/>
              <a:t>guía práctica</a:t>
            </a:r>
            <a:r>
              <a:rPr lang="es-AR" sz="2000" dirty="0"/>
              <a:t>, también en formato HTML, con ejercicios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7C73D-9F5F-DDED-3BD3-404AFBF1C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00576-3CBC-2E29-9E45-38BEED3F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Sobre la ejercitación práctica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156CB-7BA0-F7E6-A0E2-84BAC9E5924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s-AR" sz="2800" dirty="0"/>
              <a:t>Dos modalidades:</a:t>
            </a:r>
          </a:p>
          <a:p>
            <a:pPr lvl="1">
              <a:lnSpc>
                <a:spcPct val="150000"/>
              </a:lnSpc>
            </a:pPr>
            <a:r>
              <a:rPr lang="es-AR" sz="2000" dirty="0"/>
              <a:t>Práctica intercalada en las clases</a:t>
            </a:r>
          </a:p>
          <a:p>
            <a:pPr lvl="1">
              <a:lnSpc>
                <a:spcPct val="150000"/>
              </a:lnSpc>
            </a:pPr>
            <a:r>
              <a:rPr lang="es-AR" sz="2000" dirty="0"/>
              <a:t>Práctica asincrónica:</a:t>
            </a:r>
          </a:p>
          <a:p>
            <a:pPr lvl="2">
              <a:lnSpc>
                <a:spcPct val="150000"/>
              </a:lnSpc>
            </a:pPr>
            <a:r>
              <a:rPr lang="es-AR" sz="1600" dirty="0"/>
              <a:t>Apóyense mucho entre ustedes y en los docentes.</a:t>
            </a:r>
          </a:p>
          <a:p>
            <a:pPr lvl="2">
              <a:lnSpc>
                <a:spcPct val="150000"/>
              </a:lnSpc>
            </a:pPr>
            <a:endParaRPr lang="es-AR" sz="1200" dirty="0"/>
          </a:p>
          <a:p>
            <a:pPr lvl="2">
              <a:lnSpc>
                <a:spcPct val="150000"/>
              </a:lnSpc>
            </a:pPr>
            <a:endParaRPr lang="es-AR" sz="1200" dirty="0"/>
          </a:p>
          <a:p>
            <a:pPr lvl="2">
              <a:lnSpc>
                <a:spcPct val="150000"/>
              </a:lnSpc>
            </a:pP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165990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D7234-BB77-2A81-C61A-EFCEE8BCF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2EAD-D107-67DB-5F07-8FAC6A6C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AR" sz="4400" dirty="0"/>
              <a:t>Sobre el uso de la inteligencia artificial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2E2C6-CFBF-D116-63E5-13CB5D32BF73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El uso más productivo de la inteligencia artificial es a partir del conocimiento conceptual de la herramienta. Saber sintaxis, conocer las funciones y las potencialidades de cada lenguaje. Estamos muy a favor de usar </a:t>
            </a:r>
            <a:r>
              <a:rPr lang="es-ES" sz="2000" dirty="0" err="1"/>
              <a:t>chatgpt</a:t>
            </a:r>
            <a:r>
              <a:rPr lang="es-ES" sz="2000" dirty="0"/>
              <a:t> y similares, pero les recomendamos no usarlo en el curso. En todo caso, pueden pasarle un código para que les señale errores o les de alguna pista de como resolver algo. 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272023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012B7978306E74CBD574D876E1FD2B9" ma:contentTypeVersion="7" ma:contentTypeDescription="Crear nuevo documento." ma:contentTypeScope="" ma:versionID="7b1a18675cde8746c6df6e4a6909ab99">
  <xsd:schema xmlns:xsd="http://www.w3.org/2001/XMLSchema" xmlns:xs="http://www.w3.org/2001/XMLSchema" xmlns:p="http://schemas.microsoft.com/office/2006/metadata/properties" xmlns:ns2="6e8d534b-33df-4b44-9bc3-29e2dd1a81c6" targetNamespace="http://schemas.microsoft.com/office/2006/metadata/properties" ma:root="true" ma:fieldsID="ee020865892c92be3310f65b980f8dde" ns2:_="">
    <xsd:import namespace="6e8d534b-33df-4b44-9bc3-29e2dd1a81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8d534b-33df-4b44-9bc3-29e2dd1a81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EEB74B-51DE-4C01-8C9B-6F00E093602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8585859-2678-466A-ABE1-0A64623915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8d534b-33df-4b44-9bc3-29e2dd1a81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C4F76F4-EE10-424A-BA03-EF382FF741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1521</TotalTime>
  <Words>245</Words>
  <Application>Microsoft Office PowerPoint</Application>
  <PresentationFormat>On-screen Show (4:3)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Garamond</vt:lpstr>
      <vt:lpstr>Calibri</vt:lpstr>
      <vt:lpstr>Office Theme</vt:lpstr>
      <vt:lpstr>PowerPoint Presentation</vt:lpstr>
      <vt:lpstr>Introducción</vt:lpstr>
      <vt:lpstr>Nuestra propuesta de trabajo</vt:lpstr>
      <vt:lpstr>Sobre la ejercitación práctica</vt:lpstr>
      <vt:lpstr>Sobre el uso de la inteligencia artificial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iiece</dc:creator>
  <cp:lastModifiedBy>Juan Camilo Gutman Gomez</cp:lastModifiedBy>
  <cp:revision>3</cp:revision>
  <dcterms:modified xsi:type="dcterms:W3CDTF">2025-03-26T19:54:58Z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0x0101008012B7978306E74CBD574D876E1FD2B9</vt:lpwstr>
  </property>
</Properties>
</file>