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Расширяющееся дерево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Splay tree</a:t>
            </a:r>
            <a:r>
              <a:rPr lang="ru-RU" dirty="0" smtClean="0"/>
              <a:t>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556792"/>
            <a:ext cx="6400800" cy="5112568"/>
          </a:xfrm>
        </p:spPr>
        <p:txBody>
          <a:bodyPr>
            <a:noAutofit/>
          </a:bodyPr>
          <a:lstStyle/>
          <a:p>
            <a:pPr algn="l"/>
            <a:r>
              <a:rPr lang="ru-RU" u="sng" dirty="0">
                <a:solidFill>
                  <a:schemeClr val="tx1"/>
                </a:solidFill>
              </a:rPr>
              <a:t>Постановка </a:t>
            </a:r>
            <a:r>
              <a:rPr lang="ru-RU" u="sng" dirty="0" smtClean="0">
                <a:solidFill>
                  <a:schemeClr val="tx1"/>
                </a:solidFill>
              </a:rPr>
              <a:t>задачи</a:t>
            </a:r>
            <a:r>
              <a:rPr lang="en-US" u="sng" dirty="0" smtClean="0">
                <a:solidFill>
                  <a:schemeClr val="tx1"/>
                </a:solidFill>
              </a:rPr>
              <a:t>:</a:t>
            </a:r>
            <a:endParaRPr lang="en-US" sz="2400" u="sng" dirty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Имеется </a:t>
            </a:r>
            <a:r>
              <a:rPr lang="ru-RU" sz="2400" dirty="0">
                <a:solidFill>
                  <a:schemeClr val="tx1"/>
                </a:solidFill>
              </a:rPr>
              <a:t>список идентификаторов некоторой программы. Все идентификаторы хранятся в текстовом файле, по одному в строке и начинаются с первой позиции строки. Необходимо построить расширяющееся дерево поиска для данного списка идентификаторов. Программа должна выдавать полный отчет о построении дерева, т.е. распечатывать дерево так, чтобы видна была структура дерева после каждого включения и удаления вершины.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Zig &amp; Zag</a:t>
            </a:r>
          </a:p>
          <a:p>
            <a:r>
              <a:rPr lang="en-US" dirty="0" smtClean="0"/>
              <a:t>Zig-Zig &amp; Zag-Zag</a:t>
            </a:r>
          </a:p>
          <a:p>
            <a:r>
              <a:rPr lang="en-US" dirty="0" smtClean="0"/>
              <a:t>Zig-Zag &amp; Zag-Zig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8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Zig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34194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3995935" y="206084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137624"/>
            <a:ext cx="3648669" cy="300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Zag-Zag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37" y="2740947"/>
            <a:ext cx="2915815" cy="224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64" y="2708920"/>
            <a:ext cx="298772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40" y="2852936"/>
            <a:ext cx="2811248" cy="274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2699792" y="3861048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722047" y="3861048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Zig-Zag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3784"/>
            <a:ext cx="329815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3767336" cy="24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3018998" cy="21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3779912" y="2420888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8195320" y="2503884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115616" y="4941168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0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485"/>
            <a:ext cx="8229600" cy="1143000"/>
          </a:xfrm>
        </p:spPr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331812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90" y="1052736"/>
            <a:ext cx="3418101" cy="257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0" y="4077072"/>
            <a:ext cx="4343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4067944" y="1916832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8172400" y="1916832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611560" y="4869160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7668344" y="4869160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" y="1628800"/>
            <a:ext cx="4411511" cy="295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179512" y="2567763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634066"/>
            <a:ext cx="40290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4499992" y="2567763"/>
            <a:ext cx="4031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58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82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Расширяющееся дерево (Splay tree)</vt:lpstr>
      <vt:lpstr>Основные операции</vt:lpstr>
      <vt:lpstr>Zig</vt:lpstr>
      <vt:lpstr>Zag-Zag</vt:lpstr>
      <vt:lpstr>Zig-Zag</vt:lpstr>
      <vt:lpstr>Удаление</vt:lpstr>
      <vt:lpstr>Удаление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задачи</dc:title>
  <dc:creator>cepeh</dc:creator>
  <cp:lastModifiedBy>cepehao@outlook.com</cp:lastModifiedBy>
  <cp:revision>12</cp:revision>
  <dcterms:created xsi:type="dcterms:W3CDTF">2021-04-16T10:05:35Z</dcterms:created>
  <dcterms:modified xsi:type="dcterms:W3CDTF">2021-04-16T19:13:22Z</dcterms:modified>
</cp:coreProperties>
</file>