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/>
    <p:restoredTop sz="94737"/>
  </p:normalViewPr>
  <p:slideViewPr>
    <p:cSldViewPr snapToGrid="0" snapToObjects="1">
      <p:cViewPr varScale="1">
        <p:scale>
          <a:sx n="91" d="100"/>
          <a:sy n="91" d="100"/>
        </p:scale>
        <p:origin x="1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A588D9-83C5-194E-A2EC-941794402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176" y="386958"/>
            <a:ext cx="5988294" cy="4072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15A754-E16F-404F-BCF3-E35998216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873" y="4757713"/>
            <a:ext cx="61849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0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4828D2-E6D9-054F-B9D6-D51BAB333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174750"/>
            <a:ext cx="66294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75F1DE-AA05-4E4A-AD85-6A9E2A0D3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174750"/>
            <a:ext cx="66294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8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874EF9-588C-1A42-905F-72FDB86F0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174750"/>
            <a:ext cx="66294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0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90FF5A-AC6F-4544-9AA4-05786C61F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174750"/>
            <a:ext cx="66294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6BE085-393A-2C47-BD60-4EDCF48DA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174750"/>
            <a:ext cx="66294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82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Swanson</dc:creator>
  <cp:lastModifiedBy>Logan Swanson</cp:lastModifiedBy>
  <cp:revision>1</cp:revision>
  <dcterms:created xsi:type="dcterms:W3CDTF">2019-05-02T14:52:50Z</dcterms:created>
  <dcterms:modified xsi:type="dcterms:W3CDTF">2019-05-02T14:59:02Z</dcterms:modified>
</cp:coreProperties>
</file>