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79" r:id="rId5"/>
    <p:sldId id="272" r:id="rId6"/>
    <p:sldId id="278" r:id="rId7"/>
    <p:sldId id="258" r:id="rId8"/>
    <p:sldId id="274" r:id="rId9"/>
    <p:sldId id="260" r:id="rId10"/>
    <p:sldId id="259" r:id="rId11"/>
    <p:sldId id="261" r:id="rId12"/>
    <p:sldId id="262" r:id="rId13"/>
    <p:sldId id="273" r:id="rId14"/>
    <p:sldId id="277" r:id="rId15"/>
    <p:sldId id="264" r:id="rId16"/>
    <p:sldId id="265" r:id="rId17"/>
    <p:sldId id="266" r:id="rId18"/>
    <p:sldId id="267" r:id="rId19"/>
    <p:sldId id="268" r:id="rId20"/>
    <p:sldId id="27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svg"/><Relationship Id="rId3" Type="http://schemas.openxmlformats.org/officeDocument/2006/relationships/image" Target="../media/image33.png"/><Relationship Id="rId7" Type="http://schemas.openxmlformats.org/officeDocument/2006/relationships/image" Target="../media/image2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svg"/><Relationship Id="rId1" Type="http://schemas.openxmlformats.org/officeDocument/2006/relationships/image" Target="../media/image4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4" Type="http://schemas.openxmlformats.org/officeDocument/2006/relationships/image" Target="../media/image5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4" Type="http://schemas.openxmlformats.org/officeDocument/2006/relationships/image" Target="../media/image5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6B338E2-F75A-468E-98E6-1F7F93DB8A6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92F028DF-E032-4977-85D9-9B4B6FC598F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Product performance by GENDER.</a:t>
          </a:r>
        </a:p>
      </dgm:t>
    </dgm:pt>
    <dgm:pt modelId="{36309CA1-6060-4B83-A639-DCC099573409}" type="parTrans" cxnId="{62E230ED-7F97-4FB7-854E-DA66DD92BD8F}">
      <dgm:prSet/>
      <dgm:spPr/>
      <dgm:t>
        <a:bodyPr/>
        <a:lstStyle/>
        <a:p>
          <a:endParaRPr lang="en-US"/>
        </a:p>
      </dgm:t>
    </dgm:pt>
    <dgm:pt modelId="{57FF66DC-5B90-404C-8414-AE04731AD4A7}" type="sibTrans" cxnId="{62E230ED-7F97-4FB7-854E-DA66DD92BD8F}">
      <dgm:prSet/>
      <dgm:spPr/>
      <dgm:t>
        <a:bodyPr/>
        <a:lstStyle/>
        <a:p>
          <a:endParaRPr lang="en-US"/>
        </a:p>
      </dgm:t>
    </dgm:pt>
    <dgm:pt modelId="{3AAB38BF-9CA8-47A7-A772-6A7F4EEF43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Customer spending profiles.</a:t>
          </a:r>
        </a:p>
      </dgm:t>
    </dgm:pt>
    <dgm:pt modelId="{FDF68E10-4F51-4793-8717-4B341ADC1D36}" type="parTrans" cxnId="{5FA06FEB-A2D4-4C52-B550-030059E4B547}">
      <dgm:prSet/>
      <dgm:spPr/>
      <dgm:t>
        <a:bodyPr/>
        <a:lstStyle/>
        <a:p>
          <a:endParaRPr lang="en-US"/>
        </a:p>
      </dgm:t>
    </dgm:pt>
    <dgm:pt modelId="{9A34FD76-BF03-4840-8646-3959C354DD31}" type="sibTrans" cxnId="{5FA06FEB-A2D4-4C52-B550-030059E4B547}">
      <dgm:prSet/>
      <dgm:spPr/>
      <dgm:t>
        <a:bodyPr/>
        <a:lstStyle/>
        <a:p>
          <a:endParaRPr lang="en-US"/>
        </a:p>
      </dgm:t>
    </dgm:pt>
    <dgm:pt modelId="{D3797D52-CD20-4769-90BC-835078B6FA7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Stock management inefficiencies.</a:t>
          </a:r>
        </a:p>
      </dgm:t>
    </dgm:pt>
    <dgm:pt modelId="{7D55B167-4EEC-4EB8-8DFD-AF4CDA43D9B1}" type="parTrans" cxnId="{DFD9CC20-74D2-4CA5-9652-52CBE1939102}">
      <dgm:prSet/>
      <dgm:spPr/>
      <dgm:t>
        <a:bodyPr/>
        <a:lstStyle/>
        <a:p>
          <a:endParaRPr lang="en-US"/>
        </a:p>
      </dgm:t>
    </dgm:pt>
    <dgm:pt modelId="{AEB37AB7-EC2A-4BD0-8A28-7B2F5C233AF4}" type="sibTrans" cxnId="{DFD9CC20-74D2-4CA5-9652-52CBE1939102}">
      <dgm:prSet/>
      <dgm:spPr/>
      <dgm:t>
        <a:bodyPr/>
        <a:lstStyle/>
        <a:p>
          <a:endParaRPr lang="en-US"/>
        </a:p>
      </dgm:t>
    </dgm:pt>
    <dgm:pt modelId="{2891F398-08AE-4B69-B86E-960E14ECDBA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Employee performance gaps.</a:t>
          </a:r>
        </a:p>
      </dgm:t>
    </dgm:pt>
    <dgm:pt modelId="{C33FF759-5DDC-4CA5-820C-FE8E14EE9CF7}" type="parTrans" cxnId="{A56AFAFB-0A7A-4507-9A56-4BCB2AB320BC}">
      <dgm:prSet/>
      <dgm:spPr/>
      <dgm:t>
        <a:bodyPr/>
        <a:lstStyle/>
        <a:p>
          <a:endParaRPr lang="en-US"/>
        </a:p>
      </dgm:t>
    </dgm:pt>
    <dgm:pt modelId="{B4437C71-83E0-4B9C-BC56-635322C2A243}" type="sibTrans" cxnId="{A56AFAFB-0A7A-4507-9A56-4BCB2AB320BC}">
      <dgm:prSet/>
      <dgm:spPr/>
      <dgm:t>
        <a:bodyPr/>
        <a:lstStyle/>
        <a:p>
          <a:endParaRPr lang="en-US"/>
        </a:p>
      </dgm:t>
    </dgm:pt>
    <dgm:pt modelId="{AE26874E-5A16-47B8-B400-79A96BA4A17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Revenue produced from locations</a:t>
          </a:r>
        </a:p>
      </dgm:t>
    </dgm:pt>
    <dgm:pt modelId="{D5310B70-00EB-4917-9575-7083C406ABB7}" type="parTrans" cxnId="{A40E15E8-F8D9-4B4C-B2D1-640AE96CB669}">
      <dgm:prSet/>
      <dgm:spPr/>
      <dgm:t>
        <a:bodyPr/>
        <a:lstStyle/>
        <a:p>
          <a:endParaRPr lang="en-US"/>
        </a:p>
      </dgm:t>
    </dgm:pt>
    <dgm:pt modelId="{23CC5697-139B-4209-9E4B-353940A1C5AC}" type="sibTrans" cxnId="{A40E15E8-F8D9-4B4C-B2D1-640AE96CB669}">
      <dgm:prSet/>
      <dgm:spPr/>
      <dgm:t>
        <a:bodyPr/>
        <a:lstStyle/>
        <a:p>
          <a:endParaRPr lang="en-US"/>
        </a:p>
      </dgm:t>
    </dgm:pt>
    <dgm:pt modelId="{C6A3B3B4-C688-4878-BD5E-0EFF41E16BA9}" type="pres">
      <dgm:prSet presAssocID="{B6B338E2-F75A-468E-98E6-1F7F93DB8A60}" presName="root" presStyleCnt="0">
        <dgm:presLayoutVars>
          <dgm:dir/>
          <dgm:resizeHandles val="exact"/>
        </dgm:presLayoutVars>
      </dgm:prSet>
      <dgm:spPr/>
    </dgm:pt>
    <dgm:pt modelId="{EF157E3D-880B-4B60-A27E-E213D4F72622}" type="pres">
      <dgm:prSet presAssocID="{92F028DF-E032-4977-85D9-9B4B6FC598F1}" presName="compNode" presStyleCnt="0"/>
      <dgm:spPr/>
    </dgm:pt>
    <dgm:pt modelId="{E3A42841-A047-4524-8378-ADF38BDDA24A}" type="pres">
      <dgm:prSet presAssocID="{92F028DF-E032-4977-85D9-9B4B6FC598F1}" presName="iconBgRect" presStyleLbl="bgShp" presStyleIdx="0" presStyleCnt="5"/>
      <dgm:spPr/>
    </dgm:pt>
    <dgm:pt modelId="{8057C8C7-0633-4491-B36D-4C6AD2CA28C1}" type="pres">
      <dgm:prSet presAssocID="{92F028DF-E032-4977-85D9-9B4B6FC598F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44753CA3-8373-4475-8F26-9EAB0ED43C4A}" type="pres">
      <dgm:prSet presAssocID="{92F028DF-E032-4977-85D9-9B4B6FC598F1}" presName="spaceRect" presStyleCnt="0"/>
      <dgm:spPr/>
    </dgm:pt>
    <dgm:pt modelId="{7373C44A-B69C-43B5-A11A-2D10217F7F76}" type="pres">
      <dgm:prSet presAssocID="{92F028DF-E032-4977-85D9-9B4B6FC598F1}" presName="textRect" presStyleLbl="revTx" presStyleIdx="0" presStyleCnt="5">
        <dgm:presLayoutVars>
          <dgm:chMax val="1"/>
          <dgm:chPref val="1"/>
        </dgm:presLayoutVars>
      </dgm:prSet>
      <dgm:spPr/>
    </dgm:pt>
    <dgm:pt modelId="{0112F3E0-F7D8-4B10-84B7-92310BF1FBAC}" type="pres">
      <dgm:prSet presAssocID="{57FF66DC-5B90-404C-8414-AE04731AD4A7}" presName="sibTrans" presStyleCnt="0"/>
      <dgm:spPr/>
    </dgm:pt>
    <dgm:pt modelId="{43D8EBB1-2AF9-4EC8-B014-40D60C829669}" type="pres">
      <dgm:prSet presAssocID="{3AAB38BF-9CA8-47A7-A772-6A7F4EEF431B}" presName="compNode" presStyleCnt="0"/>
      <dgm:spPr/>
    </dgm:pt>
    <dgm:pt modelId="{F7DBF26E-B6AE-4FEA-8BA3-84F27783C0E9}" type="pres">
      <dgm:prSet presAssocID="{3AAB38BF-9CA8-47A7-A772-6A7F4EEF431B}" presName="iconBgRect" presStyleLbl="bgShp" presStyleIdx="1" presStyleCnt="5"/>
      <dgm:spPr/>
    </dgm:pt>
    <dgm:pt modelId="{8C076EAC-00B8-4F08-995F-0E02CF7A3290}" type="pres">
      <dgm:prSet presAssocID="{3AAB38BF-9CA8-47A7-A772-6A7F4EEF431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AD853097-66CE-4C57-9283-6FAB97A307BA}" type="pres">
      <dgm:prSet presAssocID="{3AAB38BF-9CA8-47A7-A772-6A7F4EEF431B}" presName="spaceRect" presStyleCnt="0"/>
      <dgm:spPr/>
    </dgm:pt>
    <dgm:pt modelId="{590CBE04-965A-4228-B15F-0351418CB06F}" type="pres">
      <dgm:prSet presAssocID="{3AAB38BF-9CA8-47A7-A772-6A7F4EEF431B}" presName="textRect" presStyleLbl="revTx" presStyleIdx="1" presStyleCnt="5">
        <dgm:presLayoutVars>
          <dgm:chMax val="1"/>
          <dgm:chPref val="1"/>
        </dgm:presLayoutVars>
      </dgm:prSet>
      <dgm:spPr/>
    </dgm:pt>
    <dgm:pt modelId="{35D58955-8105-4B64-9AA5-4A69765F56E7}" type="pres">
      <dgm:prSet presAssocID="{9A34FD76-BF03-4840-8646-3959C354DD31}" presName="sibTrans" presStyleCnt="0"/>
      <dgm:spPr/>
    </dgm:pt>
    <dgm:pt modelId="{81452ADD-DA78-4D5A-8DDE-FC899EE4D2FE}" type="pres">
      <dgm:prSet presAssocID="{D3797D52-CD20-4769-90BC-835078B6FA70}" presName="compNode" presStyleCnt="0"/>
      <dgm:spPr/>
    </dgm:pt>
    <dgm:pt modelId="{5CE3F3EF-74ED-49F5-8DE2-05AF54979DAA}" type="pres">
      <dgm:prSet presAssocID="{D3797D52-CD20-4769-90BC-835078B6FA70}" presName="iconBgRect" presStyleLbl="bgShp" presStyleIdx="2" presStyleCnt="5"/>
      <dgm:spPr/>
    </dgm:pt>
    <dgm:pt modelId="{6CA7A87B-4E09-4330-9733-FDE0CF76289A}" type="pres">
      <dgm:prSet presAssocID="{D3797D52-CD20-4769-90BC-835078B6FA7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FAD8C7C-20F6-44A1-8D04-400E602F5855}" type="pres">
      <dgm:prSet presAssocID="{D3797D52-CD20-4769-90BC-835078B6FA70}" presName="spaceRect" presStyleCnt="0"/>
      <dgm:spPr/>
    </dgm:pt>
    <dgm:pt modelId="{959EC618-E204-4781-B448-BB7635BB196D}" type="pres">
      <dgm:prSet presAssocID="{D3797D52-CD20-4769-90BC-835078B6FA70}" presName="textRect" presStyleLbl="revTx" presStyleIdx="2" presStyleCnt="5">
        <dgm:presLayoutVars>
          <dgm:chMax val="1"/>
          <dgm:chPref val="1"/>
        </dgm:presLayoutVars>
      </dgm:prSet>
      <dgm:spPr/>
    </dgm:pt>
    <dgm:pt modelId="{B87247CF-879E-4898-BDD7-1E076AE6ECE5}" type="pres">
      <dgm:prSet presAssocID="{AEB37AB7-EC2A-4BD0-8A28-7B2F5C233AF4}" presName="sibTrans" presStyleCnt="0"/>
      <dgm:spPr/>
    </dgm:pt>
    <dgm:pt modelId="{9C08EA0D-9F8C-42BE-B67B-65CAF97A2616}" type="pres">
      <dgm:prSet presAssocID="{2891F398-08AE-4B69-B86E-960E14ECDBA7}" presName="compNode" presStyleCnt="0"/>
      <dgm:spPr/>
    </dgm:pt>
    <dgm:pt modelId="{6E7EE4CA-B3A8-4314-B32B-DB2CDE3446CD}" type="pres">
      <dgm:prSet presAssocID="{2891F398-08AE-4B69-B86E-960E14ECDBA7}" presName="iconBgRect" presStyleLbl="bgShp" presStyleIdx="3" presStyleCnt="5"/>
      <dgm:spPr/>
    </dgm:pt>
    <dgm:pt modelId="{12EA75F0-AC56-4D9C-A829-D2945BDAC08C}" type="pres">
      <dgm:prSet presAssocID="{2891F398-08AE-4B69-B86E-960E14ECDBA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DB85E2E-002C-44BF-9A32-9D64E3A65CB8}" type="pres">
      <dgm:prSet presAssocID="{2891F398-08AE-4B69-B86E-960E14ECDBA7}" presName="spaceRect" presStyleCnt="0"/>
      <dgm:spPr/>
    </dgm:pt>
    <dgm:pt modelId="{5ABEAE9C-1418-41C1-9E3D-C31593A6E78C}" type="pres">
      <dgm:prSet presAssocID="{2891F398-08AE-4B69-B86E-960E14ECDBA7}" presName="textRect" presStyleLbl="revTx" presStyleIdx="3" presStyleCnt="5">
        <dgm:presLayoutVars>
          <dgm:chMax val="1"/>
          <dgm:chPref val="1"/>
        </dgm:presLayoutVars>
      </dgm:prSet>
      <dgm:spPr/>
    </dgm:pt>
    <dgm:pt modelId="{5262BAB6-5AD9-4E81-B027-2B3E06EFE26D}" type="pres">
      <dgm:prSet presAssocID="{B4437C71-83E0-4B9C-BC56-635322C2A243}" presName="sibTrans" presStyleCnt="0"/>
      <dgm:spPr/>
    </dgm:pt>
    <dgm:pt modelId="{C5BDBAB0-4FF6-40A4-89A3-AED36ECFB734}" type="pres">
      <dgm:prSet presAssocID="{AE26874E-5A16-47B8-B400-79A96BA4A171}" presName="compNode" presStyleCnt="0"/>
      <dgm:spPr/>
    </dgm:pt>
    <dgm:pt modelId="{25F26164-7438-41DE-B061-14A57F526DCA}" type="pres">
      <dgm:prSet presAssocID="{AE26874E-5A16-47B8-B400-79A96BA4A171}" presName="iconBgRect" presStyleLbl="bgShp" presStyleIdx="4" presStyleCnt="5"/>
      <dgm:spPr/>
    </dgm:pt>
    <dgm:pt modelId="{714A209A-3875-41D8-A9F8-7AEA8CFCB3AC}" type="pres">
      <dgm:prSet presAssocID="{AE26874E-5A16-47B8-B400-79A96BA4A17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5F493DF-3348-4FC9-8A4F-B39DD93C4070}" type="pres">
      <dgm:prSet presAssocID="{AE26874E-5A16-47B8-B400-79A96BA4A171}" presName="spaceRect" presStyleCnt="0"/>
      <dgm:spPr/>
    </dgm:pt>
    <dgm:pt modelId="{C7CF7A3F-3026-4F25-B1AC-7265DB93CAC5}" type="pres">
      <dgm:prSet presAssocID="{AE26874E-5A16-47B8-B400-79A96BA4A171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FD9CC20-74D2-4CA5-9652-52CBE1939102}" srcId="{B6B338E2-F75A-468E-98E6-1F7F93DB8A60}" destId="{D3797D52-CD20-4769-90BC-835078B6FA70}" srcOrd="2" destOrd="0" parTransId="{7D55B167-4EEC-4EB8-8DFD-AF4CDA43D9B1}" sibTransId="{AEB37AB7-EC2A-4BD0-8A28-7B2F5C233AF4}"/>
    <dgm:cxn modelId="{9EB5155E-975D-40A5-B847-A78C2AE3BF84}" type="presOf" srcId="{92F028DF-E032-4977-85D9-9B4B6FC598F1}" destId="{7373C44A-B69C-43B5-A11A-2D10217F7F76}" srcOrd="0" destOrd="0" presId="urn:microsoft.com/office/officeart/2018/5/layout/IconCircleLabelList"/>
    <dgm:cxn modelId="{F6B5ACA3-87E6-4247-B4B6-D17C737157F1}" type="presOf" srcId="{2891F398-08AE-4B69-B86E-960E14ECDBA7}" destId="{5ABEAE9C-1418-41C1-9E3D-C31593A6E78C}" srcOrd="0" destOrd="0" presId="urn:microsoft.com/office/officeart/2018/5/layout/IconCircleLabelList"/>
    <dgm:cxn modelId="{3ED235A9-3C9B-4025-820E-ADF656A77EB1}" type="presOf" srcId="{B6B338E2-F75A-468E-98E6-1F7F93DB8A60}" destId="{C6A3B3B4-C688-4878-BD5E-0EFF41E16BA9}" srcOrd="0" destOrd="0" presId="urn:microsoft.com/office/officeart/2018/5/layout/IconCircleLabelList"/>
    <dgm:cxn modelId="{DE7085E3-C982-4E67-A7B1-0AD60C3C8B1E}" type="presOf" srcId="{D3797D52-CD20-4769-90BC-835078B6FA70}" destId="{959EC618-E204-4781-B448-BB7635BB196D}" srcOrd="0" destOrd="0" presId="urn:microsoft.com/office/officeart/2018/5/layout/IconCircleLabelList"/>
    <dgm:cxn modelId="{AC838EE6-B37C-4ED1-99FD-55D29861705F}" type="presOf" srcId="{AE26874E-5A16-47B8-B400-79A96BA4A171}" destId="{C7CF7A3F-3026-4F25-B1AC-7265DB93CAC5}" srcOrd="0" destOrd="0" presId="urn:microsoft.com/office/officeart/2018/5/layout/IconCircleLabelList"/>
    <dgm:cxn modelId="{A40E15E8-F8D9-4B4C-B2D1-640AE96CB669}" srcId="{B6B338E2-F75A-468E-98E6-1F7F93DB8A60}" destId="{AE26874E-5A16-47B8-B400-79A96BA4A171}" srcOrd="4" destOrd="0" parTransId="{D5310B70-00EB-4917-9575-7083C406ABB7}" sibTransId="{23CC5697-139B-4209-9E4B-353940A1C5AC}"/>
    <dgm:cxn modelId="{5FA06FEB-A2D4-4C52-B550-030059E4B547}" srcId="{B6B338E2-F75A-468E-98E6-1F7F93DB8A60}" destId="{3AAB38BF-9CA8-47A7-A772-6A7F4EEF431B}" srcOrd="1" destOrd="0" parTransId="{FDF68E10-4F51-4793-8717-4B341ADC1D36}" sibTransId="{9A34FD76-BF03-4840-8646-3959C354DD31}"/>
    <dgm:cxn modelId="{79533FEC-96AC-40C8-8D8C-8ABA2BE2C64B}" type="presOf" srcId="{3AAB38BF-9CA8-47A7-A772-6A7F4EEF431B}" destId="{590CBE04-965A-4228-B15F-0351418CB06F}" srcOrd="0" destOrd="0" presId="urn:microsoft.com/office/officeart/2018/5/layout/IconCircleLabelList"/>
    <dgm:cxn modelId="{62E230ED-7F97-4FB7-854E-DA66DD92BD8F}" srcId="{B6B338E2-F75A-468E-98E6-1F7F93DB8A60}" destId="{92F028DF-E032-4977-85D9-9B4B6FC598F1}" srcOrd="0" destOrd="0" parTransId="{36309CA1-6060-4B83-A639-DCC099573409}" sibTransId="{57FF66DC-5B90-404C-8414-AE04731AD4A7}"/>
    <dgm:cxn modelId="{A56AFAFB-0A7A-4507-9A56-4BCB2AB320BC}" srcId="{B6B338E2-F75A-468E-98E6-1F7F93DB8A60}" destId="{2891F398-08AE-4B69-B86E-960E14ECDBA7}" srcOrd="3" destOrd="0" parTransId="{C33FF759-5DDC-4CA5-820C-FE8E14EE9CF7}" sibTransId="{B4437C71-83E0-4B9C-BC56-635322C2A243}"/>
    <dgm:cxn modelId="{B2586B21-5D48-42B4-B8EA-3F47A1444F1D}" type="presParOf" srcId="{C6A3B3B4-C688-4878-BD5E-0EFF41E16BA9}" destId="{EF157E3D-880B-4B60-A27E-E213D4F72622}" srcOrd="0" destOrd="0" presId="urn:microsoft.com/office/officeart/2018/5/layout/IconCircleLabelList"/>
    <dgm:cxn modelId="{CB61D1EC-1AF4-4325-9A9F-EAD7C5DA0F93}" type="presParOf" srcId="{EF157E3D-880B-4B60-A27E-E213D4F72622}" destId="{E3A42841-A047-4524-8378-ADF38BDDA24A}" srcOrd="0" destOrd="0" presId="urn:microsoft.com/office/officeart/2018/5/layout/IconCircleLabelList"/>
    <dgm:cxn modelId="{65A41AF4-240C-42CA-B0C9-7A831E8E465F}" type="presParOf" srcId="{EF157E3D-880B-4B60-A27E-E213D4F72622}" destId="{8057C8C7-0633-4491-B36D-4C6AD2CA28C1}" srcOrd="1" destOrd="0" presId="urn:microsoft.com/office/officeart/2018/5/layout/IconCircleLabelList"/>
    <dgm:cxn modelId="{9CFFECE2-92BE-47EE-AA93-C9390074775A}" type="presParOf" srcId="{EF157E3D-880B-4B60-A27E-E213D4F72622}" destId="{44753CA3-8373-4475-8F26-9EAB0ED43C4A}" srcOrd="2" destOrd="0" presId="urn:microsoft.com/office/officeart/2018/5/layout/IconCircleLabelList"/>
    <dgm:cxn modelId="{DBEBFEBB-C12D-4A54-A031-45819DC6602F}" type="presParOf" srcId="{EF157E3D-880B-4B60-A27E-E213D4F72622}" destId="{7373C44A-B69C-43B5-A11A-2D10217F7F76}" srcOrd="3" destOrd="0" presId="urn:microsoft.com/office/officeart/2018/5/layout/IconCircleLabelList"/>
    <dgm:cxn modelId="{E6C10FB1-C71D-4779-BA3B-70D3FCCD7D35}" type="presParOf" srcId="{C6A3B3B4-C688-4878-BD5E-0EFF41E16BA9}" destId="{0112F3E0-F7D8-4B10-84B7-92310BF1FBAC}" srcOrd="1" destOrd="0" presId="urn:microsoft.com/office/officeart/2018/5/layout/IconCircleLabelList"/>
    <dgm:cxn modelId="{AA45D318-12E5-453E-8A34-0CA1F6A311D4}" type="presParOf" srcId="{C6A3B3B4-C688-4878-BD5E-0EFF41E16BA9}" destId="{43D8EBB1-2AF9-4EC8-B014-40D60C829669}" srcOrd="2" destOrd="0" presId="urn:microsoft.com/office/officeart/2018/5/layout/IconCircleLabelList"/>
    <dgm:cxn modelId="{5EE61F6C-2966-47AC-8FB6-153A5C5FB639}" type="presParOf" srcId="{43D8EBB1-2AF9-4EC8-B014-40D60C829669}" destId="{F7DBF26E-B6AE-4FEA-8BA3-84F27783C0E9}" srcOrd="0" destOrd="0" presId="urn:microsoft.com/office/officeart/2018/5/layout/IconCircleLabelList"/>
    <dgm:cxn modelId="{104EBCFE-7885-40CE-AB8F-47F348D8799B}" type="presParOf" srcId="{43D8EBB1-2AF9-4EC8-B014-40D60C829669}" destId="{8C076EAC-00B8-4F08-995F-0E02CF7A3290}" srcOrd="1" destOrd="0" presId="urn:microsoft.com/office/officeart/2018/5/layout/IconCircleLabelList"/>
    <dgm:cxn modelId="{684CC4D9-6B68-4867-AAF3-165EE71588D0}" type="presParOf" srcId="{43D8EBB1-2AF9-4EC8-B014-40D60C829669}" destId="{AD853097-66CE-4C57-9283-6FAB97A307BA}" srcOrd="2" destOrd="0" presId="urn:microsoft.com/office/officeart/2018/5/layout/IconCircleLabelList"/>
    <dgm:cxn modelId="{77BEA81B-EB10-4246-A4B5-12AC8E4B106B}" type="presParOf" srcId="{43D8EBB1-2AF9-4EC8-B014-40D60C829669}" destId="{590CBE04-965A-4228-B15F-0351418CB06F}" srcOrd="3" destOrd="0" presId="urn:microsoft.com/office/officeart/2018/5/layout/IconCircleLabelList"/>
    <dgm:cxn modelId="{A599F67F-D8C5-409A-BA1F-F0440488B121}" type="presParOf" srcId="{C6A3B3B4-C688-4878-BD5E-0EFF41E16BA9}" destId="{35D58955-8105-4B64-9AA5-4A69765F56E7}" srcOrd="3" destOrd="0" presId="urn:microsoft.com/office/officeart/2018/5/layout/IconCircleLabelList"/>
    <dgm:cxn modelId="{BDBDE578-B2F3-4A8E-8875-012E1B11D179}" type="presParOf" srcId="{C6A3B3B4-C688-4878-BD5E-0EFF41E16BA9}" destId="{81452ADD-DA78-4D5A-8DDE-FC899EE4D2FE}" srcOrd="4" destOrd="0" presId="urn:microsoft.com/office/officeart/2018/5/layout/IconCircleLabelList"/>
    <dgm:cxn modelId="{FE89C0B4-EDD8-43AF-A8C7-B31D0FACA8D8}" type="presParOf" srcId="{81452ADD-DA78-4D5A-8DDE-FC899EE4D2FE}" destId="{5CE3F3EF-74ED-49F5-8DE2-05AF54979DAA}" srcOrd="0" destOrd="0" presId="urn:microsoft.com/office/officeart/2018/5/layout/IconCircleLabelList"/>
    <dgm:cxn modelId="{EE44703E-D12B-4712-8B40-6B80233B32E4}" type="presParOf" srcId="{81452ADD-DA78-4D5A-8DDE-FC899EE4D2FE}" destId="{6CA7A87B-4E09-4330-9733-FDE0CF76289A}" srcOrd="1" destOrd="0" presId="urn:microsoft.com/office/officeart/2018/5/layout/IconCircleLabelList"/>
    <dgm:cxn modelId="{90DBCFE7-2C8F-41D4-AF2D-A56CE876D972}" type="presParOf" srcId="{81452ADD-DA78-4D5A-8DDE-FC899EE4D2FE}" destId="{5FAD8C7C-20F6-44A1-8D04-400E602F5855}" srcOrd="2" destOrd="0" presId="urn:microsoft.com/office/officeart/2018/5/layout/IconCircleLabelList"/>
    <dgm:cxn modelId="{E5C61C57-CB57-4C9F-A1CA-1CE4C135D8D9}" type="presParOf" srcId="{81452ADD-DA78-4D5A-8DDE-FC899EE4D2FE}" destId="{959EC618-E204-4781-B448-BB7635BB196D}" srcOrd="3" destOrd="0" presId="urn:microsoft.com/office/officeart/2018/5/layout/IconCircleLabelList"/>
    <dgm:cxn modelId="{FC26610C-668D-48FD-BD9A-DFFABD722B6D}" type="presParOf" srcId="{C6A3B3B4-C688-4878-BD5E-0EFF41E16BA9}" destId="{B87247CF-879E-4898-BDD7-1E076AE6ECE5}" srcOrd="5" destOrd="0" presId="urn:microsoft.com/office/officeart/2018/5/layout/IconCircleLabelList"/>
    <dgm:cxn modelId="{C2B7FD05-E9A8-4909-B3BC-8A8F13C8C9D5}" type="presParOf" srcId="{C6A3B3B4-C688-4878-BD5E-0EFF41E16BA9}" destId="{9C08EA0D-9F8C-42BE-B67B-65CAF97A2616}" srcOrd="6" destOrd="0" presId="urn:microsoft.com/office/officeart/2018/5/layout/IconCircleLabelList"/>
    <dgm:cxn modelId="{B8F4AC8E-A3F6-4E49-BF39-33F9246E7E3E}" type="presParOf" srcId="{9C08EA0D-9F8C-42BE-B67B-65CAF97A2616}" destId="{6E7EE4CA-B3A8-4314-B32B-DB2CDE3446CD}" srcOrd="0" destOrd="0" presId="urn:microsoft.com/office/officeart/2018/5/layout/IconCircleLabelList"/>
    <dgm:cxn modelId="{74F8DD13-176C-4653-B384-2533EB18D868}" type="presParOf" srcId="{9C08EA0D-9F8C-42BE-B67B-65CAF97A2616}" destId="{12EA75F0-AC56-4D9C-A829-D2945BDAC08C}" srcOrd="1" destOrd="0" presId="urn:microsoft.com/office/officeart/2018/5/layout/IconCircleLabelList"/>
    <dgm:cxn modelId="{700541CF-72D3-4E5D-830A-3E71F89B6EC0}" type="presParOf" srcId="{9C08EA0D-9F8C-42BE-B67B-65CAF97A2616}" destId="{7DB85E2E-002C-44BF-9A32-9D64E3A65CB8}" srcOrd="2" destOrd="0" presId="urn:microsoft.com/office/officeart/2018/5/layout/IconCircleLabelList"/>
    <dgm:cxn modelId="{197B636C-4123-4A1A-BFBF-C4EEF74E065C}" type="presParOf" srcId="{9C08EA0D-9F8C-42BE-B67B-65CAF97A2616}" destId="{5ABEAE9C-1418-41C1-9E3D-C31593A6E78C}" srcOrd="3" destOrd="0" presId="urn:microsoft.com/office/officeart/2018/5/layout/IconCircleLabelList"/>
    <dgm:cxn modelId="{F8497B84-F73A-4DA9-8794-1C061D0ECD06}" type="presParOf" srcId="{C6A3B3B4-C688-4878-BD5E-0EFF41E16BA9}" destId="{5262BAB6-5AD9-4E81-B027-2B3E06EFE26D}" srcOrd="7" destOrd="0" presId="urn:microsoft.com/office/officeart/2018/5/layout/IconCircleLabelList"/>
    <dgm:cxn modelId="{B88C2D74-3B4C-45DF-8488-F4E27B798842}" type="presParOf" srcId="{C6A3B3B4-C688-4878-BD5E-0EFF41E16BA9}" destId="{C5BDBAB0-4FF6-40A4-89A3-AED36ECFB734}" srcOrd="8" destOrd="0" presId="urn:microsoft.com/office/officeart/2018/5/layout/IconCircleLabelList"/>
    <dgm:cxn modelId="{389274D6-6F4C-49E7-8E14-AD63E8219F98}" type="presParOf" srcId="{C5BDBAB0-4FF6-40A4-89A3-AED36ECFB734}" destId="{25F26164-7438-41DE-B061-14A57F526DCA}" srcOrd="0" destOrd="0" presId="urn:microsoft.com/office/officeart/2018/5/layout/IconCircleLabelList"/>
    <dgm:cxn modelId="{900D9906-4B37-4683-A92B-B3F3EAE9F41E}" type="presParOf" srcId="{C5BDBAB0-4FF6-40A4-89A3-AED36ECFB734}" destId="{714A209A-3875-41D8-A9F8-7AEA8CFCB3AC}" srcOrd="1" destOrd="0" presId="urn:microsoft.com/office/officeart/2018/5/layout/IconCircleLabelList"/>
    <dgm:cxn modelId="{D8764BD4-53A8-46C4-B378-1534B8715C23}" type="presParOf" srcId="{C5BDBAB0-4FF6-40A4-89A3-AED36ECFB734}" destId="{85F493DF-3348-4FC9-8A4F-B39DD93C4070}" srcOrd="2" destOrd="0" presId="urn:microsoft.com/office/officeart/2018/5/layout/IconCircleLabelList"/>
    <dgm:cxn modelId="{8AF66589-2C47-4B69-BAF7-104C8317D828}" type="presParOf" srcId="{C5BDBAB0-4FF6-40A4-89A3-AED36ECFB734}" destId="{C7CF7A3F-3026-4F25-B1AC-7265DB93CAC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C7D4DEF-7436-4E65-B2AF-9E1CC3DFEF3F}" type="doc">
      <dgm:prSet loTypeId="urn:microsoft.com/office/officeart/2005/8/layout/hierarchy3" loCatId="hierarchy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62734DA-63A4-4706-9014-9680C58370DA}">
      <dgm:prSet/>
      <dgm:spPr/>
      <dgm:t>
        <a:bodyPr/>
        <a:lstStyle/>
        <a:p>
          <a:r>
            <a:rPr lang="en-US" b="1" dirty="0"/>
            <a:t>Suburban/Downtown</a:t>
          </a:r>
          <a:r>
            <a:rPr lang="en-US" dirty="0"/>
            <a:t>: Highlight Iced Tea as a "local favorite" in rural marketing.</a:t>
          </a:r>
        </a:p>
      </dgm:t>
    </dgm:pt>
    <dgm:pt modelId="{1ADA9EDD-0B79-4D00-8893-AD74ABF2DF6D}" type="parTrans" cxnId="{C1D59C3F-3B53-4A8A-ABA9-6125B1024A0D}">
      <dgm:prSet/>
      <dgm:spPr/>
      <dgm:t>
        <a:bodyPr/>
        <a:lstStyle/>
        <a:p>
          <a:endParaRPr lang="en-US"/>
        </a:p>
      </dgm:t>
    </dgm:pt>
    <dgm:pt modelId="{CC363C31-BFC3-468F-8807-719C511A3E04}" type="sibTrans" cxnId="{C1D59C3F-3B53-4A8A-ABA9-6125B1024A0D}">
      <dgm:prSet/>
      <dgm:spPr/>
      <dgm:t>
        <a:bodyPr/>
        <a:lstStyle/>
        <a:p>
          <a:endParaRPr lang="en-US"/>
        </a:p>
      </dgm:t>
    </dgm:pt>
    <dgm:pt modelId="{91951A0D-9D9E-4B93-9704-B22578BB9D4F}">
      <dgm:prSet/>
      <dgm:spPr/>
      <dgm:t>
        <a:bodyPr/>
        <a:lstStyle/>
        <a:p>
          <a:r>
            <a:rPr lang="en-US" b="1" dirty="0"/>
            <a:t>Urban Focus</a:t>
          </a:r>
          <a:r>
            <a:rPr lang="en-US" dirty="0"/>
            <a:t>: Capitalize on muffin/Capuchino demand with grab-and-go options.</a:t>
          </a:r>
        </a:p>
      </dgm:t>
    </dgm:pt>
    <dgm:pt modelId="{5577DF61-53F5-4CF5-B9A9-A8FBF18177E7}" type="parTrans" cxnId="{7E56E16C-9308-4C70-A524-4818F82F896F}">
      <dgm:prSet/>
      <dgm:spPr/>
      <dgm:t>
        <a:bodyPr/>
        <a:lstStyle/>
        <a:p>
          <a:endParaRPr lang="en-US"/>
        </a:p>
      </dgm:t>
    </dgm:pt>
    <dgm:pt modelId="{A16CB332-C89D-4D90-931F-3B01D5A6DE2A}" type="sibTrans" cxnId="{7E56E16C-9308-4C70-A524-4818F82F896F}">
      <dgm:prSet/>
      <dgm:spPr/>
      <dgm:t>
        <a:bodyPr/>
        <a:lstStyle/>
        <a:p>
          <a:endParaRPr lang="en-US"/>
        </a:p>
      </dgm:t>
    </dgm:pt>
    <dgm:pt modelId="{34BCE897-CC5A-414F-B44F-82BA99453916}" type="pres">
      <dgm:prSet presAssocID="{CC7D4DEF-7436-4E65-B2AF-9E1CC3DFEF3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3FC38C8-75F7-4A3A-A6DF-00F8CA5C3EA0}" type="pres">
      <dgm:prSet presAssocID="{662734DA-63A4-4706-9014-9680C58370DA}" presName="root" presStyleCnt="0"/>
      <dgm:spPr/>
    </dgm:pt>
    <dgm:pt modelId="{7758A460-FF95-4C01-83A3-970E22D60BDF}" type="pres">
      <dgm:prSet presAssocID="{662734DA-63A4-4706-9014-9680C58370DA}" presName="rootComposite" presStyleCnt="0"/>
      <dgm:spPr/>
    </dgm:pt>
    <dgm:pt modelId="{6261FE63-F521-4825-9386-9CBD43630306}" type="pres">
      <dgm:prSet presAssocID="{662734DA-63A4-4706-9014-9680C58370DA}" presName="rootText" presStyleLbl="node1" presStyleIdx="0" presStyleCnt="2"/>
      <dgm:spPr/>
    </dgm:pt>
    <dgm:pt modelId="{E2CE785B-989C-4C84-BED4-71FACCCA6BBD}" type="pres">
      <dgm:prSet presAssocID="{662734DA-63A4-4706-9014-9680C58370DA}" presName="rootConnector" presStyleLbl="node1" presStyleIdx="0" presStyleCnt="2"/>
      <dgm:spPr/>
    </dgm:pt>
    <dgm:pt modelId="{E38C3A3B-EA81-4DE9-9302-F3E8FF721E56}" type="pres">
      <dgm:prSet presAssocID="{662734DA-63A4-4706-9014-9680C58370DA}" presName="childShape" presStyleCnt="0"/>
      <dgm:spPr/>
    </dgm:pt>
    <dgm:pt modelId="{C6AA6247-4A23-4FAC-9B80-4DF8C717835B}" type="pres">
      <dgm:prSet presAssocID="{91951A0D-9D9E-4B93-9704-B22578BB9D4F}" presName="root" presStyleCnt="0"/>
      <dgm:spPr/>
    </dgm:pt>
    <dgm:pt modelId="{2A2157EE-0EB0-453F-87F8-3889EF52DB8E}" type="pres">
      <dgm:prSet presAssocID="{91951A0D-9D9E-4B93-9704-B22578BB9D4F}" presName="rootComposite" presStyleCnt="0"/>
      <dgm:spPr/>
    </dgm:pt>
    <dgm:pt modelId="{5684C004-F2F0-45E5-8B22-80344E6B5C45}" type="pres">
      <dgm:prSet presAssocID="{91951A0D-9D9E-4B93-9704-B22578BB9D4F}" presName="rootText" presStyleLbl="node1" presStyleIdx="1" presStyleCnt="2" custLinFactNeighborX="43" custLinFactNeighborY="-485"/>
      <dgm:spPr/>
    </dgm:pt>
    <dgm:pt modelId="{EBDEF867-5B96-40FA-9A59-62143D2B9DD5}" type="pres">
      <dgm:prSet presAssocID="{91951A0D-9D9E-4B93-9704-B22578BB9D4F}" presName="rootConnector" presStyleLbl="node1" presStyleIdx="1" presStyleCnt="2"/>
      <dgm:spPr/>
    </dgm:pt>
    <dgm:pt modelId="{66797F4C-6D17-422A-AA56-460C76D56088}" type="pres">
      <dgm:prSet presAssocID="{91951A0D-9D9E-4B93-9704-B22578BB9D4F}" presName="childShape" presStyleCnt="0"/>
      <dgm:spPr/>
    </dgm:pt>
  </dgm:ptLst>
  <dgm:cxnLst>
    <dgm:cxn modelId="{C1D59C3F-3B53-4A8A-ABA9-6125B1024A0D}" srcId="{CC7D4DEF-7436-4E65-B2AF-9E1CC3DFEF3F}" destId="{662734DA-63A4-4706-9014-9680C58370DA}" srcOrd="0" destOrd="0" parTransId="{1ADA9EDD-0B79-4D00-8893-AD74ABF2DF6D}" sibTransId="{CC363C31-BFC3-468F-8807-719C511A3E04}"/>
    <dgm:cxn modelId="{2EAD4940-D036-4C94-945F-FCF235CAAC0E}" type="presOf" srcId="{91951A0D-9D9E-4B93-9704-B22578BB9D4F}" destId="{5684C004-F2F0-45E5-8B22-80344E6B5C45}" srcOrd="0" destOrd="0" presId="urn:microsoft.com/office/officeart/2005/8/layout/hierarchy3"/>
    <dgm:cxn modelId="{A6F4BF5B-F230-443E-9126-CF1CF9593829}" type="presOf" srcId="{91951A0D-9D9E-4B93-9704-B22578BB9D4F}" destId="{EBDEF867-5B96-40FA-9A59-62143D2B9DD5}" srcOrd="1" destOrd="0" presId="urn:microsoft.com/office/officeart/2005/8/layout/hierarchy3"/>
    <dgm:cxn modelId="{434CBB44-9F76-4828-A701-C810F0D6791D}" type="presOf" srcId="{662734DA-63A4-4706-9014-9680C58370DA}" destId="{E2CE785B-989C-4C84-BED4-71FACCCA6BBD}" srcOrd="1" destOrd="0" presId="urn:microsoft.com/office/officeart/2005/8/layout/hierarchy3"/>
    <dgm:cxn modelId="{7E56E16C-9308-4C70-A524-4818F82F896F}" srcId="{CC7D4DEF-7436-4E65-B2AF-9E1CC3DFEF3F}" destId="{91951A0D-9D9E-4B93-9704-B22578BB9D4F}" srcOrd="1" destOrd="0" parTransId="{5577DF61-53F5-4CF5-B9A9-A8FBF18177E7}" sibTransId="{A16CB332-C89D-4D90-931F-3B01D5A6DE2A}"/>
    <dgm:cxn modelId="{70480884-AC3B-4DA7-80D5-0C7E65C9077E}" type="presOf" srcId="{662734DA-63A4-4706-9014-9680C58370DA}" destId="{6261FE63-F521-4825-9386-9CBD43630306}" srcOrd="0" destOrd="0" presId="urn:microsoft.com/office/officeart/2005/8/layout/hierarchy3"/>
    <dgm:cxn modelId="{21F509DD-13C8-4255-AD38-8DF08D7EF9C5}" type="presOf" srcId="{CC7D4DEF-7436-4E65-B2AF-9E1CC3DFEF3F}" destId="{34BCE897-CC5A-414F-B44F-82BA99453916}" srcOrd="0" destOrd="0" presId="urn:microsoft.com/office/officeart/2005/8/layout/hierarchy3"/>
    <dgm:cxn modelId="{0C1C887C-939D-4DB5-843D-D592AEA59944}" type="presParOf" srcId="{34BCE897-CC5A-414F-B44F-82BA99453916}" destId="{13FC38C8-75F7-4A3A-A6DF-00F8CA5C3EA0}" srcOrd="0" destOrd="0" presId="urn:microsoft.com/office/officeart/2005/8/layout/hierarchy3"/>
    <dgm:cxn modelId="{59C95A70-3F0F-42A2-8CD5-E7C4CB7CD403}" type="presParOf" srcId="{13FC38C8-75F7-4A3A-A6DF-00F8CA5C3EA0}" destId="{7758A460-FF95-4C01-83A3-970E22D60BDF}" srcOrd="0" destOrd="0" presId="urn:microsoft.com/office/officeart/2005/8/layout/hierarchy3"/>
    <dgm:cxn modelId="{9E04FE74-6BEA-4912-A224-4405425E56C1}" type="presParOf" srcId="{7758A460-FF95-4C01-83A3-970E22D60BDF}" destId="{6261FE63-F521-4825-9386-9CBD43630306}" srcOrd="0" destOrd="0" presId="urn:microsoft.com/office/officeart/2005/8/layout/hierarchy3"/>
    <dgm:cxn modelId="{594BA5C2-6CE3-409B-9A5F-C3C32B864607}" type="presParOf" srcId="{7758A460-FF95-4C01-83A3-970E22D60BDF}" destId="{E2CE785B-989C-4C84-BED4-71FACCCA6BBD}" srcOrd="1" destOrd="0" presId="urn:microsoft.com/office/officeart/2005/8/layout/hierarchy3"/>
    <dgm:cxn modelId="{1BE7466B-006F-418C-80A0-EEF22DE57E7F}" type="presParOf" srcId="{13FC38C8-75F7-4A3A-A6DF-00F8CA5C3EA0}" destId="{E38C3A3B-EA81-4DE9-9302-F3E8FF721E56}" srcOrd="1" destOrd="0" presId="urn:microsoft.com/office/officeart/2005/8/layout/hierarchy3"/>
    <dgm:cxn modelId="{7CA9DE80-064A-4ACE-8694-7B0B22813A9A}" type="presParOf" srcId="{34BCE897-CC5A-414F-B44F-82BA99453916}" destId="{C6AA6247-4A23-4FAC-9B80-4DF8C717835B}" srcOrd="1" destOrd="0" presId="urn:microsoft.com/office/officeart/2005/8/layout/hierarchy3"/>
    <dgm:cxn modelId="{0A891F6A-E7A2-4A4A-939A-E7C691AB16E2}" type="presParOf" srcId="{C6AA6247-4A23-4FAC-9B80-4DF8C717835B}" destId="{2A2157EE-0EB0-453F-87F8-3889EF52DB8E}" srcOrd="0" destOrd="0" presId="urn:microsoft.com/office/officeart/2005/8/layout/hierarchy3"/>
    <dgm:cxn modelId="{7B24FC9F-4220-41D5-9D3A-F5C8AB2B311F}" type="presParOf" srcId="{2A2157EE-0EB0-453F-87F8-3889EF52DB8E}" destId="{5684C004-F2F0-45E5-8B22-80344E6B5C45}" srcOrd="0" destOrd="0" presId="urn:microsoft.com/office/officeart/2005/8/layout/hierarchy3"/>
    <dgm:cxn modelId="{9A928900-B1E7-4BB6-B93A-D03B531E6166}" type="presParOf" srcId="{2A2157EE-0EB0-453F-87F8-3889EF52DB8E}" destId="{EBDEF867-5B96-40FA-9A59-62143D2B9DD5}" srcOrd="1" destOrd="0" presId="urn:microsoft.com/office/officeart/2005/8/layout/hierarchy3"/>
    <dgm:cxn modelId="{EA71E13B-C90C-4CA4-9D76-54049701D1C0}" type="presParOf" srcId="{C6AA6247-4A23-4FAC-9B80-4DF8C717835B}" destId="{66797F4C-6D17-422A-AA56-460C76D56088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5AB618-9FBD-49AA-AD7D-4BF259E251F7}" type="doc">
      <dgm:prSet loTypeId="urn:microsoft.com/office/officeart/2005/8/layout/default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E2DC349C-06B1-4C8A-A3B0-A9C7E225690C}">
      <dgm:prSet/>
      <dgm:spPr/>
      <dgm:t>
        <a:bodyPr/>
        <a:lstStyle/>
        <a:p>
          <a:r>
            <a:rPr lang="en-GB" dirty="0"/>
            <a:t>Use of conditional formatting to detect duplicates and removing duplicate IDS</a:t>
          </a:r>
          <a:endParaRPr lang="en-US" dirty="0"/>
        </a:p>
      </dgm:t>
    </dgm:pt>
    <dgm:pt modelId="{24F43059-8044-4E79-86D0-AFB204904C47}" type="parTrans" cxnId="{43F4DA43-0C92-40E5-B202-0B4BAEEA5FE4}">
      <dgm:prSet/>
      <dgm:spPr/>
      <dgm:t>
        <a:bodyPr/>
        <a:lstStyle/>
        <a:p>
          <a:endParaRPr lang="en-US"/>
        </a:p>
      </dgm:t>
    </dgm:pt>
    <dgm:pt modelId="{88D15B17-42F0-4B9B-9D78-4683F9117FDE}" type="sibTrans" cxnId="{43F4DA43-0C92-40E5-B202-0B4BAEEA5FE4}">
      <dgm:prSet/>
      <dgm:spPr/>
      <dgm:t>
        <a:bodyPr/>
        <a:lstStyle/>
        <a:p>
          <a:endParaRPr lang="en-US"/>
        </a:p>
      </dgm:t>
    </dgm:pt>
    <dgm:pt modelId="{ED314846-E118-44A8-8D25-C71855D947E2}">
      <dgm:prSet/>
      <dgm:spPr/>
      <dgm:t>
        <a:bodyPr/>
        <a:lstStyle/>
        <a:p>
          <a:r>
            <a:rPr lang="en-GB"/>
            <a:t>Removing blanks in the data to ensure there are no inconsistencies in the data</a:t>
          </a:r>
          <a:endParaRPr lang="en-US"/>
        </a:p>
      </dgm:t>
    </dgm:pt>
    <dgm:pt modelId="{3E354347-BC86-4A9D-A619-03AA29DAA585}" type="parTrans" cxnId="{95B8C553-D3F2-4297-9858-BD193FD2E45D}">
      <dgm:prSet/>
      <dgm:spPr/>
      <dgm:t>
        <a:bodyPr/>
        <a:lstStyle/>
        <a:p>
          <a:endParaRPr lang="en-US"/>
        </a:p>
      </dgm:t>
    </dgm:pt>
    <dgm:pt modelId="{DE91F732-ECDB-4363-8BB0-E6E661401F62}" type="sibTrans" cxnId="{95B8C553-D3F2-4297-9858-BD193FD2E45D}">
      <dgm:prSet/>
      <dgm:spPr/>
      <dgm:t>
        <a:bodyPr/>
        <a:lstStyle/>
        <a:p>
          <a:endParaRPr lang="en-US"/>
        </a:p>
      </dgm:t>
    </dgm:pt>
    <dgm:pt modelId="{1212D583-52FE-40BD-9C81-58663B3E196C}">
      <dgm:prSet/>
      <dgm:spPr/>
      <dgm:t>
        <a:bodyPr/>
        <a:lstStyle/>
        <a:p>
          <a:r>
            <a:rPr lang="en-GB"/>
            <a:t>Changing data into the correct formats from General to Number or Date</a:t>
          </a:r>
          <a:endParaRPr lang="en-US"/>
        </a:p>
      </dgm:t>
    </dgm:pt>
    <dgm:pt modelId="{2B0467EE-DCFD-43E4-ABFA-6D4D0A4490A1}" type="parTrans" cxnId="{4C213537-D23C-4DA5-B632-DDFEFFB24952}">
      <dgm:prSet/>
      <dgm:spPr/>
      <dgm:t>
        <a:bodyPr/>
        <a:lstStyle/>
        <a:p>
          <a:endParaRPr lang="en-US"/>
        </a:p>
      </dgm:t>
    </dgm:pt>
    <dgm:pt modelId="{B8F60727-7201-4C49-81A0-ED00D91B9413}" type="sibTrans" cxnId="{4C213537-D23C-4DA5-B632-DDFEFFB24952}">
      <dgm:prSet/>
      <dgm:spPr/>
      <dgm:t>
        <a:bodyPr/>
        <a:lstStyle/>
        <a:p>
          <a:endParaRPr lang="en-US"/>
        </a:p>
      </dgm:t>
    </dgm:pt>
    <dgm:pt modelId="{B5C158CD-C97F-4A21-9397-AC1CBA235231}">
      <dgm:prSet/>
      <dgm:spPr/>
      <dgm:t>
        <a:bodyPr/>
        <a:lstStyle/>
        <a:p>
          <a:r>
            <a:rPr lang="en-GB" dirty="0"/>
            <a:t>Sorting data in alphabetical order in terms of the table’s unique IDS.</a:t>
          </a:r>
          <a:endParaRPr lang="en-US" dirty="0"/>
        </a:p>
      </dgm:t>
    </dgm:pt>
    <dgm:pt modelId="{AC6E806A-07EE-4CF4-A16C-38D7EFE33911}" type="parTrans" cxnId="{2ED3CB1B-BFB1-438F-BDCC-84508FAA18C8}">
      <dgm:prSet/>
      <dgm:spPr/>
      <dgm:t>
        <a:bodyPr/>
        <a:lstStyle/>
        <a:p>
          <a:endParaRPr lang="en-US"/>
        </a:p>
      </dgm:t>
    </dgm:pt>
    <dgm:pt modelId="{7590CA37-239D-4DB7-9BB6-9A0BAB7D7BD4}" type="sibTrans" cxnId="{2ED3CB1B-BFB1-438F-BDCC-84508FAA18C8}">
      <dgm:prSet/>
      <dgm:spPr/>
      <dgm:t>
        <a:bodyPr/>
        <a:lstStyle/>
        <a:p>
          <a:endParaRPr lang="en-US"/>
        </a:p>
      </dgm:t>
    </dgm:pt>
    <dgm:pt modelId="{E64FF52A-60DA-44EF-95FC-E746EDA9825F}">
      <dgm:prSet/>
      <dgm:spPr/>
      <dgm:t>
        <a:bodyPr/>
        <a:lstStyle/>
        <a:p>
          <a:r>
            <a:rPr lang="en-GB" dirty="0"/>
            <a:t>Categorising data for better representation such as age(Youth, Adult, etc) or location into urban and rural</a:t>
          </a:r>
          <a:endParaRPr lang="en-US" dirty="0"/>
        </a:p>
      </dgm:t>
    </dgm:pt>
    <dgm:pt modelId="{C424BE8F-468C-486D-934E-A9FBF17599C9}" type="parTrans" cxnId="{5F4D957A-F0CE-4833-9E0D-A345159B60D3}">
      <dgm:prSet/>
      <dgm:spPr/>
      <dgm:t>
        <a:bodyPr/>
        <a:lstStyle/>
        <a:p>
          <a:endParaRPr lang="en-US"/>
        </a:p>
      </dgm:t>
    </dgm:pt>
    <dgm:pt modelId="{61AC7B82-0CBD-423C-B3AB-C0294664A833}" type="sibTrans" cxnId="{5F4D957A-F0CE-4833-9E0D-A345159B60D3}">
      <dgm:prSet/>
      <dgm:spPr/>
      <dgm:t>
        <a:bodyPr/>
        <a:lstStyle/>
        <a:p>
          <a:endParaRPr lang="en-US"/>
        </a:p>
      </dgm:t>
    </dgm:pt>
    <dgm:pt modelId="{B2209A01-C64F-470C-848C-28D698439FD0}">
      <dgm:prSet/>
      <dgm:spPr/>
      <dgm:t>
        <a:bodyPr/>
        <a:lstStyle/>
        <a:p>
          <a:r>
            <a:rPr lang="en-GB" dirty="0"/>
            <a:t>Use of advanced formular such as IFS, XLOOKUP and VLOOKUP to categorise data</a:t>
          </a:r>
          <a:endParaRPr lang="en-US" dirty="0"/>
        </a:p>
      </dgm:t>
    </dgm:pt>
    <dgm:pt modelId="{C389C1F7-BA87-4C4B-81A4-52CB4FB95A5C}" type="parTrans" cxnId="{DA60595D-9792-41D3-B946-04A011489458}">
      <dgm:prSet/>
      <dgm:spPr/>
      <dgm:t>
        <a:bodyPr/>
        <a:lstStyle/>
        <a:p>
          <a:endParaRPr lang="en-GB"/>
        </a:p>
      </dgm:t>
    </dgm:pt>
    <dgm:pt modelId="{FA483EB0-489F-4F96-A9D5-54A99C96C512}" type="sibTrans" cxnId="{DA60595D-9792-41D3-B946-04A011489458}">
      <dgm:prSet/>
      <dgm:spPr/>
      <dgm:t>
        <a:bodyPr/>
        <a:lstStyle/>
        <a:p>
          <a:endParaRPr lang="en-GB"/>
        </a:p>
      </dgm:t>
    </dgm:pt>
    <dgm:pt modelId="{4444C87F-7C43-4AE0-B001-8E6E3C941FD5}" type="pres">
      <dgm:prSet presAssocID="{245AB618-9FBD-49AA-AD7D-4BF259E251F7}" presName="diagram" presStyleCnt="0">
        <dgm:presLayoutVars>
          <dgm:dir/>
          <dgm:resizeHandles val="exact"/>
        </dgm:presLayoutVars>
      </dgm:prSet>
      <dgm:spPr/>
    </dgm:pt>
    <dgm:pt modelId="{FEEF0A08-6B66-409F-9385-6408F86307AD}" type="pres">
      <dgm:prSet presAssocID="{E2DC349C-06B1-4C8A-A3B0-A9C7E225690C}" presName="node" presStyleLbl="node1" presStyleIdx="0" presStyleCnt="6">
        <dgm:presLayoutVars>
          <dgm:bulletEnabled val="1"/>
        </dgm:presLayoutVars>
      </dgm:prSet>
      <dgm:spPr/>
    </dgm:pt>
    <dgm:pt modelId="{52186348-3B39-47CD-A64B-A310441D80F1}" type="pres">
      <dgm:prSet presAssocID="{88D15B17-42F0-4B9B-9D78-4683F9117FDE}" presName="sibTrans" presStyleCnt="0"/>
      <dgm:spPr/>
    </dgm:pt>
    <dgm:pt modelId="{B78E4B93-F21E-46D9-B707-3336A710FE16}" type="pres">
      <dgm:prSet presAssocID="{ED314846-E118-44A8-8D25-C71855D947E2}" presName="node" presStyleLbl="node1" presStyleIdx="1" presStyleCnt="6">
        <dgm:presLayoutVars>
          <dgm:bulletEnabled val="1"/>
        </dgm:presLayoutVars>
      </dgm:prSet>
      <dgm:spPr/>
    </dgm:pt>
    <dgm:pt modelId="{ADDFCB5D-4530-4D79-9D20-83197A3AF20E}" type="pres">
      <dgm:prSet presAssocID="{DE91F732-ECDB-4363-8BB0-E6E661401F62}" presName="sibTrans" presStyleCnt="0"/>
      <dgm:spPr/>
    </dgm:pt>
    <dgm:pt modelId="{BB5EA414-02A2-4BAB-855B-DF1CC64B6838}" type="pres">
      <dgm:prSet presAssocID="{1212D583-52FE-40BD-9C81-58663B3E196C}" presName="node" presStyleLbl="node1" presStyleIdx="2" presStyleCnt="6">
        <dgm:presLayoutVars>
          <dgm:bulletEnabled val="1"/>
        </dgm:presLayoutVars>
      </dgm:prSet>
      <dgm:spPr/>
    </dgm:pt>
    <dgm:pt modelId="{56F93396-6154-45D4-9076-A18DC94549B5}" type="pres">
      <dgm:prSet presAssocID="{B8F60727-7201-4C49-81A0-ED00D91B9413}" presName="sibTrans" presStyleCnt="0"/>
      <dgm:spPr/>
    </dgm:pt>
    <dgm:pt modelId="{E4C0389C-AE08-4EC1-860D-904AC04E566F}" type="pres">
      <dgm:prSet presAssocID="{B5C158CD-C97F-4A21-9397-AC1CBA235231}" presName="node" presStyleLbl="node1" presStyleIdx="3" presStyleCnt="6">
        <dgm:presLayoutVars>
          <dgm:bulletEnabled val="1"/>
        </dgm:presLayoutVars>
      </dgm:prSet>
      <dgm:spPr/>
    </dgm:pt>
    <dgm:pt modelId="{A5026BAB-F7AC-4E76-BC42-D182A98B11D4}" type="pres">
      <dgm:prSet presAssocID="{7590CA37-239D-4DB7-9BB6-9A0BAB7D7BD4}" presName="sibTrans" presStyleCnt="0"/>
      <dgm:spPr/>
    </dgm:pt>
    <dgm:pt modelId="{7DE8D95F-27B5-4418-8C88-7C2104D67C41}" type="pres">
      <dgm:prSet presAssocID="{E64FF52A-60DA-44EF-95FC-E746EDA9825F}" presName="node" presStyleLbl="node1" presStyleIdx="4" presStyleCnt="6">
        <dgm:presLayoutVars>
          <dgm:bulletEnabled val="1"/>
        </dgm:presLayoutVars>
      </dgm:prSet>
      <dgm:spPr/>
    </dgm:pt>
    <dgm:pt modelId="{2243DE09-DFED-439D-B006-8FC8AFC4222F}" type="pres">
      <dgm:prSet presAssocID="{61AC7B82-0CBD-423C-B3AB-C0294664A833}" presName="sibTrans" presStyleCnt="0"/>
      <dgm:spPr/>
    </dgm:pt>
    <dgm:pt modelId="{58B33C2E-E41E-4143-82C5-EDD863B56167}" type="pres">
      <dgm:prSet presAssocID="{B2209A01-C64F-470C-848C-28D698439FD0}" presName="node" presStyleLbl="node1" presStyleIdx="5" presStyleCnt="6">
        <dgm:presLayoutVars>
          <dgm:bulletEnabled val="1"/>
        </dgm:presLayoutVars>
      </dgm:prSet>
      <dgm:spPr/>
    </dgm:pt>
  </dgm:ptLst>
  <dgm:cxnLst>
    <dgm:cxn modelId="{5DB19A17-9BE3-47A7-AE9F-1F5A8CF7C0C9}" type="presOf" srcId="{245AB618-9FBD-49AA-AD7D-4BF259E251F7}" destId="{4444C87F-7C43-4AE0-B001-8E6E3C941FD5}" srcOrd="0" destOrd="0" presId="urn:microsoft.com/office/officeart/2005/8/layout/default"/>
    <dgm:cxn modelId="{2ED3CB1B-BFB1-438F-BDCC-84508FAA18C8}" srcId="{245AB618-9FBD-49AA-AD7D-4BF259E251F7}" destId="{B5C158CD-C97F-4A21-9397-AC1CBA235231}" srcOrd="3" destOrd="0" parTransId="{AC6E806A-07EE-4CF4-A16C-38D7EFE33911}" sibTransId="{7590CA37-239D-4DB7-9BB6-9A0BAB7D7BD4}"/>
    <dgm:cxn modelId="{4C213537-D23C-4DA5-B632-DDFEFFB24952}" srcId="{245AB618-9FBD-49AA-AD7D-4BF259E251F7}" destId="{1212D583-52FE-40BD-9C81-58663B3E196C}" srcOrd="2" destOrd="0" parTransId="{2B0467EE-DCFD-43E4-ABFA-6D4D0A4490A1}" sibTransId="{B8F60727-7201-4C49-81A0-ED00D91B9413}"/>
    <dgm:cxn modelId="{DA60595D-9792-41D3-B946-04A011489458}" srcId="{245AB618-9FBD-49AA-AD7D-4BF259E251F7}" destId="{B2209A01-C64F-470C-848C-28D698439FD0}" srcOrd="5" destOrd="0" parTransId="{C389C1F7-BA87-4C4B-81A4-52CB4FB95A5C}" sibTransId="{FA483EB0-489F-4F96-A9D5-54A99C96C512}"/>
    <dgm:cxn modelId="{43F4DA43-0C92-40E5-B202-0B4BAEEA5FE4}" srcId="{245AB618-9FBD-49AA-AD7D-4BF259E251F7}" destId="{E2DC349C-06B1-4C8A-A3B0-A9C7E225690C}" srcOrd="0" destOrd="0" parTransId="{24F43059-8044-4E79-86D0-AFB204904C47}" sibTransId="{88D15B17-42F0-4B9B-9D78-4683F9117FDE}"/>
    <dgm:cxn modelId="{7D721946-0BA6-4BFD-9FBC-539DF0B9C8DE}" type="presOf" srcId="{B2209A01-C64F-470C-848C-28D698439FD0}" destId="{58B33C2E-E41E-4143-82C5-EDD863B56167}" srcOrd="0" destOrd="0" presId="urn:microsoft.com/office/officeart/2005/8/layout/default"/>
    <dgm:cxn modelId="{95B8C553-D3F2-4297-9858-BD193FD2E45D}" srcId="{245AB618-9FBD-49AA-AD7D-4BF259E251F7}" destId="{ED314846-E118-44A8-8D25-C71855D947E2}" srcOrd="1" destOrd="0" parTransId="{3E354347-BC86-4A9D-A619-03AA29DAA585}" sibTransId="{DE91F732-ECDB-4363-8BB0-E6E661401F62}"/>
    <dgm:cxn modelId="{E1A14059-EE3D-4822-B089-AFBC8DF20F61}" type="presOf" srcId="{1212D583-52FE-40BD-9C81-58663B3E196C}" destId="{BB5EA414-02A2-4BAB-855B-DF1CC64B6838}" srcOrd="0" destOrd="0" presId="urn:microsoft.com/office/officeart/2005/8/layout/default"/>
    <dgm:cxn modelId="{5F4D957A-F0CE-4833-9E0D-A345159B60D3}" srcId="{245AB618-9FBD-49AA-AD7D-4BF259E251F7}" destId="{E64FF52A-60DA-44EF-95FC-E746EDA9825F}" srcOrd="4" destOrd="0" parTransId="{C424BE8F-468C-486D-934E-A9FBF17599C9}" sibTransId="{61AC7B82-0CBD-423C-B3AB-C0294664A833}"/>
    <dgm:cxn modelId="{5C471CD4-DDC2-4AFB-996D-945A9F2C3506}" type="presOf" srcId="{E2DC349C-06B1-4C8A-A3B0-A9C7E225690C}" destId="{FEEF0A08-6B66-409F-9385-6408F86307AD}" srcOrd="0" destOrd="0" presId="urn:microsoft.com/office/officeart/2005/8/layout/default"/>
    <dgm:cxn modelId="{A14C82FD-F740-4539-9ED3-5A360A59706E}" type="presOf" srcId="{B5C158CD-C97F-4A21-9397-AC1CBA235231}" destId="{E4C0389C-AE08-4EC1-860D-904AC04E566F}" srcOrd="0" destOrd="0" presId="urn:microsoft.com/office/officeart/2005/8/layout/default"/>
    <dgm:cxn modelId="{00B601FE-AC28-4DD9-958D-3FA20664F8E6}" type="presOf" srcId="{E64FF52A-60DA-44EF-95FC-E746EDA9825F}" destId="{7DE8D95F-27B5-4418-8C88-7C2104D67C41}" srcOrd="0" destOrd="0" presId="urn:microsoft.com/office/officeart/2005/8/layout/default"/>
    <dgm:cxn modelId="{7625BCFE-E5CB-415A-86B8-E6E55F02CB35}" type="presOf" srcId="{ED314846-E118-44A8-8D25-C71855D947E2}" destId="{B78E4B93-F21E-46D9-B707-3336A710FE16}" srcOrd="0" destOrd="0" presId="urn:microsoft.com/office/officeart/2005/8/layout/default"/>
    <dgm:cxn modelId="{6D2800BC-D617-41C5-AACE-1A76F5509C21}" type="presParOf" srcId="{4444C87F-7C43-4AE0-B001-8E6E3C941FD5}" destId="{FEEF0A08-6B66-409F-9385-6408F86307AD}" srcOrd="0" destOrd="0" presId="urn:microsoft.com/office/officeart/2005/8/layout/default"/>
    <dgm:cxn modelId="{B60518C5-2CCF-49E0-8DCE-11EBCCA80F71}" type="presParOf" srcId="{4444C87F-7C43-4AE0-B001-8E6E3C941FD5}" destId="{52186348-3B39-47CD-A64B-A310441D80F1}" srcOrd="1" destOrd="0" presId="urn:microsoft.com/office/officeart/2005/8/layout/default"/>
    <dgm:cxn modelId="{236398BE-9C09-4622-94D0-7340CFEA455B}" type="presParOf" srcId="{4444C87F-7C43-4AE0-B001-8E6E3C941FD5}" destId="{B78E4B93-F21E-46D9-B707-3336A710FE16}" srcOrd="2" destOrd="0" presId="urn:microsoft.com/office/officeart/2005/8/layout/default"/>
    <dgm:cxn modelId="{3239691D-F98D-4977-9E99-7E5FDA7FF636}" type="presParOf" srcId="{4444C87F-7C43-4AE0-B001-8E6E3C941FD5}" destId="{ADDFCB5D-4530-4D79-9D20-83197A3AF20E}" srcOrd="3" destOrd="0" presId="urn:microsoft.com/office/officeart/2005/8/layout/default"/>
    <dgm:cxn modelId="{6F5B1AA7-7AC9-4B7C-BFCD-F808643EC210}" type="presParOf" srcId="{4444C87F-7C43-4AE0-B001-8E6E3C941FD5}" destId="{BB5EA414-02A2-4BAB-855B-DF1CC64B6838}" srcOrd="4" destOrd="0" presId="urn:microsoft.com/office/officeart/2005/8/layout/default"/>
    <dgm:cxn modelId="{92427AE9-1BEE-4B12-A174-DE44A2D015BB}" type="presParOf" srcId="{4444C87F-7C43-4AE0-B001-8E6E3C941FD5}" destId="{56F93396-6154-45D4-9076-A18DC94549B5}" srcOrd="5" destOrd="0" presId="urn:microsoft.com/office/officeart/2005/8/layout/default"/>
    <dgm:cxn modelId="{E8F7593B-5F97-4005-9EC2-3123483EE586}" type="presParOf" srcId="{4444C87F-7C43-4AE0-B001-8E6E3C941FD5}" destId="{E4C0389C-AE08-4EC1-860D-904AC04E566F}" srcOrd="6" destOrd="0" presId="urn:microsoft.com/office/officeart/2005/8/layout/default"/>
    <dgm:cxn modelId="{52677EA0-E340-45F6-BC95-09D09A9A8477}" type="presParOf" srcId="{4444C87F-7C43-4AE0-B001-8E6E3C941FD5}" destId="{A5026BAB-F7AC-4E76-BC42-D182A98B11D4}" srcOrd="7" destOrd="0" presId="urn:microsoft.com/office/officeart/2005/8/layout/default"/>
    <dgm:cxn modelId="{FC391019-6816-4731-9D4E-FC3FD5A7886B}" type="presParOf" srcId="{4444C87F-7C43-4AE0-B001-8E6E3C941FD5}" destId="{7DE8D95F-27B5-4418-8C88-7C2104D67C41}" srcOrd="8" destOrd="0" presId="urn:microsoft.com/office/officeart/2005/8/layout/default"/>
    <dgm:cxn modelId="{307943C1-4E4B-41BB-90A6-79B7D72C28EA}" type="presParOf" srcId="{4444C87F-7C43-4AE0-B001-8E6E3C941FD5}" destId="{2243DE09-DFED-439D-B006-8FC8AFC4222F}" srcOrd="9" destOrd="0" presId="urn:microsoft.com/office/officeart/2005/8/layout/default"/>
    <dgm:cxn modelId="{15D11606-F22F-4849-AEC0-B4A2380AD698}" type="presParOf" srcId="{4444C87F-7C43-4AE0-B001-8E6E3C941FD5}" destId="{58B33C2E-E41E-4143-82C5-EDD863B56167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8148D8-F936-4416-B5C3-F438E4FAC31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607EC5-1C09-4EBC-97BE-C0873BE071F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Excel</a:t>
          </a:r>
          <a:endParaRPr lang="en-US"/>
        </a:p>
      </dgm:t>
    </dgm:pt>
    <dgm:pt modelId="{9719E8D0-E04D-43C4-A815-7C32796E855B}" type="parTrans" cxnId="{60C22A06-35D0-4201-8C33-C89FD56733B4}">
      <dgm:prSet/>
      <dgm:spPr/>
      <dgm:t>
        <a:bodyPr/>
        <a:lstStyle/>
        <a:p>
          <a:endParaRPr lang="en-US"/>
        </a:p>
      </dgm:t>
    </dgm:pt>
    <dgm:pt modelId="{D103DDD7-8DAF-497B-961E-6B8A992F578E}" type="sibTrans" cxnId="{60C22A06-35D0-4201-8C33-C89FD56733B4}">
      <dgm:prSet/>
      <dgm:spPr/>
      <dgm:t>
        <a:bodyPr/>
        <a:lstStyle/>
        <a:p>
          <a:endParaRPr lang="en-US"/>
        </a:p>
      </dgm:t>
    </dgm:pt>
    <dgm:pt modelId="{9CF3FFB7-C8A9-4DC6-A170-BB82AFD4E09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Pivot Tables</a:t>
          </a:r>
          <a:endParaRPr lang="en-US"/>
        </a:p>
      </dgm:t>
    </dgm:pt>
    <dgm:pt modelId="{9BAB6F19-6BB5-4457-87E4-2C5313857106}" type="parTrans" cxnId="{500A6813-24D5-49FF-B312-D222889030BC}">
      <dgm:prSet/>
      <dgm:spPr/>
      <dgm:t>
        <a:bodyPr/>
        <a:lstStyle/>
        <a:p>
          <a:endParaRPr lang="en-US"/>
        </a:p>
      </dgm:t>
    </dgm:pt>
    <dgm:pt modelId="{6FB58812-2656-419E-B6C8-41ED4C281CBC}" type="sibTrans" cxnId="{500A6813-24D5-49FF-B312-D222889030BC}">
      <dgm:prSet/>
      <dgm:spPr/>
      <dgm:t>
        <a:bodyPr/>
        <a:lstStyle/>
        <a:p>
          <a:endParaRPr lang="en-US"/>
        </a:p>
      </dgm:t>
    </dgm:pt>
    <dgm:pt modelId="{07582645-AA5E-4C9D-A6CC-CCDDD2CB90B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dirty="0"/>
            <a:t>Pivot Charts</a:t>
          </a:r>
          <a:endParaRPr lang="en-US" dirty="0"/>
        </a:p>
      </dgm:t>
    </dgm:pt>
    <dgm:pt modelId="{2EA9DBCA-F909-4D55-BC70-8299CAAF594B}" type="parTrans" cxnId="{309843E7-8527-4D46-9EAB-F094110BE92A}">
      <dgm:prSet/>
      <dgm:spPr/>
      <dgm:t>
        <a:bodyPr/>
        <a:lstStyle/>
        <a:p>
          <a:endParaRPr lang="en-US"/>
        </a:p>
      </dgm:t>
    </dgm:pt>
    <dgm:pt modelId="{2E0AE039-7FBF-4112-9D01-95CEF99ACDF0}" type="sibTrans" cxnId="{309843E7-8527-4D46-9EAB-F094110BE92A}">
      <dgm:prSet/>
      <dgm:spPr/>
      <dgm:t>
        <a:bodyPr/>
        <a:lstStyle/>
        <a:p>
          <a:endParaRPr lang="en-US"/>
        </a:p>
      </dgm:t>
    </dgm:pt>
    <dgm:pt modelId="{E8F5322E-89D0-42A3-9DEE-94EB62D8E10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Slicers</a:t>
          </a:r>
          <a:endParaRPr lang="en-US"/>
        </a:p>
      </dgm:t>
    </dgm:pt>
    <dgm:pt modelId="{43F39237-DA82-4A30-B688-6CF6CD21C25E}" type="parTrans" cxnId="{6082CD88-0462-4EC3-B2A9-CE339A2004F2}">
      <dgm:prSet/>
      <dgm:spPr/>
      <dgm:t>
        <a:bodyPr/>
        <a:lstStyle/>
        <a:p>
          <a:endParaRPr lang="en-US"/>
        </a:p>
      </dgm:t>
    </dgm:pt>
    <dgm:pt modelId="{C29EC597-976E-46EF-8A53-6275338DA08E}" type="sibTrans" cxnId="{6082CD88-0462-4EC3-B2A9-CE339A2004F2}">
      <dgm:prSet/>
      <dgm:spPr/>
      <dgm:t>
        <a:bodyPr/>
        <a:lstStyle/>
        <a:p>
          <a:endParaRPr lang="en-US"/>
        </a:p>
      </dgm:t>
    </dgm:pt>
    <dgm:pt modelId="{35310D79-8CD7-4879-8E50-86A1BEDFA26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/>
            <a:t>Timeline</a:t>
          </a:r>
          <a:endParaRPr lang="en-US"/>
        </a:p>
      </dgm:t>
    </dgm:pt>
    <dgm:pt modelId="{A78A71A3-6D56-492A-BC99-08F58BBEC5C2}" type="parTrans" cxnId="{44FDFBAE-AD8E-4C2C-AF48-5F037B917144}">
      <dgm:prSet/>
      <dgm:spPr/>
      <dgm:t>
        <a:bodyPr/>
        <a:lstStyle/>
        <a:p>
          <a:endParaRPr lang="en-US"/>
        </a:p>
      </dgm:t>
    </dgm:pt>
    <dgm:pt modelId="{35BC44F3-F96B-47C5-B61B-B28E9003AAFC}" type="sibTrans" cxnId="{44FDFBAE-AD8E-4C2C-AF48-5F037B917144}">
      <dgm:prSet/>
      <dgm:spPr/>
      <dgm:t>
        <a:bodyPr/>
        <a:lstStyle/>
        <a:p>
          <a:endParaRPr lang="en-US"/>
        </a:p>
      </dgm:t>
    </dgm:pt>
    <dgm:pt modelId="{10A3E3BE-F81D-4D7F-B98A-0D8635EEC432}" type="pres">
      <dgm:prSet presAssocID="{838148D8-F936-4416-B5C3-F438E4FAC315}" presName="root" presStyleCnt="0">
        <dgm:presLayoutVars>
          <dgm:dir/>
          <dgm:resizeHandles val="exact"/>
        </dgm:presLayoutVars>
      </dgm:prSet>
      <dgm:spPr/>
    </dgm:pt>
    <dgm:pt modelId="{AEB1195C-C32F-49EF-ADD8-E9288392DDDA}" type="pres">
      <dgm:prSet presAssocID="{DD607EC5-1C09-4EBC-97BE-C0873BE071FC}" presName="compNode" presStyleCnt="0"/>
      <dgm:spPr/>
    </dgm:pt>
    <dgm:pt modelId="{5386608B-E204-44F1-B5DE-8D0FFEFBCC06}" type="pres">
      <dgm:prSet presAssocID="{DD607EC5-1C09-4EBC-97BE-C0873BE071FC}" presName="iconBgRect" presStyleLbl="bgShp" presStyleIdx="0" presStyleCnt="5"/>
      <dgm:spPr/>
    </dgm:pt>
    <dgm:pt modelId="{E2F0B0BA-4DA0-47FA-9251-965DB84B760B}" type="pres">
      <dgm:prSet presAssocID="{DD607EC5-1C09-4EBC-97BE-C0873BE071F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8844301-841F-4221-8538-2332594D8E33}" type="pres">
      <dgm:prSet presAssocID="{DD607EC5-1C09-4EBC-97BE-C0873BE071FC}" presName="spaceRect" presStyleCnt="0"/>
      <dgm:spPr/>
    </dgm:pt>
    <dgm:pt modelId="{67CAE7AB-D438-4FA7-9FC6-D55A2043908D}" type="pres">
      <dgm:prSet presAssocID="{DD607EC5-1C09-4EBC-97BE-C0873BE071FC}" presName="textRect" presStyleLbl="revTx" presStyleIdx="0" presStyleCnt="5">
        <dgm:presLayoutVars>
          <dgm:chMax val="1"/>
          <dgm:chPref val="1"/>
        </dgm:presLayoutVars>
      </dgm:prSet>
      <dgm:spPr/>
    </dgm:pt>
    <dgm:pt modelId="{A7899E59-C759-4E5C-AE5A-95DD16FE7FD3}" type="pres">
      <dgm:prSet presAssocID="{D103DDD7-8DAF-497B-961E-6B8A992F578E}" presName="sibTrans" presStyleCnt="0"/>
      <dgm:spPr/>
    </dgm:pt>
    <dgm:pt modelId="{EA663C60-A7DD-43E5-A309-F703AF324CA1}" type="pres">
      <dgm:prSet presAssocID="{9CF3FFB7-C8A9-4DC6-A170-BB82AFD4E09D}" presName="compNode" presStyleCnt="0"/>
      <dgm:spPr/>
    </dgm:pt>
    <dgm:pt modelId="{D5747507-A953-42DF-BC9B-67950A64B964}" type="pres">
      <dgm:prSet presAssocID="{9CF3FFB7-C8A9-4DC6-A170-BB82AFD4E09D}" presName="iconBgRect" presStyleLbl="bgShp" presStyleIdx="1" presStyleCnt="5"/>
      <dgm:spPr/>
    </dgm:pt>
    <dgm:pt modelId="{92C3E604-71A7-44DE-8543-A4BF845C389E}" type="pres">
      <dgm:prSet presAssocID="{9CF3FFB7-C8A9-4DC6-A170-BB82AFD4E09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 with solid fill"/>
        </a:ext>
      </dgm:extLst>
    </dgm:pt>
    <dgm:pt modelId="{E8ECA02D-9EA5-4CBF-8463-A80D771D8007}" type="pres">
      <dgm:prSet presAssocID="{9CF3FFB7-C8A9-4DC6-A170-BB82AFD4E09D}" presName="spaceRect" presStyleCnt="0"/>
      <dgm:spPr/>
    </dgm:pt>
    <dgm:pt modelId="{7428CAE1-585B-44F9-84ED-BC0B8A3D4CA1}" type="pres">
      <dgm:prSet presAssocID="{9CF3FFB7-C8A9-4DC6-A170-BB82AFD4E09D}" presName="textRect" presStyleLbl="revTx" presStyleIdx="1" presStyleCnt="5">
        <dgm:presLayoutVars>
          <dgm:chMax val="1"/>
          <dgm:chPref val="1"/>
        </dgm:presLayoutVars>
      </dgm:prSet>
      <dgm:spPr/>
    </dgm:pt>
    <dgm:pt modelId="{BB4A0EF1-4C98-43CE-B548-CA08265EB098}" type="pres">
      <dgm:prSet presAssocID="{6FB58812-2656-419E-B6C8-41ED4C281CBC}" presName="sibTrans" presStyleCnt="0"/>
      <dgm:spPr/>
    </dgm:pt>
    <dgm:pt modelId="{31FD51AD-897C-4E10-B380-5A321D28F504}" type="pres">
      <dgm:prSet presAssocID="{07582645-AA5E-4C9D-A6CC-CCDDD2CB90B2}" presName="compNode" presStyleCnt="0"/>
      <dgm:spPr/>
    </dgm:pt>
    <dgm:pt modelId="{9502BD72-90E8-4903-8572-3616E56DFAAA}" type="pres">
      <dgm:prSet presAssocID="{07582645-AA5E-4C9D-A6CC-CCDDD2CB90B2}" presName="iconBgRect" presStyleLbl="bgShp" presStyleIdx="2" presStyleCnt="5"/>
      <dgm:spPr/>
    </dgm:pt>
    <dgm:pt modelId="{79349DDF-AEA7-48F3-A109-213F0DA9DA51}" type="pres">
      <dgm:prSet presAssocID="{07582645-AA5E-4C9D-A6CC-CCDDD2CB90B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F614266-9A72-4D31-954A-420A980C67B1}" type="pres">
      <dgm:prSet presAssocID="{07582645-AA5E-4C9D-A6CC-CCDDD2CB90B2}" presName="spaceRect" presStyleCnt="0"/>
      <dgm:spPr/>
    </dgm:pt>
    <dgm:pt modelId="{9EB99B3F-152B-40ED-9672-A55ABD129087}" type="pres">
      <dgm:prSet presAssocID="{07582645-AA5E-4C9D-A6CC-CCDDD2CB90B2}" presName="textRect" presStyleLbl="revTx" presStyleIdx="2" presStyleCnt="5" custScaleX="123345">
        <dgm:presLayoutVars>
          <dgm:chMax val="1"/>
          <dgm:chPref val="1"/>
        </dgm:presLayoutVars>
      </dgm:prSet>
      <dgm:spPr/>
    </dgm:pt>
    <dgm:pt modelId="{91D7F246-FA11-4709-991E-9306034007FF}" type="pres">
      <dgm:prSet presAssocID="{2E0AE039-7FBF-4112-9D01-95CEF99ACDF0}" presName="sibTrans" presStyleCnt="0"/>
      <dgm:spPr/>
    </dgm:pt>
    <dgm:pt modelId="{8906959C-FEBA-4722-AAB1-187E14E337BF}" type="pres">
      <dgm:prSet presAssocID="{E8F5322E-89D0-42A3-9DEE-94EB62D8E109}" presName="compNode" presStyleCnt="0"/>
      <dgm:spPr/>
    </dgm:pt>
    <dgm:pt modelId="{7F110424-69F1-4171-8BBC-3B0F98988B1B}" type="pres">
      <dgm:prSet presAssocID="{E8F5322E-89D0-42A3-9DEE-94EB62D8E109}" presName="iconBgRect" presStyleLbl="bgShp" presStyleIdx="3" presStyleCnt="5"/>
      <dgm:spPr/>
    </dgm:pt>
    <dgm:pt modelId="{0EAC5F5D-307D-44A2-B82C-480A01F7D70C}" type="pres">
      <dgm:prSet presAssocID="{E8F5322E-89D0-42A3-9DEE-94EB62D8E10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t with solid fill"/>
        </a:ext>
      </dgm:extLst>
    </dgm:pt>
    <dgm:pt modelId="{32E5B34D-CCB4-4DEC-B1EB-B7D20985F5FF}" type="pres">
      <dgm:prSet presAssocID="{E8F5322E-89D0-42A3-9DEE-94EB62D8E109}" presName="spaceRect" presStyleCnt="0"/>
      <dgm:spPr/>
    </dgm:pt>
    <dgm:pt modelId="{C71F423C-17D2-4C38-B31D-BA30DA2A6A8B}" type="pres">
      <dgm:prSet presAssocID="{E8F5322E-89D0-42A3-9DEE-94EB62D8E109}" presName="textRect" presStyleLbl="revTx" presStyleIdx="3" presStyleCnt="5">
        <dgm:presLayoutVars>
          <dgm:chMax val="1"/>
          <dgm:chPref val="1"/>
        </dgm:presLayoutVars>
      </dgm:prSet>
      <dgm:spPr/>
    </dgm:pt>
    <dgm:pt modelId="{0FBE8F6F-C3C9-4A3D-8E50-8E75441213A2}" type="pres">
      <dgm:prSet presAssocID="{C29EC597-976E-46EF-8A53-6275338DA08E}" presName="sibTrans" presStyleCnt="0"/>
      <dgm:spPr/>
    </dgm:pt>
    <dgm:pt modelId="{60531A1B-0561-4E9B-8262-AED033F00145}" type="pres">
      <dgm:prSet presAssocID="{35310D79-8CD7-4879-8E50-86A1BEDFA266}" presName="compNode" presStyleCnt="0"/>
      <dgm:spPr/>
    </dgm:pt>
    <dgm:pt modelId="{464708A5-D55A-42B5-A568-29F1B4525301}" type="pres">
      <dgm:prSet presAssocID="{35310D79-8CD7-4879-8E50-86A1BEDFA266}" presName="iconBgRect" presStyleLbl="bgShp" presStyleIdx="4" presStyleCnt="5"/>
      <dgm:spPr/>
    </dgm:pt>
    <dgm:pt modelId="{3C58A103-9704-458F-A0D6-EE395A66E2BF}" type="pres">
      <dgm:prSet presAssocID="{35310D79-8CD7-4879-8E50-86A1BEDFA26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 66% with solid fill"/>
        </a:ext>
      </dgm:extLst>
    </dgm:pt>
    <dgm:pt modelId="{A920743D-33E2-4FA9-895D-A69B90D4C1B5}" type="pres">
      <dgm:prSet presAssocID="{35310D79-8CD7-4879-8E50-86A1BEDFA266}" presName="spaceRect" presStyleCnt="0"/>
      <dgm:spPr/>
    </dgm:pt>
    <dgm:pt modelId="{05AD819F-6F66-459A-8E45-4F752F774C0B}" type="pres">
      <dgm:prSet presAssocID="{35310D79-8CD7-4879-8E50-86A1BEDFA266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60C22A06-35D0-4201-8C33-C89FD56733B4}" srcId="{838148D8-F936-4416-B5C3-F438E4FAC315}" destId="{DD607EC5-1C09-4EBC-97BE-C0873BE071FC}" srcOrd="0" destOrd="0" parTransId="{9719E8D0-E04D-43C4-A815-7C32796E855B}" sibTransId="{D103DDD7-8DAF-497B-961E-6B8A992F578E}"/>
    <dgm:cxn modelId="{16AF3609-E2BE-4237-A880-92973892006B}" type="presOf" srcId="{838148D8-F936-4416-B5C3-F438E4FAC315}" destId="{10A3E3BE-F81D-4D7F-B98A-0D8635EEC432}" srcOrd="0" destOrd="0" presId="urn:microsoft.com/office/officeart/2018/5/layout/IconCircleLabelList"/>
    <dgm:cxn modelId="{500A6813-24D5-49FF-B312-D222889030BC}" srcId="{838148D8-F936-4416-B5C3-F438E4FAC315}" destId="{9CF3FFB7-C8A9-4DC6-A170-BB82AFD4E09D}" srcOrd="1" destOrd="0" parTransId="{9BAB6F19-6BB5-4457-87E4-2C5313857106}" sibTransId="{6FB58812-2656-419E-B6C8-41ED4C281CBC}"/>
    <dgm:cxn modelId="{C6136F37-6AD9-431E-A469-F083376D13C5}" type="presOf" srcId="{DD607EC5-1C09-4EBC-97BE-C0873BE071FC}" destId="{67CAE7AB-D438-4FA7-9FC6-D55A2043908D}" srcOrd="0" destOrd="0" presId="urn:microsoft.com/office/officeart/2018/5/layout/IconCircleLabelList"/>
    <dgm:cxn modelId="{B6E23453-56C3-40C1-85F3-733462BC7BB3}" type="presOf" srcId="{35310D79-8CD7-4879-8E50-86A1BEDFA266}" destId="{05AD819F-6F66-459A-8E45-4F752F774C0B}" srcOrd="0" destOrd="0" presId="urn:microsoft.com/office/officeart/2018/5/layout/IconCircleLabelList"/>
    <dgm:cxn modelId="{B6F30956-C98B-474D-8CDB-CD499B987BC7}" type="presOf" srcId="{E8F5322E-89D0-42A3-9DEE-94EB62D8E109}" destId="{C71F423C-17D2-4C38-B31D-BA30DA2A6A8B}" srcOrd="0" destOrd="0" presId="urn:microsoft.com/office/officeart/2018/5/layout/IconCircleLabelList"/>
    <dgm:cxn modelId="{72E68C57-395D-4C7F-8788-944E1BAAAE25}" type="presOf" srcId="{9CF3FFB7-C8A9-4DC6-A170-BB82AFD4E09D}" destId="{7428CAE1-585B-44F9-84ED-BC0B8A3D4CA1}" srcOrd="0" destOrd="0" presId="urn:microsoft.com/office/officeart/2018/5/layout/IconCircleLabelList"/>
    <dgm:cxn modelId="{6082CD88-0462-4EC3-B2A9-CE339A2004F2}" srcId="{838148D8-F936-4416-B5C3-F438E4FAC315}" destId="{E8F5322E-89D0-42A3-9DEE-94EB62D8E109}" srcOrd="3" destOrd="0" parTransId="{43F39237-DA82-4A30-B688-6CF6CD21C25E}" sibTransId="{C29EC597-976E-46EF-8A53-6275338DA08E}"/>
    <dgm:cxn modelId="{44FDFBAE-AD8E-4C2C-AF48-5F037B917144}" srcId="{838148D8-F936-4416-B5C3-F438E4FAC315}" destId="{35310D79-8CD7-4879-8E50-86A1BEDFA266}" srcOrd="4" destOrd="0" parTransId="{A78A71A3-6D56-492A-BC99-08F58BBEC5C2}" sibTransId="{35BC44F3-F96B-47C5-B61B-B28E9003AAFC}"/>
    <dgm:cxn modelId="{B0B2D2D0-3BA3-44E5-9C4A-C70629CC0C45}" type="presOf" srcId="{07582645-AA5E-4C9D-A6CC-CCDDD2CB90B2}" destId="{9EB99B3F-152B-40ED-9672-A55ABD129087}" srcOrd="0" destOrd="0" presId="urn:microsoft.com/office/officeart/2018/5/layout/IconCircleLabelList"/>
    <dgm:cxn modelId="{309843E7-8527-4D46-9EAB-F094110BE92A}" srcId="{838148D8-F936-4416-B5C3-F438E4FAC315}" destId="{07582645-AA5E-4C9D-A6CC-CCDDD2CB90B2}" srcOrd="2" destOrd="0" parTransId="{2EA9DBCA-F909-4D55-BC70-8299CAAF594B}" sibTransId="{2E0AE039-7FBF-4112-9D01-95CEF99ACDF0}"/>
    <dgm:cxn modelId="{8D163F1F-BD8B-421E-9536-1B8488E44D78}" type="presParOf" srcId="{10A3E3BE-F81D-4D7F-B98A-0D8635EEC432}" destId="{AEB1195C-C32F-49EF-ADD8-E9288392DDDA}" srcOrd="0" destOrd="0" presId="urn:microsoft.com/office/officeart/2018/5/layout/IconCircleLabelList"/>
    <dgm:cxn modelId="{CDA493C0-E9E1-460F-98BB-988AD15B8F6E}" type="presParOf" srcId="{AEB1195C-C32F-49EF-ADD8-E9288392DDDA}" destId="{5386608B-E204-44F1-B5DE-8D0FFEFBCC06}" srcOrd="0" destOrd="0" presId="urn:microsoft.com/office/officeart/2018/5/layout/IconCircleLabelList"/>
    <dgm:cxn modelId="{360C06F8-2DDE-4E81-B6C5-91ED35BB9EAB}" type="presParOf" srcId="{AEB1195C-C32F-49EF-ADD8-E9288392DDDA}" destId="{E2F0B0BA-4DA0-47FA-9251-965DB84B760B}" srcOrd="1" destOrd="0" presId="urn:microsoft.com/office/officeart/2018/5/layout/IconCircleLabelList"/>
    <dgm:cxn modelId="{A896D294-E542-4B85-8EEB-C9015E9B6D62}" type="presParOf" srcId="{AEB1195C-C32F-49EF-ADD8-E9288392DDDA}" destId="{B8844301-841F-4221-8538-2332594D8E33}" srcOrd="2" destOrd="0" presId="urn:microsoft.com/office/officeart/2018/5/layout/IconCircleLabelList"/>
    <dgm:cxn modelId="{D2F30835-1FF9-45CC-BF1E-E268D0514A7E}" type="presParOf" srcId="{AEB1195C-C32F-49EF-ADD8-E9288392DDDA}" destId="{67CAE7AB-D438-4FA7-9FC6-D55A2043908D}" srcOrd="3" destOrd="0" presId="urn:microsoft.com/office/officeart/2018/5/layout/IconCircleLabelList"/>
    <dgm:cxn modelId="{F48F93C2-8CE4-4EB4-AD9E-B06135459645}" type="presParOf" srcId="{10A3E3BE-F81D-4D7F-B98A-0D8635EEC432}" destId="{A7899E59-C759-4E5C-AE5A-95DD16FE7FD3}" srcOrd="1" destOrd="0" presId="urn:microsoft.com/office/officeart/2018/5/layout/IconCircleLabelList"/>
    <dgm:cxn modelId="{1A7291D6-16F0-4310-8BAB-29DA977CC458}" type="presParOf" srcId="{10A3E3BE-F81D-4D7F-B98A-0D8635EEC432}" destId="{EA663C60-A7DD-43E5-A309-F703AF324CA1}" srcOrd="2" destOrd="0" presId="urn:microsoft.com/office/officeart/2018/5/layout/IconCircleLabelList"/>
    <dgm:cxn modelId="{7153002D-6A8C-4D91-B536-CF74D1E4FF4C}" type="presParOf" srcId="{EA663C60-A7DD-43E5-A309-F703AF324CA1}" destId="{D5747507-A953-42DF-BC9B-67950A64B964}" srcOrd="0" destOrd="0" presId="urn:microsoft.com/office/officeart/2018/5/layout/IconCircleLabelList"/>
    <dgm:cxn modelId="{553155DB-4C50-4889-BC37-77116DEF0B93}" type="presParOf" srcId="{EA663C60-A7DD-43E5-A309-F703AF324CA1}" destId="{92C3E604-71A7-44DE-8543-A4BF845C389E}" srcOrd="1" destOrd="0" presId="urn:microsoft.com/office/officeart/2018/5/layout/IconCircleLabelList"/>
    <dgm:cxn modelId="{5DA5FEA2-7F29-4CEA-B9F5-684552394F95}" type="presParOf" srcId="{EA663C60-A7DD-43E5-A309-F703AF324CA1}" destId="{E8ECA02D-9EA5-4CBF-8463-A80D771D8007}" srcOrd="2" destOrd="0" presId="urn:microsoft.com/office/officeart/2018/5/layout/IconCircleLabelList"/>
    <dgm:cxn modelId="{A89E99A2-9AE8-4F51-B9D5-E721D5CB48B0}" type="presParOf" srcId="{EA663C60-A7DD-43E5-A309-F703AF324CA1}" destId="{7428CAE1-585B-44F9-84ED-BC0B8A3D4CA1}" srcOrd="3" destOrd="0" presId="urn:microsoft.com/office/officeart/2018/5/layout/IconCircleLabelList"/>
    <dgm:cxn modelId="{F298B8A9-853D-4662-83C0-4F2D9FC66869}" type="presParOf" srcId="{10A3E3BE-F81D-4D7F-B98A-0D8635EEC432}" destId="{BB4A0EF1-4C98-43CE-B548-CA08265EB098}" srcOrd="3" destOrd="0" presId="urn:microsoft.com/office/officeart/2018/5/layout/IconCircleLabelList"/>
    <dgm:cxn modelId="{080C45F8-3547-45CF-8DA9-1E052C4D8A05}" type="presParOf" srcId="{10A3E3BE-F81D-4D7F-B98A-0D8635EEC432}" destId="{31FD51AD-897C-4E10-B380-5A321D28F504}" srcOrd="4" destOrd="0" presId="urn:microsoft.com/office/officeart/2018/5/layout/IconCircleLabelList"/>
    <dgm:cxn modelId="{1CEEDE2F-8220-4ECB-9D74-65D9B2BD1F73}" type="presParOf" srcId="{31FD51AD-897C-4E10-B380-5A321D28F504}" destId="{9502BD72-90E8-4903-8572-3616E56DFAAA}" srcOrd="0" destOrd="0" presId="urn:microsoft.com/office/officeart/2018/5/layout/IconCircleLabelList"/>
    <dgm:cxn modelId="{B6CC54EB-D193-493F-BE44-2053E5BE5412}" type="presParOf" srcId="{31FD51AD-897C-4E10-B380-5A321D28F504}" destId="{79349DDF-AEA7-48F3-A109-213F0DA9DA51}" srcOrd="1" destOrd="0" presId="urn:microsoft.com/office/officeart/2018/5/layout/IconCircleLabelList"/>
    <dgm:cxn modelId="{8B342659-17DC-4EAF-BE8C-A0F3B9BF156B}" type="presParOf" srcId="{31FD51AD-897C-4E10-B380-5A321D28F504}" destId="{FF614266-9A72-4D31-954A-420A980C67B1}" srcOrd="2" destOrd="0" presId="urn:microsoft.com/office/officeart/2018/5/layout/IconCircleLabelList"/>
    <dgm:cxn modelId="{B233F4B3-D049-40F5-BE5D-83518D88783D}" type="presParOf" srcId="{31FD51AD-897C-4E10-B380-5A321D28F504}" destId="{9EB99B3F-152B-40ED-9672-A55ABD129087}" srcOrd="3" destOrd="0" presId="urn:microsoft.com/office/officeart/2018/5/layout/IconCircleLabelList"/>
    <dgm:cxn modelId="{AD38CAAB-E592-4C17-9E7A-C903427FA5FB}" type="presParOf" srcId="{10A3E3BE-F81D-4D7F-B98A-0D8635EEC432}" destId="{91D7F246-FA11-4709-991E-9306034007FF}" srcOrd="5" destOrd="0" presId="urn:microsoft.com/office/officeart/2018/5/layout/IconCircleLabelList"/>
    <dgm:cxn modelId="{384B39D2-E352-41ED-97FE-EA9ABA187E1A}" type="presParOf" srcId="{10A3E3BE-F81D-4D7F-B98A-0D8635EEC432}" destId="{8906959C-FEBA-4722-AAB1-187E14E337BF}" srcOrd="6" destOrd="0" presId="urn:microsoft.com/office/officeart/2018/5/layout/IconCircleLabelList"/>
    <dgm:cxn modelId="{14FFEBDC-11A0-4D8C-B63B-0B9815E1E6D7}" type="presParOf" srcId="{8906959C-FEBA-4722-AAB1-187E14E337BF}" destId="{7F110424-69F1-4171-8BBC-3B0F98988B1B}" srcOrd="0" destOrd="0" presId="urn:microsoft.com/office/officeart/2018/5/layout/IconCircleLabelList"/>
    <dgm:cxn modelId="{A1C8066C-4C05-4B88-B9BC-DCFDA03D68B4}" type="presParOf" srcId="{8906959C-FEBA-4722-AAB1-187E14E337BF}" destId="{0EAC5F5D-307D-44A2-B82C-480A01F7D70C}" srcOrd="1" destOrd="0" presId="urn:microsoft.com/office/officeart/2018/5/layout/IconCircleLabelList"/>
    <dgm:cxn modelId="{552BB3C2-B6B4-42C5-9178-0C3FE8B71158}" type="presParOf" srcId="{8906959C-FEBA-4722-AAB1-187E14E337BF}" destId="{32E5B34D-CCB4-4DEC-B1EB-B7D20985F5FF}" srcOrd="2" destOrd="0" presId="urn:microsoft.com/office/officeart/2018/5/layout/IconCircleLabelList"/>
    <dgm:cxn modelId="{C4CA8506-0DD2-4462-919D-1AD1E05B0E9C}" type="presParOf" srcId="{8906959C-FEBA-4722-AAB1-187E14E337BF}" destId="{C71F423C-17D2-4C38-B31D-BA30DA2A6A8B}" srcOrd="3" destOrd="0" presId="urn:microsoft.com/office/officeart/2018/5/layout/IconCircleLabelList"/>
    <dgm:cxn modelId="{7D379106-D682-4665-B673-E71DEDE76B9D}" type="presParOf" srcId="{10A3E3BE-F81D-4D7F-B98A-0D8635EEC432}" destId="{0FBE8F6F-C3C9-4A3D-8E50-8E75441213A2}" srcOrd="7" destOrd="0" presId="urn:microsoft.com/office/officeart/2018/5/layout/IconCircleLabelList"/>
    <dgm:cxn modelId="{80D40EA2-5DCA-4779-9726-A7BC72BE7D02}" type="presParOf" srcId="{10A3E3BE-F81D-4D7F-B98A-0D8635EEC432}" destId="{60531A1B-0561-4E9B-8262-AED033F00145}" srcOrd="8" destOrd="0" presId="urn:microsoft.com/office/officeart/2018/5/layout/IconCircleLabelList"/>
    <dgm:cxn modelId="{6A95D676-3D91-4812-99B8-0FA6CB98C644}" type="presParOf" srcId="{60531A1B-0561-4E9B-8262-AED033F00145}" destId="{464708A5-D55A-42B5-A568-29F1B4525301}" srcOrd="0" destOrd="0" presId="urn:microsoft.com/office/officeart/2018/5/layout/IconCircleLabelList"/>
    <dgm:cxn modelId="{C2A6E28E-B107-4BB9-BDEB-98726C670EE5}" type="presParOf" srcId="{60531A1B-0561-4E9B-8262-AED033F00145}" destId="{3C58A103-9704-458F-A0D6-EE395A66E2BF}" srcOrd="1" destOrd="0" presId="urn:microsoft.com/office/officeart/2018/5/layout/IconCircleLabelList"/>
    <dgm:cxn modelId="{9B8FD291-89E0-4462-B841-4272FE452E26}" type="presParOf" srcId="{60531A1B-0561-4E9B-8262-AED033F00145}" destId="{A920743D-33E2-4FA9-895D-A69B90D4C1B5}" srcOrd="2" destOrd="0" presId="urn:microsoft.com/office/officeart/2018/5/layout/IconCircleLabelList"/>
    <dgm:cxn modelId="{265855F8-D700-4851-BC7B-1DA9D85FA2BE}" type="presParOf" srcId="{60531A1B-0561-4E9B-8262-AED033F00145}" destId="{05AD819F-6F66-459A-8E45-4F752F774C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520131-694F-486D-B6E0-7B243A2706C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3812A667-69E1-4DB3-991C-87CA4E2AF4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The chart portrays that sales remained relatively stable throughout the year, generally ranging between </a:t>
          </a:r>
          <a:r>
            <a:rPr lang="en-US" b="1" dirty="0"/>
            <a:t>700</a:t>
          </a:r>
          <a:r>
            <a:rPr lang="en-US" dirty="0"/>
            <a:t> and </a:t>
          </a:r>
          <a:r>
            <a:rPr lang="en-US" b="1" dirty="0"/>
            <a:t>1,000.</a:t>
          </a:r>
          <a:endParaRPr lang="en-US" dirty="0"/>
        </a:p>
      </dgm:t>
    </dgm:pt>
    <dgm:pt modelId="{839E2214-534C-4EBA-9981-86E505ECE389}" type="parTrans" cxnId="{69A392FA-B2A8-4D67-B35F-6593A954A7A6}">
      <dgm:prSet/>
      <dgm:spPr/>
      <dgm:t>
        <a:bodyPr/>
        <a:lstStyle/>
        <a:p>
          <a:endParaRPr lang="en-US"/>
        </a:p>
      </dgm:t>
    </dgm:pt>
    <dgm:pt modelId="{06214EDB-12C6-4C73-B877-CF00447939ED}" type="sibTrans" cxnId="{69A392FA-B2A8-4D67-B35F-6593A954A7A6}">
      <dgm:prSet/>
      <dgm:spPr/>
      <dgm:t>
        <a:bodyPr/>
        <a:lstStyle/>
        <a:p>
          <a:endParaRPr lang="en-US"/>
        </a:p>
      </dgm:t>
    </dgm:pt>
    <dgm:pt modelId="{BEF61952-B515-4774-A6DF-6DB4B74A56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Modest peaks occurred in </a:t>
          </a:r>
          <a:r>
            <a:rPr lang="en-US" b="1" dirty="0"/>
            <a:t>April</a:t>
          </a:r>
          <a:r>
            <a:rPr lang="en-US" dirty="0"/>
            <a:t> and </a:t>
          </a:r>
          <a:r>
            <a:rPr lang="en-US" b="1" dirty="0"/>
            <a:t>July</a:t>
          </a:r>
          <a:r>
            <a:rPr lang="en-US" dirty="0"/>
            <a:t>, indicating stronger performance, while slight declines were observed in </a:t>
          </a:r>
          <a:r>
            <a:rPr lang="en-US" b="1" dirty="0"/>
            <a:t>February</a:t>
          </a:r>
          <a:r>
            <a:rPr lang="en-US" dirty="0"/>
            <a:t>, </a:t>
          </a:r>
          <a:r>
            <a:rPr lang="en-US" b="1" dirty="0"/>
            <a:t>October</a:t>
          </a:r>
          <a:r>
            <a:rPr lang="en-US" dirty="0"/>
            <a:t>, and </a:t>
          </a:r>
          <a:r>
            <a:rPr lang="en-US" b="1" dirty="0"/>
            <a:t>December</a:t>
          </a:r>
          <a:r>
            <a:rPr lang="en-US" dirty="0"/>
            <a:t>. </a:t>
          </a:r>
        </a:p>
      </dgm:t>
    </dgm:pt>
    <dgm:pt modelId="{7643F506-36ED-4407-8D7F-38B4EBC7770D}" type="parTrans" cxnId="{60FE9F66-7901-4142-948B-DB2757E549DD}">
      <dgm:prSet/>
      <dgm:spPr/>
      <dgm:t>
        <a:bodyPr/>
        <a:lstStyle/>
        <a:p>
          <a:endParaRPr lang="en-US"/>
        </a:p>
      </dgm:t>
    </dgm:pt>
    <dgm:pt modelId="{1F711E93-C7B9-4CAC-94B3-CD7B47EDC2AA}" type="sibTrans" cxnId="{60FE9F66-7901-4142-948B-DB2757E549DD}">
      <dgm:prSet/>
      <dgm:spPr/>
      <dgm:t>
        <a:bodyPr/>
        <a:lstStyle/>
        <a:p>
          <a:endParaRPr lang="en-US"/>
        </a:p>
      </dgm:t>
    </dgm:pt>
    <dgm:pt modelId="{7FBD8535-96C4-4D73-8162-FF7A84580E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Overall, while sales were consistent, the trend suggests a gradual </a:t>
          </a:r>
          <a:r>
            <a:rPr lang="en-US" b="1" dirty="0"/>
            <a:t>decline</a:t>
          </a:r>
          <a:r>
            <a:rPr lang="en-US" dirty="0"/>
            <a:t> toward year-end. This highlights the need to explore new strategies to sustain growth and prevent further decreases.</a:t>
          </a:r>
        </a:p>
      </dgm:t>
    </dgm:pt>
    <dgm:pt modelId="{C73603C5-F7C1-4AE6-9B93-D05610BD7CB4}" type="parTrans" cxnId="{CE87304A-B3F0-4C45-B6AB-174D2B354496}">
      <dgm:prSet/>
      <dgm:spPr/>
      <dgm:t>
        <a:bodyPr/>
        <a:lstStyle/>
        <a:p>
          <a:endParaRPr lang="en-US"/>
        </a:p>
      </dgm:t>
    </dgm:pt>
    <dgm:pt modelId="{43A26ACF-FA04-4253-8219-35E7B50A19B4}" type="sibTrans" cxnId="{CE87304A-B3F0-4C45-B6AB-174D2B354496}">
      <dgm:prSet/>
      <dgm:spPr/>
      <dgm:t>
        <a:bodyPr/>
        <a:lstStyle/>
        <a:p>
          <a:endParaRPr lang="en-US"/>
        </a:p>
      </dgm:t>
    </dgm:pt>
    <dgm:pt modelId="{A687758E-700F-4146-8F3E-6E743B494168}" type="pres">
      <dgm:prSet presAssocID="{65520131-694F-486D-B6E0-7B243A2706CC}" presName="root" presStyleCnt="0">
        <dgm:presLayoutVars>
          <dgm:dir/>
          <dgm:resizeHandles val="exact"/>
        </dgm:presLayoutVars>
      </dgm:prSet>
      <dgm:spPr/>
    </dgm:pt>
    <dgm:pt modelId="{CB073CA5-8E39-42B3-A608-3ADC22E48CBB}" type="pres">
      <dgm:prSet presAssocID="{3812A667-69E1-4DB3-991C-87CA4E2AF456}" presName="compNode" presStyleCnt="0"/>
      <dgm:spPr/>
    </dgm:pt>
    <dgm:pt modelId="{603B0502-9C28-4FCB-A713-1EFFE588FBA8}" type="pres">
      <dgm:prSet presAssocID="{3812A667-69E1-4DB3-991C-87CA4E2AF456}" presName="bgRect" presStyleLbl="bgShp" presStyleIdx="0" presStyleCnt="3"/>
      <dgm:spPr/>
    </dgm:pt>
    <dgm:pt modelId="{1F0121BE-BDC0-4C0B-AE19-DF6F12C2C508}" type="pres">
      <dgm:prSet presAssocID="{3812A667-69E1-4DB3-991C-87CA4E2AF45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D54C9823-372F-44A7-BA4A-3D676DAC0F9D}" type="pres">
      <dgm:prSet presAssocID="{3812A667-69E1-4DB3-991C-87CA4E2AF456}" presName="spaceRect" presStyleCnt="0"/>
      <dgm:spPr/>
    </dgm:pt>
    <dgm:pt modelId="{244D40C2-A8CA-482A-BACB-97CEC7AB4EDA}" type="pres">
      <dgm:prSet presAssocID="{3812A667-69E1-4DB3-991C-87CA4E2AF456}" presName="parTx" presStyleLbl="revTx" presStyleIdx="0" presStyleCnt="3">
        <dgm:presLayoutVars>
          <dgm:chMax val="0"/>
          <dgm:chPref val="0"/>
        </dgm:presLayoutVars>
      </dgm:prSet>
      <dgm:spPr/>
    </dgm:pt>
    <dgm:pt modelId="{C740652A-B072-4688-BF4D-B8DFE144DB88}" type="pres">
      <dgm:prSet presAssocID="{06214EDB-12C6-4C73-B877-CF00447939ED}" presName="sibTrans" presStyleCnt="0"/>
      <dgm:spPr/>
    </dgm:pt>
    <dgm:pt modelId="{7931E4A5-1D5D-4A43-98AE-18D1D387D281}" type="pres">
      <dgm:prSet presAssocID="{BEF61952-B515-4774-A6DF-6DB4B74A56B1}" presName="compNode" presStyleCnt="0"/>
      <dgm:spPr/>
    </dgm:pt>
    <dgm:pt modelId="{05D1CA3D-E8EB-4564-B25E-62844C57845A}" type="pres">
      <dgm:prSet presAssocID="{BEF61952-B515-4774-A6DF-6DB4B74A56B1}" presName="bgRect" presStyleLbl="bgShp" presStyleIdx="1" presStyleCnt="3"/>
      <dgm:spPr/>
    </dgm:pt>
    <dgm:pt modelId="{20981527-4CDC-468C-9E04-04DA76E934A5}" type="pres">
      <dgm:prSet presAssocID="{BEF61952-B515-4774-A6DF-6DB4B74A56B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190A2686-1933-4F1A-A0B6-746CF2CF97A2}" type="pres">
      <dgm:prSet presAssocID="{BEF61952-B515-4774-A6DF-6DB4B74A56B1}" presName="spaceRect" presStyleCnt="0"/>
      <dgm:spPr/>
    </dgm:pt>
    <dgm:pt modelId="{876B2824-0A4C-4ED2-8B31-638310BF3276}" type="pres">
      <dgm:prSet presAssocID="{BEF61952-B515-4774-A6DF-6DB4B74A56B1}" presName="parTx" presStyleLbl="revTx" presStyleIdx="1" presStyleCnt="3">
        <dgm:presLayoutVars>
          <dgm:chMax val="0"/>
          <dgm:chPref val="0"/>
        </dgm:presLayoutVars>
      </dgm:prSet>
      <dgm:spPr/>
    </dgm:pt>
    <dgm:pt modelId="{B1A68299-5885-49DE-A5D0-DE4675FE9315}" type="pres">
      <dgm:prSet presAssocID="{1F711E93-C7B9-4CAC-94B3-CD7B47EDC2AA}" presName="sibTrans" presStyleCnt="0"/>
      <dgm:spPr/>
    </dgm:pt>
    <dgm:pt modelId="{7966BCFC-A560-42CF-8C91-604559C47AF3}" type="pres">
      <dgm:prSet presAssocID="{7FBD8535-96C4-4D73-8162-FF7A84580E28}" presName="compNode" presStyleCnt="0"/>
      <dgm:spPr/>
    </dgm:pt>
    <dgm:pt modelId="{3A84A16F-55C0-4BC4-BF7B-65091F13389C}" type="pres">
      <dgm:prSet presAssocID="{7FBD8535-96C4-4D73-8162-FF7A84580E28}" presName="bgRect" presStyleLbl="bgShp" presStyleIdx="2" presStyleCnt="3"/>
      <dgm:spPr/>
    </dgm:pt>
    <dgm:pt modelId="{34968DD8-963D-484A-8E4E-1230A089B602}" type="pres">
      <dgm:prSet presAssocID="{7FBD8535-96C4-4D73-8162-FF7A84580E2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A4AFA673-DC29-40BF-8E23-284C575FC409}" type="pres">
      <dgm:prSet presAssocID="{7FBD8535-96C4-4D73-8162-FF7A84580E28}" presName="spaceRect" presStyleCnt="0"/>
      <dgm:spPr/>
    </dgm:pt>
    <dgm:pt modelId="{7FC1188F-6713-492A-AEE3-02F82F006513}" type="pres">
      <dgm:prSet presAssocID="{7FBD8535-96C4-4D73-8162-FF7A84580E2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0FE9F66-7901-4142-948B-DB2757E549DD}" srcId="{65520131-694F-486D-B6E0-7B243A2706CC}" destId="{BEF61952-B515-4774-A6DF-6DB4B74A56B1}" srcOrd="1" destOrd="0" parTransId="{7643F506-36ED-4407-8D7F-38B4EBC7770D}" sibTransId="{1F711E93-C7B9-4CAC-94B3-CD7B47EDC2AA}"/>
    <dgm:cxn modelId="{2B558067-207D-4494-9760-83B9D4714333}" type="presOf" srcId="{65520131-694F-486D-B6E0-7B243A2706CC}" destId="{A687758E-700F-4146-8F3E-6E743B494168}" srcOrd="0" destOrd="0" presId="urn:microsoft.com/office/officeart/2018/2/layout/IconVerticalSolidList"/>
    <dgm:cxn modelId="{CE87304A-B3F0-4C45-B6AB-174D2B354496}" srcId="{65520131-694F-486D-B6E0-7B243A2706CC}" destId="{7FBD8535-96C4-4D73-8162-FF7A84580E28}" srcOrd="2" destOrd="0" parTransId="{C73603C5-F7C1-4AE6-9B93-D05610BD7CB4}" sibTransId="{43A26ACF-FA04-4253-8219-35E7B50A19B4}"/>
    <dgm:cxn modelId="{6F58D372-04A3-47D1-90C2-265B521D2807}" type="presOf" srcId="{3812A667-69E1-4DB3-991C-87CA4E2AF456}" destId="{244D40C2-A8CA-482A-BACB-97CEC7AB4EDA}" srcOrd="0" destOrd="0" presId="urn:microsoft.com/office/officeart/2018/2/layout/IconVerticalSolidList"/>
    <dgm:cxn modelId="{91041FB9-425E-4DA4-A8DE-0728E054D83C}" type="presOf" srcId="{7FBD8535-96C4-4D73-8162-FF7A84580E28}" destId="{7FC1188F-6713-492A-AEE3-02F82F006513}" srcOrd="0" destOrd="0" presId="urn:microsoft.com/office/officeart/2018/2/layout/IconVerticalSolidList"/>
    <dgm:cxn modelId="{69A392FA-B2A8-4D67-B35F-6593A954A7A6}" srcId="{65520131-694F-486D-B6E0-7B243A2706CC}" destId="{3812A667-69E1-4DB3-991C-87CA4E2AF456}" srcOrd="0" destOrd="0" parTransId="{839E2214-534C-4EBA-9981-86E505ECE389}" sibTransId="{06214EDB-12C6-4C73-B877-CF00447939ED}"/>
    <dgm:cxn modelId="{D53AE6FB-68FA-4F2B-B2FC-519A93949004}" type="presOf" srcId="{BEF61952-B515-4774-A6DF-6DB4B74A56B1}" destId="{876B2824-0A4C-4ED2-8B31-638310BF3276}" srcOrd="0" destOrd="0" presId="urn:microsoft.com/office/officeart/2018/2/layout/IconVerticalSolidList"/>
    <dgm:cxn modelId="{97F52DA6-9185-428A-9F9A-3705145087F6}" type="presParOf" srcId="{A687758E-700F-4146-8F3E-6E743B494168}" destId="{CB073CA5-8E39-42B3-A608-3ADC22E48CBB}" srcOrd="0" destOrd="0" presId="urn:microsoft.com/office/officeart/2018/2/layout/IconVerticalSolidList"/>
    <dgm:cxn modelId="{8B4E7B3D-B7D1-4AF0-96CF-631264288BB3}" type="presParOf" srcId="{CB073CA5-8E39-42B3-A608-3ADC22E48CBB}" destId="{603B0502-9C28-4FCB-A713-1EFFE588FBA8}" srcOrd="0" destOrd="0" presId="urn:microsoft.com/office/officeart/2018/2/layout/IconVerticalSolidList"/>
    <dgm:cxn modelId="{7A50876B-7D08-47EB-A3AA-DE535147143E}" type="presParOf" srcId="{CB073CA5-8E39-42B3-A608-3ADC22E48CBB}" destId="{1F0121BE-BDC0-4C0B-AE19-DF6F12C2C508}" srcOrd="1" destOrd="0" presId="urn:microsoft.com/office/officeart/2018/2/layout/IconVerticalSolidList"/>
    <dgm:cxn modelId="{B8BDA055-4884-4BB3-B069-8F4142286B2B}" type="presParOf" srcId="{CB073CA5-8E39-42B3-A608-3ADC22E48CBB}" destId="{D54C9823-372F-44A7-BA4A-3D676DAC0F9D}" srcOrd="2" destOrd="0" presId="urn:microsoft.com/office/officeart/2018/2/layout/IconVerticalSolidList"/>
    <dgm:cxn modelId="{9565EFF2-5330-420F-8262-777BFE240CDD}" type="presParOf" srcId="{CB073CA5-8E39-42B3-A608-3ADC22E48CBB}" destId="{244D40C2-A8CA-482A-BACB-97CEC7AB4EDA}" srcOrd="3" destOrd="0" presId="urn:microsoft.com/office/officeart/2018/2/layout/IconVerticalSolidList"/>
    <dgm:cxn modelId="{99410CFF-15DF-4044-91A1-BFAF7D9DC779}" type="presParOf" srcId="{A687758E-700F-4146-8F3E-6E743B494168}" destId="{C740652A-B072-4688-BF4D-B8DFE144DB88}" srcOrd="1" destOrd="0" presId="urn:microsoft.com/office/officeart/2018/2/layout/IconVerticalSolidList"/>
    <dgm:cxn modelId="{9BAAB502-2E6D-421C-BCE1-2694F7585EAC}" type="presParOf" srcId="{A687758E-700F-4146-8F3E-6E743B494168}" destId="{7931E4A5-1D5D-4A43-98AE-18D1D387D281}" srcOrd="2" destOrd="0" presId="urn:microsoft.com/office/officeart/2018/2/layout/IconVerticalSolidList"/>
    <dgm:cxn modelId="{88E60A33-6A82-4E05-8CED-ECEBC1B3FE06}" type="presParOf" srcId="{7931E4A5-1D5D-4A43-98AE-18D1D387D281}" destId="{05D1CA3D-E8EB-4564-B25E-62844C57845A}" srcOrd="0" destOrd="0" presId="urn:microsoft.com/office/officeart/2018/2/layout/IconVerticalSolidList"/>
    <dgm:cxn modelId="{61AB346A-BFBB-439D-8FA4-A5FCE6AA3A75}" type="presParOf" srcId="{7931E4A5-1D5D-4A43-98AE-18D1D387D281}" destId="{20981527-4CDC-468C-9E04-04DA76E934A5}" srcOrd="1" destOrd="0" presId="urn:microsoft.com/office/officeart/2018/2/layout/IconVerticalSolidList"/>
    <dgm:cxn modelId="{0617692F-FA1B-49E5-A16F-D2F02EA382AC}" type="presParOf" srcId="{7931E4A5-1D5D-4A43-98AE-18D1D387D281}" destId="{190A2686-1933-4F1A-A0B6-746CF2CF97A2}" srcOrd="2" destOrd="0" presId="urn:microsoft.com/office/officeart/2018/2/layout/IconVerticalSolidList"/>
    <dgm:cxn modelId="{3A7E8175-A366-40AD-AEEE-4C069C646DBB}" type="presParOf" srcId="{7931E4A5-1D5D-4A43-98AE-18D1D387D281}" destId="{876B2824-0A4C-4ED2-8B31-638310BF3276}" srcOrd="3" destOrd="0" presId="urn:microsoft.com/office/officeart/2018/2/layout/IconVerticalSolidList"/>
    <dgm:cxn modelId="{E94DDFF4-ACB3-4973-95DF-38DA45F9462A}" type="presParOf" srcId="{A687758E-700F-4146-8F3E-6E743B494168}" destId="{B1A68299-5885-49DE-A5D0-DE4675FE9315}" srcOrd="3" destOrd="0" presId="urn:microsoft.com/office/officeart/2018/2/layout/IconVerticalSolidList"/>
    <dgm:cxn modelId="{92D97D86-E050-4B40-9786-D4CE4016A7CC}" type="presParOf" srcId="{A687758E-700F-4146-8F3E-6E743B494168}" destId="{7966BCFC-A560-42CF-8C91-604559C47AF3}" srcOrd="4" destOrd="0" presId="urn:microsoft.com/office/officeart/2018/2/layout/IconVerticalSolidList"/>
    <dgm:cxn modelId="{FA5619C9-C245-4A96-BFF2-9AAFAE6C8A4B}" type="presParOf" srcId="{7966BCFC-A560-42CF-8C91-604559C47AF3}" destId="{3A84A16F-55C0-4BC4-BF7B-65091F13389C}" srcOrd="0" destOrd="0" presId="urn:microsoft.com/office/officeart/2018/2/layout/IconVerticalSolidList"/>
    <dgm:cxn modelId="{6B572233-FE44-4844-89CB-8FA468DBA2C2}" type="presParOf" srcId="{7966BCFC-A560-42CF-8C91-604559C47AF3}" destId="{34968DD8-963D-484A-8E4E-1230A089B602}" srcOrd="1" destOrd="0" presId="urn:microsoft.com/office/officeart/2018/2/layout/IconVerticalSolidList"/>
    <dgm:cxn modelId="{22FA8675-879A-4E7C-839B-4D0863FC09AB}" type="presParOf" srcId="{7966BCFC-A560-42CF-8C91-604559C47AF3}" destId="{A4AFA673-DC29-40BF-8E23-284C575FC409}" srcOrd="2" destOrd="0" presId="urn:microsoft.com/office/officeart/2018/2/layout/IconVerticalSolidList"/>
    <dgm:cxn modelId="{0EA8417F-0D33-467F-9E6C-6A31417EF9DD}" type="presParOf" srcId="{7966BCFC-A560-42CF-8C91-604559C47AF3}" destId="{7FC1188F-6713-492A-AEE3-02F82F00651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5520131-694F-486D-B6E0-7B243A2706CC}" type="doc">
      <dgm:prSet loTypeId="urn:microsoft.com/office/officeart/2005/8/layout/vList2" loCatId="list" qsTypeId="urn:microsoft.com/office/officeart/2005/8/quickstyle/simple1" qsCatId="simple" csTypeId="urn:microsoft.com/office/officeart/2005/8/colors/accent6_1" csCatId="accent6" phldr="1"/>
      <dgm:spPr/>
      <dgm:t>
        <a:bodyPr/>
        <a:lstStyle/>
        <a:p>
          <a:endParaRPr lang="en-US"/>
        </a:p>
      </dgm:t>
    </dgm:pt>
    <dgm:pt modelId="{3812A667-69E1-4DB3-991C-87CA4E2AF456}">
      <dgm:prSet/>
      <dgm:spPr/>
      <dgm:t>
        <a:bodyPr/>
        <a:lstStyle/>
        <a:p>
          <a:r>
            <a:rPr lang="en-US" dirty="0"/>
            <a:t>The average rating of </a:t>
          </a:r>
          <a:r>
            <a:rPr lang="en-US" b="1" dirty="0"/>
            <a:t>3.05 </a:t>
          </a:r>
          <a:r>
            <a:rPr lang="en-US" b="0" dirty="0"/>
            <a:t> is above average, suggesting that overall, the products have a positive impact on customer satisfaction. </a:t>
          </a:r>
          <a:endParaRPr lang="en-US" b="1" dirty="0"/>
        </a:p>
      </dgm:t>
    </dgm:pt>
    <dgm:pt modelId="{839E2214-534C-4EBA-9981-86E505ECE389}" type="parTrans" cxnId="{69A392FA-B2A8-4D67-B35F-6593A954A7A6}">
      <dgm:prSet/>
      <dgm:spPr/>
      <dgm:t>
        <a:bodyPr/>
        <a:lstStyle/>
        <a:p>
          <a:endParaRPr lang="en-US"/>
        </a:p>
      </dgm:t>
    </dgm:pt>
    <dgm:pt modelId="{06214EDB-12C6-4C73-B877-CF00447939ED}" type="sibTrans" cxnId="{69A392FA-B2A8-4D67-B35F-6593A954A7A6}">
      <dgm:prSet/>
      <dgm:spPr/>
      <dgm:t>
        <a:bodyPr/>
        <a:lstStyle/>
        <a:p>
          <a:endParaRPr lang="en-US"/>
        </a:p>
      </dgm:t>
    </dgm:pt>
    <dgm:pt modelId="{BEF61952-B515-4774-A6DF-6DB4B74A56B1}">
      <dgm:prSet/>
      <dgm:spPr/>
      <dgm:t>
        <a:bodyPr/>
        <a:lstStyle/>
        <a:p>
          <a:r>
            <a:rPr lang="en-US"/>
            <a:t>Although the average rating was great the general customer comments showed that the products </a:t>
          </a:r>
          <a:r>
            <a:rPr lang="en-US" b="1"/>
            <a:t>could be better</a:t>
          </a:r>
          <a:endParaRPr lang="en-US" b="1" dirty="0"/>
        </a:p>
      </dgm:t>
    </dgm:pt>
    <dgm:pt modelId="{7643F506-36ED-4407-8D7F-38B4EBC7770D}" type="parTrans" cxnId="{60FE9F66-7901-4142-948B-DB2757E549DD}">
      <dgm:prSet/>
      <dgm:spPr/>
      <dgm:t>
        <a:bodyPr/>
        <a:lstStyle/>
        <a:p>
          <a:endParaRPr lang="en-US"/>
        </a:p>
      </dgm:t>
    </dgm:pt>
    <dgm:pt modelId="{1F711E93-C7B9-4CAC-94B3-CD7B47EDC2AA}" type="sibTrans" cxnId="{60FE9F66-7901-4142-948B-DB2757E549DD}">
      <dgm:prSet/>
      <dgm:spPr/>
      <dgm:t>
        <a:bodyPr/>
        <a:lstStyle/>
        <a:p>
          <a:endParaRPr lang="en-US"/>
        </a:p>
      </dgm:t>
    </dgm:pt>
    <dgm:pt modelId="{447D36DA-A140-40E6-A805-F918518AB8F2}" type="pres">
      <dgm:prSet presAssocID="{65520131-694F-486D-B6E0-7B243A2706CC}" presName="linear" presStyleCnt="0">
        <dgm:presLayoutVars>
          <dgm:animLvl val="lvl"/>
          <dgm:resizeHandles val="exact"/>
        </dgm:presLayoutVars>
      </dgm:prSet>
      <dgm:spPr/>
    </dgm:pt>
    <dgm:pt modelId="{EE775989-30DA-458B-A244-8EAAF034382B}" type="pres">
      <dgm:prSet presAssocID="{3812A667-69E1-4DB3-991C-87CA4E2AF45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E6D2CCA-89B8-406E-8613-906EF7927763}" type="pres">
      <dgm:prSet presAssocID="{06214EDB-12C6-4C73-B877-CF00447939ED}" presName="spacer" presStyleCnt="0"/>
      <dgm:spPr/>
    </dgm:pt>
    <dgm:pt modelId="{375B7178-A3A3-43AE-B048-9552AC841778}" type="pres">
      <dgm:prSet presAssocID="{BEF61952-B515-4774-A6DF-6DB4B74A56B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ACE9E709-696A-4AE3-94B1-9EDDA2E9F5E6}" type="presOf" srcId="{BEF61952-B515-4774-A6DF-6DB4B74A56B1}" destId="{375B7178-A3A3-43AE-B048-9552AC841778}" srcOrd="0" destOrd="0" presId="urn:microsoft.com/office/officeart/2005/8/layout/vList2"/>
    <dgm:cxn modelId="{60FE9F66-7901-4142-948B-DB2757E549DD}" srcId="{65520131-694F-486D-B6E0-7B243A2706CC}" destId="{BEF61952-B515-4774-A6DF-6DB4B74A56B1}" srcOrd="1" destOrd="0" parTransId="{7643F506-36ED-4407-8D7F-38B4EBC7770D}" sibTransId="{1F711E93-C7B9-4CAC-94B3-CD7B47EDC2AA}"/>
    <dgm:cxn modelId="{6D32F59B-7BF6-45E2-8242-CF3AF9C5972D}" type="presOf" srcId="{65520131-694F-486D-B6E0-7B243A2706CC}" destId="{447D36DA-A140-40E6-A805-F918518AB8F2}" srcOrd="0" destOrd="0" presId="urn:microsoft.com/office/officeart/2005/8/layout/vList2"/>
    <dgm:cxn modelId="{733FCADB-5DCE-4E23-BE6B-1073739A08D1}" type="presOf" srcId="{3812A667-69E1-4DB3-991C-87CA4E2AF456}" destId="{EE775989-30DA-458B-A244-8EAAF034382B}" srcOrd="0" destOrd="0" presId="urn:microsoft.com/office/officeart/2005/8/layout/vList2"/>
    <dgm:cxn modelId="{69A392FA-B2A8-4D67-B35F-6593A954A7A6}" srcId="{65520131-694F-486D-B6E0-7B243A2706CC}" destId="{3812A667-69E1-4DB3-991C-87CA4E2AF456}" srcOrd="0" destOrd="0" parTransId="{839E2214-534C-4EBA-9981-86E505ECE389}" sibTransId="{06214EDB-12C6-4C73-B877-CF00447939ED}"/>
    <dgm:cxn modelId="{E7EBD3E0-D927-4C88-ACAB-3EA095B3B9E6}" type="presParOf" srcId="{447D36DA-A140-40E6-A805-F918518AB8F2}" destId="{EE775989-30DA-458B-A244-8EAAF034382B}" srcOrd="0" destOrd="0" presId="urn:microsoft.com/office/officeart/2005/8/layout/vList2"/>
    <dgm:cxn modelId="{DDD6BF24-0162-4DEB-B0FF-1CEB6533529B}" type="presParOf" srcId="{447D36DA-A140-40E6-A805-F918518AB8F2}" destId="{FE6D2CCA-89B8-406E-8613-906EF7927763}" srcOrd="1" destOrd="0" presId="urn:microsoft.com/office/officeart/2005/8/layout/vList2"/>
    <dgm:cxn modelId="{206080E9-A853-4B1A-B37A-BECFE904042B}" type="presParOf" srcId="{447D36DA-A140-40E6-A805-F918518AB8F2}" destId="{375B7178-A3A3-43AE-B048-9552AC84177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2FBB02E-E2A9-4CBE-B117-72AEBE5DEF3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615B9248-D085-40EA-9527-5B6AD7E316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Muffins</a:t>
          </a:r>
          <a:r>
            <a:rPr lang="en-US" b="0" dirty="0"/>
            <a:t> generates the highest revenue overall but thrives in Urban areas as airport and Uptown.</a:t>
          </a:r>
        </a:p>
      </dgm:t>
    </dgm:pt>
    <dgm:pt modelId="{8185FD62-7883-4336-B0B7-E950EFC4B655}" type="parTrans" cxnId="{4F3A6A4F-4A66-4013-AAC4-E2ADA6327DF1}">
      <dgm:prSet/>
      <dgm:spPr/>
      <dgm:t>
        <a:bodyPr/>
        <a:lstStyle/>
        <a:p>
          <a:endParaRPr lang="en-US"/>
        </a:p>
      </dgm:t>
    </dgm:pt>
    <dgm:pt modelId="{5BB422EE-6E94-4A85-8622-68633A86828A}" type="sibTrans" cxnId="{4F3A6A4F-4A66-4013-AAC4-E2ADA6327DF1}">
      <dgm:prSet/>
      <dgm:spPr/>
      <dgm:t>
        <a:bodyPr/>
        <a:lstStyle/>
        <a:p>
          <a:endParaRPr lang="en-US"/>
        </a:p>
      </dgm:t>
    </dgm:pt>
    <dgm:pt modelId="{23FD37A6-DDE9-46AD-8EA5-70FA057976E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Iced tea </a:t>
          </a:r>
          <a:r>
            <a:rPr lang="en-US" b="0" dirty="0"/>
            <a:t>has the best overall appeal to Suburbs and downtown.</a:t>
          </a:r>
        </a:p>
      </dgm:t>
    </dgm:pt>
    <dgm:pt modelId="{B4EC2951-63D7-4408-9953-A40DAA53F509}" type="parTrans" cxnId="{8EE46700-9935-4A18-A5B1-E4567AAC76A6}">
      <dgm:prSet/>
      <dgm:spPr/>
      <dgm:t>
        <a:bodyPr/>
        <a:lstStyle/>
        <a:p>
          <a:endParaRPr lang="en-US"/>
        </a:p>
      </dgm:t>
    </dgm:pt>
    <dgm:pt modelId="{3F162A6D-8E61-4D84-9FCC-14AD62C39A56}" type="sibTrans" cxnId="{8EE46700-9935-4A18-A5B1-E4567AAC76A6}">
      <dgm:prSet/>
      <dgm:spPr/>
      <dgm:t>
        <a:bodyPr/>
        <a:lstStyle/>
        <a:p>
          <a:endParaRPr lang="en-US"/>
        </a:p>
      </dgm:t>
    </dgm:pt>
    <dgm:pt modelId="{A973846E-88AC-452B-BC9A-1633A2FD09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The margin of a product’s consumption is generally </a:t>
          </a:r>
          <a:r>
            <a:rPr lang="en-US" b="1" dirty="0"/>
            <a:t>low</a:t>
          </a:r>
          <a:r>
            <a:rPr lang="en-US" b="0" dirty="0"/>
            <a:t> in the respective locations.</a:t>
          </a:r>
        </a:p>
      </dgm:t>
    </dgm:pt>
    <dgm:pt modelId="{839CC4A6-41DE-4515-97A9-5319A9E3190E}" type="parTrans" cxnId="{3A4894EF-6E08-40D3-B6B2-CEF9D2F5B733}">
      <dgm:prSet/>
      <dgm:spPr/>
      <dgm:t>
        <a:bodyPr/>
        <a:lstStyle/>
        <a:p>
          <a:endParaRPr lang="en-US"/>
        </a:p>
      </dgm:t>
    </dgm:pt>
    <dgm:pt modelId="{B6FF191F-27AF-4C0D-A52F-F8F094440D96}" type="sibTrans" cxnId="{3A4894EF-6E08-40D3-B6B2-CEF9D2F5B733}">
      <dgm:prSet/>
      <dgm:spPr/>
      <dgm:t>
        <a:bodyPr/>
        <a:lstStyle/>
        <a:p>
          <a:endParaRPr lang="en-US"/>
        </a:p>
      </dgm:t>
    </dgm:pt>
    <dgm:pt modelId="{50765F54-3B2E-43A0-838F-06B4A83411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In general </a:t>
          </a:r>
          <a:r>
            <a:rPr lang="en-US" b="1" dirty="0"/>
            <a:t>Sandwiches</a:t>
          </a:r>
          <a:r>
            <a:rPr lang="en-US" b="0" dirty="0"/>
            <a:t> have the </a:t>
          </a:r>
          <a:r>
            <a:rPr lang="en-US" b="1" dirty="0"/>
            <a:t>lowest</a:t>
          </a:r>
          <a:r>
            <a:rPr lang="en-US" b="0" dirty="0"/>
            <a:t> overall revenue</a:t>
          </a:r>
        </a:p>
      </dgm:t>
    </dgm:pt>
    <dgm:pt modelId="{6D62FF04-4731-454E-BEA3-E6BD76A9A31E}" type="parTrans" cxnId="{DA6580E7-1570-4487-A9B7-6F322D9E42A2}">
      <dgm:prSet/>
      <dgm:spPr/>
      <dgm:t>
        <a:bodyPr/>
        <a:lstStyle/>
        <a:p>
          <a:endParaRPr lang="en-US"/>
        </a:p>
      </dgm:t>
    </dgm:pt>
    <dgm:pt modelId="{661799D8-E551-4860-99F4-83B66D13EFB5}" type="sibTrans" cxnId="{DA6580E7-1570-4487-A9B7-6F322D9E42A2}">
      <dgm:prSet/>
      <dgm:spPr/>
      <dgm:t>
        <a:bodyPr/>
        <a:lstStyle/>
        <a:p>
          <a:endParaRPr lang="en-US"/>
        </a:p>
      </dgm:t>
    </dgm:pt>
    <dgm:pt modelId="{0192EFFD-15AD-45F4-9A69-AAA80E206E0D}" type="pres">
      <dgm:prSet presAssocID="{42FBB02E-E2A9-4CBE-B117-72AEBE5DEF36}" presName="root" presStyleCnt="0">
        <dgm:presLayoutVars>
          <dgm:dir/>
          <dgm:resizeHandles val="exact"/>
        </dgm:presLayoutVars>
      </dgm:prSet>
      <dgm:spPr/>
    </dgm:pt>
    <dgm:pt modelId="{8CDDF739-13AF-481C-9B07-7A5F2233CF22}" type="pres">
      <dgm:prSet presAssocID="{615B9248-D085-40EA-9527-5B6AD7E31626}" presName="compNode" presStyleCnt="0"/>
      <dgm:spPr/>
    </dgm:pt>
    <dgm:pt modelId="{10F1D83E-53ED-49A6-B1C0-CCBE6641BBC7}" type="pres">
      <dgm:prSet presAssocID="{615B9248-D085-40EA-9527-5B6AD7E31626}" presName="bgRect" presStyleLbl="bgShp" presStyleIdx="0" presStyleCnt="4"/>
      <dgm:spPr/>
    </dgm:pt>
    <dgm:pt modelId="{80663DAB-2378-428B-9B0E-35ADFF7786B0}" type="pres">
      <dgm:prSet presAssocID="{615B9248-D085-40EA-9527-5B6AD7E316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pcake"/>
        </a:ext>
      </dgm:extLst>
    </dgm:pt>
    <dgm:pt modelId="{1EFF4EDD-202B-40B9-B883-D0249370859E}" type="pres">
      <dgm:prSet presAssocID="{615B9248-D085-40EA-9527-5B6AD7E31626}" presName="spaceRect" presStyleCnt="0"/>
      <dgm:spPr/>
    </dgm:pt>
    <dgm:pt modelId="{2E992426-067D-4CA6-9409-4BE227C54A7C}" type="pres">
      <dgm:prSet presAssocID="{615B9248-D085-40EA-9527-5B6AD7E31626}" presName="parTx" presStyleLbl="revTx" presStyleIdx="0" presStyleCnt="4">
        <dgm:presLayoutVars>
          <dgm:chMax val="0"/>
          <dgm:chPref val="0"/>
        </dgm:presLayoutVars>
      </dgm:prSet>
      <dgm:spPr/>
    </dgm:pt>
    <dgm:pt modelId="{1C1467B2-6C4A-4AF1-8E9B-F8930154C065}" type="pres">
      <dgm:prSet presAssocID="{5BB422EE-6E94-4A85-8622-68633A86828A}" presName="sibTrans" presStyleCnt="0"/>
      <dgm:spPr/>
    </dgm:pt>
    <dgm:pt modelId="{71F1DA4F-16D1-43E4-89A3-B6478784207E}" type="pres">
      <dgm:prSet presAssocID="{23FD37A6-DDE9-46AD-8EA5-70FA057976E5}" presName="compNode" presStyleCnt="0"/>
      <dgm:spPr/>
    </dgm:pt>
    <dgm:pt modelId="{F4CB1AA2-6146-4B3B-909B-71A35560A381}" type="pres">
      <dgm:prSet presAssocID="{23FD37A6-DDE9-46AD-8EA5-70FA057976E5}" presName="bgRect" presStyleLbl="bgShp" presStyleIdx="1" presStyleCnt="4"/>
      <dgm:spPr/>
    </dgm:pt>
    <dgm:pt modelId="{E6857541-74FB-43DD-A079-7493D98C9FBD}" type="pres">
      <dgm:prSet presAssocID="{23FD37A6-DDE9-46AD-8EA5-70FA057976E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452B6495-EDE9-445A-A5B1-C6E5824606DF}" type="pres">
      <dgm:prSet presAssocID="{23FD37A6-DDE9-46AD-8EA5-70FA057976E5}" presName="spaceRect" presStyleCnt="0"/>
      <dgm:spPr/>
    </dgm:pt>
    <dgm:pt modelId="{9FDCD77A-C242-4F49-8971-B628867B04EB}" type="pres">
      <dgm:prSet presAssocID="{23FD37A6-DDE9-46AD-8EA5-70FA057976E5}" presName="parTx" presStyleLbl="revTx" presStyleIdx="1" presStyleCnt="4">
        <dgm:presLayoutVars>
          <dgm:chMax val="0"/>
          <dgm:chPref val="0"/>
        </dgm:presLayoutVars>
      </dgm:prSet>
      <dgm:spPr/>
    </dgm:pt>
    <dgm:pt modelId="{73737DE2-DC81-4B70-9B38-A6DA023EFA6D}" type="pres">
      <dgm:prSet presAssocID="{3F162A6D-8E61-4D84-9FCC-14AD62C39A56}" presName="sibTrans" presStyleCnt="0"/>
      <dgm:spPr/>
    </dgm:pt>
    <dgm:pt modelId="{F93062F6-78AF-491D-AF9C-2C8E6E640C8E}" type="pres">
      <dgm:prSet presAssocID="{A973846E-88AC-452B-BC9A-1633A2FD0998}" presName="compNode" presStyleCnt="0"/>
      <dgm:spPr/>
    </dgm:pt>
    <dgm:pt modelId="{DC471C50-9990-4E01-8B15-9850B59CCCC8}" type="pres">
      <dgm:prSet presAssocID="{A973846E-88AC-452B-BC9A-1633A2FD0998}" presName="bgRect" presStyleLbl="bgShp" presStyleIdx="2" presStyleCnt="4"/>
      <dgm:spPr/>
    </dgm:pt>
    <dgm:pt modelId="{93C0ACAF-3556-43A6-A95C-F535F7519C44}" type="pres">
      <dgm:prSet presAssocID="{A973846E-88AC-452B-BC9A-1633A2FD099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22EF12CD-F273-4A10-A1F4-8871BC04BED0}" type="pres">
      <dgm:prSet presAssocID="{A973846E-88AC-452B-BC9A-1633A2FD0998}" presName="spaceRect" presStyleCnt="0"/>
      <dgm:spPr/>
    </dgm:pt>
    <dgm:pt modelId="{A58A3028-28AB-40E1-ACDE-444CE0AD2759}" type="pres">
      <dgm:prSet presAssocID="{A973846E-88AC-452B-BC9A-1633A2FD0998}" presName="parTx" presStyleLbl="revTx" presStyleIdx="2" presStyleCnt="4">
        <dgm:presLayoutVars>
          <dgm:chMax val="0"/>
          <dgm:chPref val="0"/>
        </dgm:presLayoutVars>
      </dgm:prSet>
      <dgm:spPr/>
    </dgm:pt>
    <dgm:pt modelId="{916DD3BA-FA77-461F-81FA-166D6C75AABD}" type="pres">
      <dgm:prSet presAssocID="{B6FF191F-27AF-4C0D-A52F-F8F094440D96}" presName="sibTrans" presStyleCnt="0"/>
      <dgm:spPr/>
    </dgm:pt>
    <dgm:pt modelId="{3095F574-0505-477B-8A26-10F89C09CDEB}" type="pres">
      <dgm:prSet presAssocID="{50765F54-3B2E-43A0-838F-06B4A83411A9}" presName="compNode" presStyleCnt="0"/>
      <dgm:spPr/>
    </dgm:pt>
    <dgm:pt modelId="{92DC0430-4904-4D84-8C85-D5E88326837F}" type="pres">
      <dgm:prSet presAssocID="{50765F54-3B2E-43A0-838F-06B4A83411A9}" presName="bgRect" presStyleLbl="bgShp" presStyleIdx="3" presStyleCnt="4"/>
      <dgm:spPr/>
    </dgm:pt>
    <dgm:pt modelId="{392FE968-EE6E-44EF-AD76-A43D636E87C0}" type="pres">
      <dgm:prSet presAssocID="{50765F54-3B2E-43A0-838F-06B4A83411A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3BBF5EDA-934F-43A4-8B61-50A8ED6AFA47}" type="pres">
      <dgm:prSet presAssocID="{50765F54-3B2E-43A0-838F-06B4A83411A9}" presName="spaceRect" presStyleCnt="0"/>
      <dgm:spPr/>
    </dgm:pt>
    <dgm:pt modelId="{919600C9-D25F-45FF-B580-CB9DB53DEC48}" type="pres">
      <dgm:prSet presAssocID="{50765F54-3B2E-43A0-838F-06B4A83411A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E46700-9935-4A18-A5B1-E4567AAC76A6}" srcId="{42FBB02E-E2A9-4CBE-B117-72AEBE5DEF36}" destId="{23FD37A6-DDE9-46AD-8EA5-70FA057976E5}" srcOrd="1" destOrd="0" parTransId="{B4EC2951-63D7-4408-9953-A40DAA53F509}" sibTransId="{3F162A6D-8E61-4D84-9FCC-14AD62C39A56}"/>
    <dgm:cxn modelId="{4773DA5C-4E63-4B48-AF81-7942181B2609}" type="presOf" srcId="{23FD37A6-DDE9-46AD-8EA5-70FA057976E5}" destId="{9FDCD77A-C242-4F49-8971-B628867B04EB}" srcOrd="0" destOrd="0" presId="urn:microsoft.com/office/officeart/2018/2/layout/IconVerticalSolidList"/>
    <dgm:cxn modelId="{1FB30849-539C-480A-AE1B-FBC710B0B152}" type="presOf" srcId="{50765F54-3B2E-43A0-838F-06B4A83411A9}" destId="{919600C9-D25F-45FF-B580-CB9DB53DEC48}" srcOrd="0" destOrd="0" presId="urn:microsoft.com/office/officeart/2018/2/layout/IconVerticalSolidList"/>
    <dgm:cxn modelId="{4F3A6A4F-4A66-4013-AAC4-E2ADA6327DF1}" srcId="{42FBB02E-E2A9-4CBE-B117-72AEBE5DEF36}" destId="{615B9248-D085-40EA-9527-5B6AD7E31626}" srcOrd="0" destOrd="0" parTransId="{8185FD62-7883-4336-B0B7-E950EFC4B655}" sibTransId="{5BB422EE-6E94-4A85-8622-68633A86828A}"/>
    <dgm:cxn modelId="{0DACF096-04CB-4556-97FF-CFB6799AE6B3}" type="presOf" srcId="{A973846E-88AC-452B-BC9A-1633A2FD0998}" destId="{A58A3028-28AB-40E1-ACDE-444CE0AD2759}" srcOrd="0" destOrd="0" presId="urn:microsoft.com/office/officeart/2018/2/layout/IconVerticalSolidList"/>
    <dgm:cxn modelId="{F0C857C8-937F-4BC1-BC0C-2D1E94CDFE45}" type="presOf" srcId="{42FBB02E-E2A9-4CBE-B117-72AEBE5DEF36}" destId="{0192EFFD-15AD-45F4-9A69-AAA80E206E0D}" srcOrd="0" destOrd="0" presId="urn:microsoft.com/office/officeart/2018/2/layout/IconVerticalSolidList"/>
    <dgm:cxn modelId="{FC4E0DD3-8E6C-47DB-9E61-F19AD0FDD84D}" type="presOf" srcId="{615B9248-D085-40EA-9527-5B6AD7E31626}" destId="{2E992426-067D-4CA6-9409-4BE227C54A7C}" srcOrd="0" destOrd="0" presId="urn:microsoft.com/office/officeart/2018/2/layout/IconVerticalSolidList"/>
    <dgm:cxn modelId="{DA6580E7-1570-4487-A9B7-6F322D9E42A2}" srcId="{42FBB02E-E2A9-4CBE-B117-72AEBE5DEF36}" destId="{50765F54-3B2E-43A0-838F-06B4A83411A9}" srcOrd="3" destOrd="0" parTransId="{6D62FF04-4731-454E-BEA3-E6BD76A9A31E}" sibTransId="{661799D8-E551-4860-99F4-83B66D13EFB5}"/>
    <dgm:cxn modelId="{3A4894EF-6E08-40D3-B6B2-CEF9D2F5B733}" srcId="{42FBB02E-E2A9-4CBE-B117-72AEBE5DEF36}" destId="{A973846E-88AC-452B-BC9A-1633A2FD0998}" srcOrd="2" destOrd="0" parTransId="{839CC4A6-41DE-4515-97A9-5319A9E3190E}" sibTransId="{B6FF191F-27AF-4C0D-A52F-F8F094440D96}"/>
    <dgm:cxn modelId="{0358EE2F-C0ED-4D63-9FA9-9663A6F1217D}" type="presParOf" srcId="{0192EFFD-15AD-45F4-9A69-AAA80E206E0D}" destId="{8CDDF739-13AF-481C-9B07-7A5F2233CF22}" srcOrd="0" destOrd="0" presId="urn:microsoft.com/office/officeart/2018/2/layout/IconVerticalSolidList"/>
    <dgm:cxn modelId="{4F1EFF66-2C84-4DBA-9AC1-E674C610B548}" type="presParOf" srcId="{8CDDF739-13AF-481C-9B07-7A5F2233CF22}" destId="{10F1D83E-53ED-49A6-B1C0-CCBE6641BBC7}" srcOrd="0" destOrd="0" presId="urn:microsoft.com/office/officeart/2018/2/layout/IconVerticalSolidList"/>
    <dgm:cxn modelId="{C14A598A-8CC0-48C2-9E9E-470D5970B1CE}" type="presParOf" srcId="{8CDDF739-13AF-481C-9B07-7A5F2233CF22}" destId="{80663DAB-2378-428B-9B0E-35ADFF7786B0}" srcOrd="1" destOrd="0" presId="urn:microsoft.com/office/officeart/2018/2/layout/IconVerticalSolidList"/>
    <dgm:cxn modelId="{9E4F9E1C-E427-4C2C-8363-1DA40625FB44}" type="presParOf" srcId="{8CDDF739-13AF-481C-9B07-7A5F2233CF22}" destId="{1EFF4EDD-202B-40B9-B883-D0249370859E}" srcOrd="2" destOrd="0" presId="urn:microsoft.com/office/officeart/2018/2/layout/IconVerticalSolidList"/>
    <dgm:cxn modelId="{E95634CE-1E48-43FD-9BC6-006A8BB5E22A}" type="presParOf" srcId="{8CDDF739-13AF-481C-9B07-7A5F2233CF22}" destId="{2E992426-067D-4CA6-9409-4BE227C54A7C}" srcOrd="3" destOrd="0" presId="urn:microsoft.com/office/officeart/2018/2/layout/IconVerticalSolidList"/>
    <dgm:cxn modelId="{F328F07B-D3E9-48FA-B9AE-C97445F7240D}" type="presParOf" srcId="{0192EFFD-15AD-45F4-9A69-AAA80E206E0D}" destId="{1C1467B2-6C4A-4AF1-8E9B-F8930154C065}" srcOrd="1" destOrd="0" presId="urn:microsoft.com/office/officeart/2018/2/layout/IconVerticalSolidList"/>
    <dgm:cxn modelId="{31236070-9E0A-4C5B-B1C1-210A239BD056}" type="presParOf" srcId="{0192EFFD-15AD-45F4-9A69-AAA80E206E0D}" destId="{71F1DA4F-16D1-43E4-89A3-B6478784207E}" srcOrd="2" destOrd="0" presId="urn:microsoft.com/office/officeart/2018/2/layout/IconVerticalSolidList"/>
    <dgm:cxn modelId="{AD0ED13D-CC0F-4A04-8EFF-4C7FCE80325C}" type="presParOf" srcId="{71F1DA4F-16D1-43E4-89A3-B6478784207E}" destId="{F4CB1AA2-6146-4B3B-909B-71A35560A381}" srcOrd="0" destOrd="0" presId="urn:microsoft.com/office/officeart/2018/2/layout/IconVerticalSolidList"/>
    <dgm:cxn modelId="{3388DF78-D058-4D6A-828D-94D0A15EB413}" type="presParOf" srcId="{71F1DA4F-16D1-43E4-89A3-B6478784207E}" destId="{E6857541-74FB-43DD-A079-7493D98C9FBD}" srcOrd="1" destOrd="0" presId="urn:microsoft.com/office/officeart/2018/2/layout/IconVerticalSolidList"/>
    <dgm:cxn modelId="{EF2FC366-EB03-47CC-8ACD-342BE300A85C}" type="presParOf" srcId="{71F1DA4F-16D1-43E4-89A3-B6478784207E}" destId="{452B6495-EDE9-445A-A5B1-C6E5824606DF}" srcOrd="2" destOrd="0" presId="urn:microsoft.com/office/officeart/2018/2/layout/IconVerticalSolidList"/>
    <dgm:cxn modelId="{EA657501-BC91-4A5A-9CB5-F9A57CD18825}" type="presParOf" srcId="{71F1DA4F-16D1-43E4-89A3-B6478784207E}" destId="{9FDCD77A-C242-4F49-8971-B628867B04EB}" srcOrd="3" destOrd="0" presId="urn:microsoft.com/office/officeart/2018/2/layout/IconVerticalSolidList"/>
    <dgm:cxn modelId="{E5AAFF93-FF14-419B-92DC-AE6053AEEA58}" type="presParOf" srcId="{0192EFFD-15AD-45F4-9A69-AAA80E206E0D}" destId="{73737DE2-DC81-4B70-9B38-A6DA023EFA6D}" srcOrd="3" destOrd="0" presId="urn:microsoft.com/office/officeart/2018/2/layout/IconVerticalSolidList"/>
    <dgm:cxn modelId="{52CBD3BF-3606-46B8-952C-16E41B3548D0}" type="presParOf" srcId="{0192EFFD-15AD-45F4-9A69-AAA80E206E0D}" destId="{F93062F6-78AF-491D-AF9C-2C8E6E640C8E}" srcOrd="4" destOrd="0" presId="urn:microsoft.com/office/officeart/2018/2/layout/IconVerticalSolidList"/>
    <dgm:cxn modelId="{94C9D662-050D-432C-9C13-EFE563B7BCBC}" type="presParOf" srcId="{F93062F6-78AF-491D-AF9C-2C8E6E640C8E}" destId="{DC471C50-9990-4E01-8B15-9850B59CCCC8}" srcOrd="0" destOrd="0" presId="urn:microsoft.com/office/officeart/2018/2/layout/IconVerticalSolidList"/>
    <dgm:cxn modelId="{085F2F71-9414-4D49-85BB-C676A55A989C}" type="presParOf" srcId="{F93062F6-78AF-491D-AF9C-2C8E6E640C8E}" destId="{93C0ACAF-3556-43A6-A95C-F535F7519C44}" srcOrd="1" destOrd="0" presId="urn:microsoft.com/office/officeart/2018/2/layout/IconVerticalSolidList"/>
    <dgm:cxn modelId="{25A6E5D6-5430-46AD-8301-6ABB4FA94026}" type="presParOf" srcId="{F93062F6-78AF-491D-AF9C-2C8E6E640C8E}" destId="{22EF12CD-F273-4A10-A1F4-8871BC04BED0}" srcOrd="2" destOrd="0" presId="urn:microsoft.com/office/officeart/2018/2/layout/IconVerticalSolidList"/>
    <dgm:cxn modelId="{788FCF58-B382-4457-9C6A-CB54C64FB6CE}" type="presParOf" srcId="{F93062F6-78AF-491D-AF9C-2C8E6E640C8E}" destId="{A58A3028-28AB-40E1-ACDE-444CE0AD2759}" srcOrd="3" destOrd="0" presId="urn:microsoft.com/office/officeart/2018/2/layout/IconVerticalSolidList"/>
    <dgm:cxn modelId="{6B5BFDA8-CEA7-426E-B3C2-D047F942D53C}" type="presParOf" srcId="{0192EFFD-15AD-45F4-9A69-AAA80E206E0D}" destId="{916DD3BA-FA77-461F-81FA-166D6C75AABD}" srcOrd="5" destOrd="0" presId="urn:microsoft.com/office/officeart/2018/2/layout/IconVerticalSolidList"/>
    <dgm:cxn modelId="{CFECE346-8537-4A25-83E4-CADB01E97036}" type="presParOf" srcId="{0192EFFD-15AD-45F4-9A69-AAA80E206E0D}" destId="{3095F574-0505-477B-8A26-10F89C09CDEB}" srcOrd="6" destOrd="0" presId="urn:microsoft.com/office/officeart/2018/2/layout/IconVerticalSolidList"/>
    <dgm:cxn modelId="{B151B5E9-77E5-4C7A-ADE6-2E83EEC61FBC}" type="presParOf" srcId="{3095F574-0505-477B-8A26-10F89C09CDEB}" destId="{92DC0430-4904-4D84-8C85-D5E88326837F}" srcOrd="0" destOrd="0" presId="urn:microsoft.com/office/officeart/2018/2/layout/IconVerticalSolidList"/>
    <dgm:cxn modelId="{8BDB85AA-0712-4F5E-87DD-514752163700}" type="presParOf" srcId="{3095F574-0505-477B-8A26-10F89C09CDEB}" destId="{392FE968-EE6E-44EF-AD76-A43D636E87C0}" srcOrd="1" destOrd="0" presId="urn:microsoft.com/office/officeart/2018/2/layout/IconVerticalSolidList"/>
    <dgm:cxn modelId="{6A685576-9273-4526-BB58-FAD862E8C349}" type="presParOf" srcId="{3095F574-0505-477B-8A26-10F89C09CDEB}" destId="{3BBF5EDA-934F-43A4-8B61-50A8ED6AFA47}" srcOrd="2" destOrd="0" presId="urn:microsoft.com/office/officeart/2018/2/layout/IconVerticalSolidList"/>
    <dgm:cxn modelId="{4861377E-4915-4156-A902-0862EF9C5122}" type="presParOf" srcId="{3095F574-0505-477B-8A26-10F89C09CDEB}" destId="{919600C9-D25F-45FF-B580-CB9DB53DEC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456EBD-FC1F-4BF4-A43A-DADFD6B74E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E747B6A-5A9C-4004-829C-F5C2EDADE3A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Focus on demand</a:t>
          </a:r>
        </a:p>
      </dgm:t>
    </dgm:pt>
    <dgm:pt modelId="{E874F824-5556-4B22-BB64-7FA68694D83C}" type="parTrans" cxnId="{FBDD6647-C0A2-4945-911C-793EBF0DDC12}">
      <dgm:prSet/>
      <dgm:spPr/>
      <dgm:t>
        <a:bodyPr/>
        <a:lstStyle/>
        <a:p>
          <a:endParaRPr lang="en-US"/>
        </a:p>
      </dgm:t>
    </dgm:pt>
    <dgm:pt modelId="{5DCDCFE2-FD7D-4377-8802-4F2DAE072063}" type="sibTrans" cxnId="{FBDD6647-C0A2-4945-911C-793EBF0DDC12}">
      <dgm:prSet/>
      <dgm:spPr/>
      <dgm:t>
        <a:bodyPr/>
        <a:lstStyle/>
        <a:p>
          <a:endParaRPr lang="en-US"/>
        </a:p>
      </dgm:t>
    </dgm:pt>
    <dgm:pt modelId="{A26A1E51-B6B9-4FAD-A5AB-A811A0B54C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Double Down on Top Sellers:</a:t>
          </a:r>
          <a:endParaRPr lang="en-US" dirty="0"/>
        </a:p>
      </dgm:t>
    </dgm:pt>
    <dgm:pt modelId="{01F5C342-31BB-48EA-8C5E-48E074F5E8ED}" type="parTrans" cxnId="{87414B80-3B3D-4B36-B4EC-31681D7E7F57}">
      <dgm:prSet/>
      <dgm:spPr/>
      <dgm:t>
        <a:bodyPr/>
        <a:lstStyle/>
        <a:p>
          <a:endParaRPr lang="en-US"/>
        </a:p>
      </dgm:t>
    </dgm:pt>
    <dgm:pt modelId="{BC30D12B-9A87-4908-8228-411AFDCD8684}" type="sibTrans" cxnId="{87414B80-3B3D-4B36-B4EC-31681D7E7F57}">
      <dgm:prSet/>
      <dgm:spPr/>
      <dgm:t>
        <a:bodyPr/>
        <a:lstStyle/>
        <a:p>
          <a:endParaRPr lang="en-US"/>
        </a:p>
      </dgm:t>
    </dgm:pt>
    <dgm:pt modelId="{226AB5AB-62D9-4F96-BDB6-7BEC5239893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Expand </a:t>
          </a:r>
          <a:r>
            <a:rPr lang="en-US" sz="1600" b="1" dirty="0"/>
            <a:t>muffin</a:t>
          </a:r>
          <a:r>
            <a:rPr lang="en-US" sz="1600" dirty="0"/>
            <a:t> flavors/options in </a:t>
          </a:r>
          <a:r>
            <a:rPr lang="en-US" sz="1600" b="1" dirty="0"/>
            <a:t>Urban</a:t>
          </a:r>
          <a:r>
            <a:rPr lang="en-US" sz="1600" dirty="0"/>
            <a:t> locations (airports, Uptown).</a:t>
          </a:r>
        </a:p>
      </dgm:t>
    </dgm:pt>
    <dgm:pt modelId="{7E3F8F46-F6E2-4B0C-A05A-E0F7BFDE987A}" type="parTrans" cxnId="{01881062-54AE-47D6-A9DA-2C256DF22907}">
      <dgm:prSet/>
      <dgm:spPr/>
      <dgm:t>
        <a:bodyPr/>
        <a:lstStyle/>
        <a:p>
          <a:endParaRPr lang="en-US"/>
        </a:p>
      </dgm:t>
    </dgm:pt>
    <dgm:pt modelId="{302498B7-8803-4A23-94B7-36529380D40F}" type="sibTrans" cxnId="{01881062-54AE-47D6-A9DA-2C256DF22907}">
      <dgm:prSet/>
      <dgm:spPr/>
      <dgm:t>
        <a:bodyPr/>
        <a:lstStyle/>
        <a:p>
          <a:endParaRPr lang="en-US"/>
        </a:p>
      </dgm:t>
    </dgm:pt>
    <dgm:pt modelId="{2D705053-6602-4A0A-8A14-4CB3CADD5A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Promote </a:t>
          </a:r>
          <a:r>
            <a:rPr lang="en-US" sz="1600" b="1" dirty="0"/>
            <a:t>Iced Tea </a:t>
          </a:r>
          <a:r>
            <a:rPr lang="en-US" sz="1600" dirty="0"/>
            <a:t>combos in Suburbs/Downtown via signage or discounts.</a:t>
          </a:r>
        </a:p>
      </dgm:t>
    </dgm:pt>
    <dgm:pt modelId="{9CABB28A-2A3A-4BA0-A623-ED2055E695BF}" type="parTrans" cxnId="{64FDB721-0635-496D-A781-5387D5C5061E}">
      <dgm:prSet/>
      <dgm:spPr/>
      <dgm:t>
        <a:bodyPr/>
        <a:lstStyle/>
        <a:p>
          <a:endParaRPr lang="en-US"/>
        </a:p>
      </dgm:t>
    </dgm:pt>
    <dgm:pt modelId="{45250D5A-652C-4851-90E0-87446D71A6E6}" type="sibTrans" cxnId="{64FDB721-0635-496D-A781-5387D5C5061E}">
      <dgm:prSet/>
      <dgm:spPr/>
      <dgm:t>
        <a:bodyPr/>
        <a:lstStyle/>
        <a:p>
          <a:endParaRPr lang="en-US"/>
        </a:p>
      </dgm:t>
    </dgm:pt>
    <dgm:pt modelId="{BEFCEA76-FF02-4135-8648-E45E2B9FFA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Reduce Sandwich Waste:</a:t>
          </a:r>
          <a:endParaRPr lang="en-US" dirty="0"/>
        </a:p>
      </dgm:t>
    </dgm:pt>
    <dgm:pt modelId="{48E546D4-C8F5-43A3-93D9-0279EE48A5DA}" type="parTrans" cxnId="{D6FBD820-765A-429E-998B-BE20104AE070}">
      <dgm:prSet/>
      <dgm:spPr/>
      <dgm:t>
        <a:bodyPr/>
        <a:lstStyle/>
        <a:p>
          <a:endParaRPr lang="en-US"/>
        </a:p>
      </dgm:t>
    </dgm:pt>
    <dgm:pt modelId="{4E0CCD27-EC65-49FA-BE68-63AFBB2B528C}" type="sibTrans" cxnId="{D6FBD820-765A-429E-998B-BE20104AE070}">
      <dgm:prSet/>
      <dgm:spPr/>
      <dgm:t>
        <a:bodyPr/>
        <a:lstStyle/>
        <a:p>
          <a:endParaRPr lang="en-US"/>
        </a:p>
      </dgm:t>
    </dgm:pt>
    <dgm:pt modelId="{21B0E44A-7C93-40D6-B19E-88467CE6799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Test smaller batches or revamp recipes to boost appeal of </a:t>
          </a:r>
          <a:r>
            <a:rPr lang="en-US" sz="1600" b="1" dirty="0"/>
            <a:t>Sandwich</a:t>
          </a:r>
          <a:r>
            <a:rPr lang="en-US" sz="1600" dirty="0"/>
            <a:t> and </a:t>
          </a:r>
          <a:r>
            <a:rPr lang="en-US" sz="1600" b="1" dirty="0"/>
            <a:t>Croissant</a:t>
          </a:r>
          <a:r>
            <a:rPr lang="en-US" sz="1600" dirty="0"/>
            <a:t>.</a:t>
          </a:r>
          <a:endParaRPr lang="en-GB" sz="1600" dirty="0"/>
        </a:p>
      </dgm:t>
    </dgm:pt>
    <dgm:pt modelId="{6F178875-4E42-41B8-A7AD-282B74E5263B}" type="parTrans" cxnId="{39639BE3-B0CE-4AA6-8F90-7D0DC83CEBA0}">
      <dgm:prSet/>
      <dgm:spPr/>
      <dgm:t>
        <a:bodyPr/>
        <a:lstStyle/>
        <a:p>
          <a:endParaRPr lang="en-GB"/>
        </a:p>
      </dgm:t>
    </dgm:pt>
    <dgm:pt modelId="{D01E608E-2DB8-4A6E-A570-9B35E18FA7C9}" type="sibTrans" cxnId="{39639BE3-B0CE-4AA6-8F90-7D0DC83CEBA0}">
      <dgm:prSet/>
      <dgm:spPr/>
      <dgm:t>
        <a:bodyPr/>
        <a:lstStyle/>
        <a:p>
          <a:endParaRPr lang="en-GB"/>
        </a:p>
      </dgm:t>
    </dgm:pt>
    <dgm:pt modelId="{FFC9A750-78A1-4F54-B21F-33B4C6208B9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 numbers, the café should consider stock in </a:t>
          </a:r>
        </a:p>
      </dgm:t>
    </dgm:pt>
    <dgm:pt modelId="{E633CECB-BB3E-4996-92C6-E7C962E4AD2C}" type="parTrans" cxnId="{41F54DBE-3FA0-42AC-BC82-673654D5FAC4}">
      <dgm:prSet/>
      <dgm:spPr/>
      <dgm:t>
        <a:bodyPr/>
        <a:lstStyle/>
        <a:p>
          <a:endParaRPr lang="en-GB"/>
        </a:p>
      </dgm:t>
    </dgm:pt>
    <dgm:pt modelId="{20DF2AEF-6890-41CE-AD8B-2A9B61D8C789}" type="sibTrans" cxnId="{41F54DBE-3FA0-42AC-BC82-673654D5FAC4}">
      <dgm:prSet/>
      <dgm:spPr/>
      <dgm:t>
        <a:bodyPr/>
        <a:lstStyle/>
        <a:p>
          <a:endParaRPr lang="en-GB"/>
        </a:p>
      </dgm:t>
    </dgm:pt>
    <dgm:pt modelId="{53ABB0D6-1B67-4422-80A2-7E45B098428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terms of demographic </a:t>
          </a:r>
          <a:r>
            <a:rPr lang="en-GB" b="1" dirty="0"/>
            <a:t>demand and supply.</a:t>
          </a:r>
        </a:p>
      </dgm:t>
    </dgm:pt>
    <dgm:pt modelId="{71F48AE3-B3E5-4390-A697-5F2372357A1A}" type="parTrans" cxnId="{4CA399AD-D1EA-4C7B-9515-387E06D38AAB}">
      <dgm:prSet/>
      <dgm:spPr/>
      <dgm:t>
        <a:bodyPr/>
        <a:lstStyle/>
        <a:p>
          <a:endParaRPr lang="en-GB"/>
        </a:p>
      </dgm:t>
    </dgm:pt>
    <dgm:pt modelId="{3C2EBB14-0B7A-42AE-B2EF-ED0C0337F910}" type="sibTrans" cxnId="{4CA399AD-D1EA-4C7B-9515-387E06D38AAB}">
      <dgm:prSet/>
      <dgm:spPr/>
      <dgm:t>
        <a:bodyPr/>
        <a:lstStyle/>
        <a:p>
          <a:endParaRPr lang="en-GB"/>
        </a:p>
      </dgm:t>
    </dgm:pt>
    <dgm:pt modelId="{6729392C-7569-4BEB-A256-F2828AE9B40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Instead of focusing on the amount of inventory </a:t>
          </a:r>
        </a:p>
      </dgm:t>
    </dgm:pt>
    <dgm:pt modelId="{C3CD8DBE-9372-4452-8EAC-A7FCFC3E4C28}" type="sibTrans" cxnId="{58F81420-A06B-42F2-AB75-D37B7251B749}">
      <dgm:prSet/>
      <dgm:spPr/>
      <dgm:t>
        <a:bodyPr/>
        <a:lstStyle/>
        <a:p>
          <a:endParaRPr lang="en-GB"/>
        </a:p>
      </dgm:t>
    </dgm:pt>
    <dgm:pt modelId="{69BF55A6-42B3-4179-B99E-F831138818BD}" type="parTrans" cxnId="{58F81420-A06B-42F2-AB75-D37B7251B749}">
      <dgm:prSet/>
      <dgm:spPr/>
      <dgm:t>
        <a:bodyPr/>
        <a:lstStyle/>
        <a:p>
          <a:endParaRPr lang="en-GB"/>
        </a:p>
      </dgm:t>
    </dgm:pt>
    <dgm:pt modelId="{E5FD3A90-C941-4852-86FE-62C15A73FC71}" type="pres">
      <dgm:prSet presAssocID="{46456EBD-FC1F-4BF4-A43A-DADFD6B74E6A}" presName="root" presStyleCnt="0">
        <dgm:presLayoutVars>
          <dgm:dir/>
          <dgm:resizeHandles val="exact"/>
        </dgm:presLayoutVars>
      </dgm:prSet>
      <dgm:spPr/>
    </dgm:pt>
    <dgm:pt modelId="{E22D9283-57AC-4CEC-AFA9-8DE5F8C962F4}" type="pres">
      <dgm:prSet presAssocID="{7E747B6A-5A9C-4004-829C-F5C2EDADE3A3}" presName="compNode" presStyleCnt="0"/>
      <dgm:spPr/>
    </dgm:pt>
    <dgm:pt modelId="{26755479-5A3A-4C45-9BDE-34B7BE2CAA74}" type="pres">
      <dgm:prSet presAssocID="{7E747B6A-5A9C-4004-829C-F5C2EDADE3A3}" presName="bgRect" presStyleLbl="bgShp" presStyleIdx="0" presStyleCnt="3" custLinFactNeighborY="2412"/>
      <dgm:spPr/>
    </dgm:pt>
    <dgm:pt modelId="{6E08463F-640E-4805-A7E4-6592AA3A7959}" type="pres">
      <dgm:prSet presAssocID="{7E747B6A-5A9C-4004-829C-F5C2EDADE3A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cart"/>
        </a:ext>
      </dgm:extLst>
    </dgm:pt>
    <dgm:pt modelId="{77A46F4D-1A36-46B8-B524-384FD3A5933E}" type="pres">
      <dgm:prSet presAssocID="{7E747B6A-5A9C-4004-829C-F5C2EDADE3A3}" presName="spaceRect" presStyleCnt="0"/>
      <dgm:spPr/>
    </dgm:pt>
    <dgm:pt modelId="{81F207F4-C4B5-49D0-A0BE-B0431F909E09}" type="pres">
      <dgm:prSet presAssocID="{7E747B6A-5A9C-4004-829C-F5C2EDADE3A3}" presName="parTx" presStyleLbl="revTx" presStyleIdx="0" presStyleCnt="6">
        <dgm:presLayoutVars>
          <dgm:chMax val="0"/>
          <dgm:chPref val="0"/>
        </dgm:presLayoutVars>
      </dgm:prSet>
      <dgm:spPr/>
    </dgm:pt>
    <dgm:pt modelId="{8A11B2D7-C80F-4820-9C85-B2722A659813}" type="pres">
      <dgm:prSet presAssocID="{7E747B6A-5A9C-4004-829C-F5C2EDADE3A3}" presName="desTx" presStyleLbl="revTx" presStyleIdx="1" presStyleCnt="6">
        <dgm:presLayoutVars/>
      </dgm:prSet>
      <dgm:spPr/>
    </dgm:pt>
    <dgm:pt modelId="{ABD01FFE-6E90-4335-B651-6B52992889CF}" type="pres">
      <dgm:prSet presAssocID="{5DCDCFE2-FD7D-4377-8802-4F2DAE072063}" presName="sibTrans" presStyleCnt="0"/>
      <dgm:spPr/>
    </dgm:pt>
    <dgm:pt modelId="{8B6F16DF-F56A-497A-84BE-AE78CEB7A043}" type="pres">
      <dgm:prSet presAssocID="{A26A1E51-B6B9-4FAD-A5AB-A811A0B54C59}" presName="compNode" presStyleCnt="0"/>
      <dgm:spPr/>
    </dgm:pt>
    <dgm:pt modelId="{2EC2779C-8EC5-4DE0-8C15-7021E1F0E42C}" type="pres">
      <dgm:prSet presAssocID="{A26A1E51-B6B9-4FAD-A5AB-A811A0B54C59}" presName="bgRect" presStyleLbl="bgShp" presStyleIdx="1" presStyleCnt="3"/>
      <dgm:spPr/>
    </dgm:pt>
    <dgm:pt modelId="{20F21859-C1F5-494F-89B7-DDC253515BC8}" type="pres">
      <dgm:prSet presAssocID="{A26A1E51-B6B9-4FAD-A5AB-A811A0B54C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"/>
        </a:ext>
      </dgm:extLst>
    </dgm:pt>
    <dgm:pt modelId="{A460D2E7-2E2C-4D8D-990D-5978E6358F8A}" type="pres">
      <dgm:prSet presAssocID="{A26A1E51-B6B9-4FAD-A5AB-A811A0B54C59}" presName="spaceRect" presStyleCnt="0"/>
      <dgm:spPr/>
    </dgm:pt>
    <dgm:pt modelId="{8F1EE538-AD36-4154-A18E-68136EF57902}" type="pres">
      <dgm:prSet presAssocID="{A26A1E51-B6B9-4FAD-A5AB-A811A0B54C59}" presName="parTx" presStyleLbl="revTx" presStyleIdx="2" presStyleCnt="6">
        <dgm:presLayoutVars>
          <dgm:chMax val="0"/>
          <dgm:chPref val="0"/>
        </dgm:presLayoutVars>
      </dgm:prSet>
      <dgm:spPr/>
    </dgm:pt>
    <dgm:pt modelId="{27F083AD-055F-47B9-B690-5E8B0B03D6AF}" type="pres">
      <dgm:prSet presAssocID="{A26A1E51-B6B9-4FAD-A5AB-A811A0B54C59}" presName="desTx" presStyleLbl="revTx" presStyleIdx="3" presStyleCnt="6">
        <dgm:presLayoutVars/>
      </dgm:prSet>
      <dgm:spPr/>
    </dgm:pt>
    <dgm:pt modelId="{60C349F6-96AD-4BE7-AEF3-6014DE9E319E}" type="pres">
      <dgm:prSet presAssocID="{BC30D12B-9A87-4908-8228-411AFDCD8684}" presName="sibTrans" presStyleCnt="0"/>
      <dgm:spPr/>
    </dgm:pt>
    <dgm:pt modelId="{145D8276-D49A-494C-8874-2F5228F633C7}" type="pres">
      <dgm:prSet presAssocID="{BEFCEA76-FF02-4135-8648-E45E2B9FFAF3}" presName="compNode" presStyleCnt="0"/>
      <dgm:spPr/>
    </dgm:pt>
    <dgm:pt modelId="{E04FE5F2-95EE-4622-91E3-968CDF9A129E}" type="pres">
      <dgm:prSet presAssocID="{BEFCEA76-FF02-4135-8648-E45E2B9FFAF3}" presName="bgRect" presStyleLbl="bgShp" presStyleIdx="2" presStyleCnt="3"/>
      <dgm:spPr/>
    </dgm:pt>
    <dgm:pt modelId="{816F6D11-562B-4C34-A29C-90927D27790F}" type="pres">
      <dgm:prSet presAssocID="{BEFCEA76-FF02-4135-8648-E45E2B9FFAF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rger and Drink"/>
        </a:ext>
      </dgm:extLst>
    </dgm:pt>
    <dgm:pt modelId="{1744DAD2-2F5D-45FF-92D7-6035012AF450}" type="pres">
      <dgm:prSet presAssocID="{BEFCEA76-FF02-4135-8648-E45E2B9FFAF3}" presName="spaceRect" presStyleCnt="0"/>
      <dgm:spPr/>
    </dgm:pt>
    <dgm:pt modelId="{36DD7114-3DCF-4C27-A851-99F2906113CB}" type="pres">
      <dgm:prSet presAssocID="{BEFCEA76-FF02-4135-8648-E45E2B9FFAF3}" presName="parTx" presStyleLbl="revTx" presStyleIdx="4" presStyleCnt="6">
        <dgm:presLayoutVars>
          <dgm:chMax val="0"/>
          <dgm:chPref val="0"/>
        </dgm:presLayoutVars>
      </dgm:prSet>
      <dgm:spPr/>
    </dgm:pt>
    <dgm:pt modelId="{7E2DE8E7-1508-4EEC-B692-91F55A9E83EE}" type="pres">
      <dgm:prSet presAssocID="{BEFCEA76-FF02-4135-8648-E45E2B9FFAF3}" presName="desTx" presStyleLbl="revTx" presStyleIdx="5" presStyleCnt="6">
        <dgm:presLayoutVars/>
      </dgm:prSet>
      <dgm:spPr/>
    </dgm:pt>
  </dgm:ptLst>
  <dgm:cxnLst>
    <dgm:cxn modelId="{5CFF3E06-612E-4268-B637-AD620CF58E0C}" type="presOf" srcId="{7E747B6A-5A9C-4004-829C-F5C2EDADE3A3}" destId="{81F207F4-C4B5-49D0-A0BE-B0431F909E09}" srcOrd="0" destOrd="0" presId="urn:microsoft.com/office/officeart/2018/2/layout/IconVerticalSolidList"/>
    <dgm:cxn modelId="{8E04BA08-FE18-4BBC-9C02-10BEF48ED8D1}" type="presOf" srcId="{6729392C-7569-4BEB-A256-F2828AE9B40E}" destId="{8A11B2D7-C80F-4820-9C85-B2722A659813}" srcOrd="0" destOrd="0" presId="urn:microsoft.com/office/officeart/2018/2/layout/IconVerticalSolidList"/>
    <dgm:cxn modelId="{58F81420-A06B-42F2-AB75-D37B7251B749}" srcId="{7E747B6A-5A9C-4004-829C-F5C2EDADE3A3}" destId="{6729392C-7569-4BEB-A256-F2828AE9B40E}" srcOrd="0" destOrd="0" parTransId="{69BF55A6-42B3-4179-B99E-F831138818BD}" sibTransId="{C3CD8DBE-9372-4452-8EAC-A7FCFC3E4C28}"/>
    <dgm:cxn modelId="{D6FBD820-765A-429E-998B-BE20104AE070}" srcId="{46456EBD-FC1F-4BF4-A43A-DADFD6B74E6A}" destId="{BEFCEA76-FF02-4135-8648-E45E2B9FFAF3}" srcOrd="2" destOrd="0" parTransId="{48E546D4-C8F5-43A3-93D9-0279EE48A5DA}" sibTransId="{4E0CCD27-EC65-49FA-BE68-63AFBB2B528C}"/>
    <dgm:cxn modelId="{64FDB721-0635-496D-A781-5387D5C5061E}" srcId="{A26A1E51-B6B9-4FAD-A5AB-A811A0B54C59}" destId="{2D705053-6602-4A0A-8A14-4CB3CADD5A71}" srcOrd="1" destOrd="0" parTransId="{9CABB28A-2A3A-4BA0-A623-ED2055E695BF}" sibTransId="{45250D5A-652C-4851-90E0-87446D71A6E6}"/>
    <dgm:cxn modelId="{999C5331-B295-4107-AA64-78C50648B346}" type="presOf" srcId="{53ABB0D6-1B67-4422-80A2-7E45B0984288}" destId="{8A11B2D7-C80F-4820-9C85-B2722A659813}" srcOrd="0" destOrd="2" presId="urn:microsoft.com/office/officeart/2018/2/layout/IconVerticalSolidList"/>
    <dgm:cxn modelId="{01881062-54AE-47D6-A9DA-2C256DF22907}" srcId="{A26A1E51-B6B9-4FAD-A5AB-A811A0B54C59}" destId="{226AB5AB-62D9-4F96-BDB6-7BEC52398936}" srcOrd="0" destOrd="0" parTransId="{7E3F8F46-F6E2-4B0C-A05A-E0F7BFDE987A}" sibTransId="{302498B7-8803-4A23-94B7-36529380D40F}"/>
    <dgm:cxn modelId="{FBDD6647-C0A2-4945-911C-793EBF0DDC12}" srcId="{46456EBD-FC1F-4BF4-A43A-DADFD6B74E6A}" destId="{7E747B6A-5A9C-4004-829C-F5C2EDADE3A3}" srcOrd="0" destOrd="0" parTransId="{E874F824-5556-4B22-BB64-7FA68694D83C}" sibTransId="{5DCDCFE2-FD7D-4377-8802-4F2DAE072063}"/>
    <dgm:cxn modelId="{894FA948-4756-4E82-BE21-46AB3943D9F3}" type="presOf" srcId="{21B0E44A-7C93-40D6-B19E-88467CE67994}" destId="{7E2DE8E7-1508-4EEC-B692-91F55A9E83EE}" srcOrd="0" destOrd="0" presId="urn:microsoft.com/office/officeart/2018/2/layout/IconVerticalSolidList"/>
    <dgm:cxn modelId="{14FDCE4A-5BA7-4422-8903-3B2E65E55EC9}" type="presOf" srcId="{BEFCEA76-FF02-4135-8648-E45E2B9FFAF3}" destId="{36DD7114-3DCF-4C27-A851-99F2906113CB}" srcOrd="0" destOrd="0" presId="urn:microsoft.com/office/officeart/2018/2/layout/IconVerticalSolidList"/>
    <dgm:cxn modelId="{30090A78-9655-4AC7-9169-0D5BF82A15B9}" type="presOf" srcId="{2D705053-6602-4A0A-8A14-4CB3CADD5A71}" destId="{27F083AD-055F-47B9-B690-5E8B0B03D6AF}" srcOrd="0" destOrd="1" presId="urn:microsoft.com/office/officeart/2018/2/layout/IconVerticalSolidList"/>
    <dgm:cxn modelId="{87414B80-3B3D-4B36-B4EC-31681D7E7F57}" srcId="{46456EBD-FC1F-4BF4-A43A-DADFD6B74E6A}" destId="{A26A1E51-B6B9-4FAD-A5AB-A811A0B54C59}" srcOrd="1" destOrd="0" parTransId="{01F5C342-31BB-48EA-8C5E-48E074F5E8ED}" sibTransId="{BC30D12B-9A87-4908-8228-411AFDCD8684}"/>
    <dgm:cxn modelId="{4CA399AD-D1EA-4C7B-9515-387E06D38AAB}" srcId="{7E747B6A-5A9C-4004-829C-F5C2EDADE3A3}" destId="{53ABB0D6-1B67-4422-80A2-7E45B0984288}" srcOrd="2" destOrd="0" parTransId="{71F48AE3-B3E5-4390-A697-5F2372357A1A}" sibTransId="{3C2EBB14-0B7A-42AE-B2EF-ED0C0337F910}"/>
    <dgm:cxn modelId="{B76C05BC-B21C-473A-8367-9EA34DC678C6}" type="presOf" srcId="{FFC9A750-78A1-4F54-B21F-33B4C6208B91}" destId="{8A11B2D7-C80F-4820-9C85-B2722A659813}" srcOrd="0" destOrd="1" presId="urn:microsoft.com/office/officeart/2018/2/layout/IconVerticalSolidList"/>
    <dgm:cxn modelId="{41F54DBE-3FA0-42AC-BC82-673654D5FAC4}" srcId="{7E747B6A-5A9C-4004-829C-F5C2EDADE3A3}" destId="{FFC9A750-78A1-4F54-B21F-33B4C6208B91}" srcOrd="1" destOrd="0" parTransId="{E633CECB-BB3E-4996-92C6-E7C962E4AD2C}" sibTransId="{20DF2AEF-6890-41CE-AD8B-2A9B61D8C789}"/>
    <dgm:cxn modelId="{39639BE3-B0CE-4AA6-8F90-7D0DC83CEBA0}" srcId="{BEFCEA76-FF02-4135-8648-E45E2B9FFAF3}" destId="{21B0E44A-7C93-40D6-B19E-88467CE67994}" srcOrd="0" destOrd="0" parTransId="{6F178875-4E42-41B8-A7AD-282B74E5263B}" sibTransId="{D01E608E-2DB8-4A6E-A570-9B35E18FA7C9}"/>
    <dgm:cxn modelId="{774B20EA-EC30-42B1-9BF9-6C9A981A6C61}" type="presOf" srcId="{46456EBD-FC1F-4BF4-A43A-DADFD6B74E6A}" destId="{E5FD3A90-C941-4852-86FE-62C15A73FC71}" srcOrd="0" destOrd="0" presId="urn:microsoft.com/office/officeart/2018/2/layout/IconVerticalSolidList"/>
    <dgm:cxn modelId="{D8C501EB-11FB-4B5A-B3D0-AA4407264706}" type="presOf" srcId="{226AB5AB-62D9-4F96-BDB6-7BEC52398936}" destId="{27F083AD-055F-47B9-B690-5E8B0B03D6AF}" srcOrd="0" destOrd="0" presId="urn:microsoft.com/office/officeart/2018/2/layout/IconVerticalSolidList"/>
    <dgm:cxn modelId="{ACE21DF2-41F1-4D4E-BEE4-FCB999CF33DD}" type="presOf" srcId="{A26A1E51-B6B9-4FAD-A5AB-A811A0B54C59}" destId="{8F1EE538-AD36-4154-A18E-68136EF57902}" srcOrd="0" destOrd="0" presId="urn:microsoft.com/office/officeart/2018/2/layout/IconVerticalSolidList"/>
    <dgm:cxn modelId="{BB480C4D-4304-4A13-AE13-75FDED42D06F}" type="presParOf" srcId="{E5FD3A90-C941-4852-86FE-62C15A73FC71}" destId="{E22D9283-57AC-4CEC-AFA9-8DE5F8C962F4}" srcOrd="0" destOrd="0" presId="urn:microsoft.com/office/officeart/2018/2/layout/IconVerticalSolidList"/>
    <dgm:cxn modelId="{AA8506F6-4D4A-4E60-9C91-6093707E1E3E}" type="presParOf" srcId="{E22D9283-57AC-4CEC-AFA9-8DE5F8C962F4}" destId="{26755479-5A3A-4C45-9BDE-34B7BE2CAA74}" srcOrd="0" destOrd="0" presId="urn:microsoft.com/office/officeart/2018/2/layout/IconVerticalSolidList"/>
    <dgm:cxn modelId="{F60AA122-6114-4BAE-91ED-65BB7E661AE7}" type="presParOf" srcId="{E22D9283-57AC-4CEC-AFA9-8DE5F8C962F4}" destId="{6E08463F-640E-4805-A7E4-6592AA3A7959}" srcOrd="1" destOrd="0" presId="urn:microsoft.com/office/officeart/2018/2/layout/IconVerticalSolidList"/>
    <dgm:cxn modelId="{B846613B-3B4F-4CBC-98C6-39C8FDBAA770}" type="presParOf" srcId="{E22D9283-57AC-4CEC-AFA9-8DE5F8C962F4}" destId="{77A46F4D-1A36-46B8-B524-384FD3A5933E}" srcOrd="2" destOrd="0" presId="urn:microsoft.com/office/officeart/2018/2/layout/IconVerticalSolidList"/>
    <dgm:cxn modelId="{5A446BFA-501D-421A-B580-C16F5E34BD27}" type="presParOf" srcId="{E22D9283-57AC-4CEC-AFA9-8DE5F8C962F4}" destId="{81F207F4-C4B5-49D0-A0BE-B0431F909E09}" srcOrd="3" destOrd="0" presId="urn:microsoft.com/office/officeart/2018/2/layout/IconVerticalSolidList"/>
    <dgm:cxn modelId="{05FD730E-AC06-44B3-92B8-D106CC8AE82A}" type="presParOf" srcId="{E22D9283-57AC-4CEC-AFA9-8DE5F8C962F4}" destId="{8A11B2D7-C80F-4820-9C85-B2722A659813}" srcOrd="4" destOrd="0" presId="urn:microsoft.com/office/officeart/2018/2/layout/IconVerticalSolidList"/>
    <dgm:cxn modelId="{A847B2CD-F0E3-4123-A542-DC0689F2C2EC}" type="presParOf" srcId="{E5FD3A90-C941-4852-86FE-62C15A73FC71}" destId="{ABD01FFE-6E90-4335-B651-6B52992889CF}" srcOrd="1" destOrd="0" presId="urn:microsoft.com/office/officeart/2018/2/layout/IconVerticalSolidList"/>
    <dgm:cxn modelId="{CA0FB280-90BB-412A-86D9-52FC2D3E3515}" type="presParOf" srcId="{E5FD3A90-C941-4852-86FE-62C15A73FC71}" destId="{8B6F16DF-F56A-497A-84BE-AE78CEB7A043}" srcOrd="2" destOrd="0" presId="urn:microsoft.com/office/officeart/2018/2/layout/IconVerticalSolidList"/>
    <dgm:cxn modelId="{6F8AC61D-4234-4A32-8059-F28018CD731A}" type="presParOf" srcId="{8B6F16DF-F56A-497A-84BE-AE78CEB7A043}" destId="{2EC2779C-8EC5-4DE0-8C15-7021E1F0E42C}" srcOrd="0" destOrd="0" presId="urn:microsoft.com/office/officeart/2018/2/layout/IconVerticalSolidList"/>
    <dgm:cxn modelId="{3A9A51F3-2E82-47F2-B75F-EB4C0078F8C6}" type="presParOf" srcId="{8B6F16DF-F56A-497A-84BE-AE78CEB7A043}" destId="{20F21859-C1F5-494F-89B7-DDC253515BC8}" srcOrd="1" destOrd="0" presId="urn:microsoft.com/office/officeart/2018/2/layout/IconVerticalSolidList"/>
    <dgm:cxn modelId="{4098AFB6-9A52-4205-A556-88FFB6EFBE31}" type="presParOf" srcId="{8B6F16DF-F56A-497A-84BE-AE78CEB7A043}" destId="{A460D2E7-2E2C-4D8D-990D-5978E6358F8A}" srcOrd="2" destOrd="0" presId="urn:microsoft.com/office/officeart/2018/2/layout/IconVerticalSolidList"/>
    <dgm:cxn modelId="{01C6637B-6B6A-4C49-895B-A4CDB8E981A8}" type="presParOf" srcId="{8B6F16DF-F56A-497A-84BE-AE78CEB7A043}" destId="{8F1EE538-AD36-4154-A18E-68136EF57902}" srcOrd="3" destOrd="0" presId="urn:microsoft.com/office/officeart/2018/2/layout/IconVerticalSolidList"/>
    <dgm:cxn modelId="{5E44A3FC-E686-45DF-B6F2-895AACA92AC5}" type="presParOf" srcId="{8B6F16DF-F56A-497A-84BE-AE78CEB7A043}" destId="{27F083AD-055F-47B9-B690-5E8B0B03D6AF}" srcOrd="4" destOrd="0" presId="urn:microsoft.com/office/officeart/2018/2/layout/IconVerticalSolidList"/>
    <dgm:cxn modelId="{327E0415-536E-45F7-9A52-232C388F107B}" type="presParOf" srcId="{E5FD3A90-C941-4852-86FE-62C15A73FC71}" destId="{60C349F6-96AD-4BE7-AEF3-6014DE9E319E}" srcOrd="3" destOrd="0" presId="urn:microsoft.com/office/officeart/2018/2/layout/IconVerticalSolidList"/>
    <dgm:cxn modelId="{5BE31E12-CDEC-4743-880E-B3B12195930E}" type="presParOf" srcId="{E5FD3A90-C941-4852-86FE-62C15A73FC71}" destId="{145D8276-D49A-494C-8874-2F5228F633C7}" srcOrd="4" destOrd="0" presId="urn:microsoft.com/office/officeart/2018/2/layout/IconVerticalSolidList"/>
    <dgm:cxn modelId="{3CCA09FF-92E2-4A02-A305-9D59E2556A75}" type="presParOf" srcId="{145D8276-D49A-494C-8874-2F5228F633C7}" destId="{E04FE5F2-95EE-4622-91E3-968CDF9A129E}" srcOrd="0" destOrd="0" presId="urn:microsoft.com/office/officeart/2018/2/layout/IconVerticalSolidList"/>
    <dgm:cxn modelId="{3243EF30-419E-4B26-BFD2-AABE8B835C2A}" type="presParOf" srcId="{145D8276-D49A-494C-8874-2F5228F633C7}" destId="{816F6D11-562B-4C34-A29C-90927D27790F}" srcOrd="1" destOrd="0" presId="urn:microsoft.com/office/officeart/2018/2/layout/IconVerticalSolidList"/>
    <dgm:cxn modelId="{C9C437C2-69E7-4C87-B63B-52B1C1D7DC36}" type="presParOf" srcId="{145D8276-D49A-494C-8874-2F5228F633C7}" destId="{1744DAD2-2F5D-45FF-92D7-6035012AF450}" srcOrd="2" destOrd="0" presId="urn:microsoft.com/office/officeart/2018/2/layout/IconVerticalSolidList"/>
    <dgm:cxn modelId="{A5012574-B088-4C11-BEEE-5F8F759E25C3}" type="presParOf" srcId="{145D8276-D49A-494C-8874-2F5228F633C7}" destId="{36DD7114-3DCF-4C27-A851-99F2906113CB}" srcOrd="3" destOrd="0" presId="urn:microsoft.com/office/officeart/2018/2/layout/IconVerticalSolidList"/>
    <dgm:cxn modelId="{3720B77F-6A41-47A5-9E8B-1B0A770BCD25}" type="presParOf" srcId="{145D8276-D49A-494C-8874-2F5228F633C7}" destId="{7E2DE8E7-1508-4EEC-B692-91F55A9E83E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E191B1-8DE3-4063-A373-58CCFE322428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3C0F65D-B1A2-4595-9A48-BD37B0E5A309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1BF8FA00-5BB4-4F05-9517-D21EF671F573}" type="parTrans" cxnId="{89056A64-C20E-46A7-BF24-F18183821481}">
      <dgm:prSet/>
      <dgm:spPr/>
      <dgm:t>
        <a:bodyPr/>
        <a:lstStyle/>
        <a:p>
          <a:endParaRPr lang="en-US"/>
        </a:p>
      </dgm:t>
    </dgm:pt>
    <dgm:pt modelId="{B910E1CC-3406-4D69-A630-1CADE7CB9BAE}" type="sibTrans" cxnId="{89056A64-C20E-46A7-BF24-F18183821481}">
      <dgm:prSet/>
      <dgm:spPr/>
      <dgm:t>
        <a:bodyPr/>
        <a:lstStyle/>
        <a:p>
          <a:endParaRPr lang="en-US"/>
        </a:p>
      </dgm:t>
    </dgm:pt>
    <dgm:pt modelId="{A2C3AB72-9FC3-4390-878A-F1D40856F1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1" dirty="0"/>
            <a:t>Adjust Orders</a:t>
          </a:r>
          <a:r>
            <a:rPr lang="en-US" sz="1600" dirty="0"/>
            <a:t>: </a:t>
          </a:r>
        </a:p>
        <a:p>
          <a:pPr>
            <a:lnSpc>
              <a:spcPct val="100000"/>
            </a:lnSpc>
          </a:pPr>
          <a:r>
            <a:rPr lang="en-US" sz="1600" dirty="0"/>
            <a:t>Reduce coffee bean, sandwich bread and sugar purchases and reallocate budget to milk, croissant dough, Iced tea bags, and muffins mix.</a:t>
          </a:r>
        </a:p>
      </dgm:t>
    </dgm:pt>
    <dgm:pt modelId="{DE7C51E5-C5B3-47B8-B479-1E34247EA968}" type="parTrans" cxnId="{0F0435BA-3448-4324-9001-2CF7E71510BF}">
      <dgm:prSet/>
      <dgm:spPr/>
      <dgm:t>
        <a:bodyPr/>
        <a:lstStyle/>
        <a:p>
          <a:endParaRPr lang="en-US"/>
        </a:p>
      </dgm:t>
    </dgm:pt>
    <dgm:pt modelId="{5B1E7F41-265D-4129-9571-A90E1F9F6ED5}" type="sibTrans" cxnId="{0F0435BA-3448-4324-9001-2CF7E71510BF}">
      <dgm:prSet/>
      <dgm:spPr/>
      <dgm:t>
        <a:bodyPr/>
        <a:lstStyle/>
        <a:p>
          <a:endParaRPr lang="en-US"/>
        </a:p>
      </dgm:t>
    </dgm:pt>
    <dgm:pt modelId="{3A81CDF2-7F4D-4867-8B4C-7340366AC0E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Use Juice Concentrate’s "0 margin" model as a benchmark for other items inventory.</a:t>
          </a:r>
        </a:p>
      </dgm:t>
    </dgm:pt>
    <dgm:pt modelId="{D12046EC-0C4E-4890-B1E4-FE6493BEDDC1}" type="parTrans" cxnId="{884FA93F-3B62-4492-BBA3-513213965BCD}">
      <dgm:prSet/>
      <dgm:spPr/>
      <dgm:t>
        <a:bodyPr/>
        <a:lstStyle/>
        <a:p>
          <a:endParaRPr lang="en-US"/>
        </a:p>
      </dgm:t>
    </dgm:pt>
    <dgm:pt modelId="{4A1EC52E-52D1-43DB-96BE-186A7EFA1590}" type="sibTrans" cxnId="{884FA93F-3B62-4492-BBA3-513213965BCD}">
      <dgm:prSet/>
      <dgm:spPr/>
      <dgm:t>
        <a:bodyPr/>
        <a:lstStyle/>
        <a:p>
          <a:endParaRPr lang="en-US"/>
        </a:p>
      </dgm:t>
    </dgm:pt>
    <dgm:pt modelId="{AE3F96B4-7F24-4D0A-A485-1A825C7FFA77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1600" b="1" dirty="0"/>
            <a:t>Tech Solution: </a:t>
          </a:r>
        </a:p>
        <a:p>
          <a:pPr>
            <a:lnSpc>
              <a:spcPct val="100000"/>
            </a:lnSpc>
            <a:defRPr b="1"/>
          </a:pPr>
          <a:r>
            <a:rPr lang="en-US" sz="1600" b="0" dirty="0"/>
            <a:t>Developed and implemented dynamic inventory tracking with real-time low-stock alerts to ensure product availability.</a:t>
          </a:r>
        </a:p>
        <a:p>
          <a:pPr>
            <a:lnSpc>
              <a:spcPct val="100000"/>
            </a:lnSpc>
            <a:defRPr b="1"/>
          </a:pPr>
          <a:r>
            <a:rPr lang="en-US" sz="1600" b="0" dirty="0"/>
            <a:t>Integrated a Point of Sale (POS) management system for accurate tracking of both sales and inventory.</a:t>
          </a:r>
        </a:p>
        <a:p>
          <a:pPr>
            <a:lnSpc>
              <a:spcPct val="100000"/>
            </a:lnSpc>
            <a:defRPr b="1"/>
          </a:pPr>
          <a:r>
            <a:rPr lang="en-US" sz="1600" b="0" dirty="0"/>
            <a:t>Configured weekly automated stock alerts to enable timely replenishment and reduce stockouts.</a:t>
          </a:r>
        </a:p>
      </dgm:t>
    </dgm:pt>
    <dgm:pt modelId="{66D18F7E-67F1-4F68-BAC0-FEAB52F01D0E}" type="parTrans" cxnId="{9CDC80B9-49C2-4DC5-B966-98AF82E6DC85}">
      <dgm:prSet/>
      <dgm:spPr/>
      <dgm:t>
        <a:bodyPr/>
        <a:lstStyle/>
        <a:p>
          <a:endParaRPr lang="en-US"/>
        </a:p>
      </dgm:t>
    </dgm:pt>
    <dgm:pt modelId="{FDE7AE5A-9EAD-4E1C-9103-A9AEADC75A9A}" type="sibTrans" cxnId="{9CDC80B9-49C2-4DC5-B966-98AF82E6DC85}">
      <dgm:prSet/>
      <dgm:spPr/>
      <dgm:t>
        <a:bodyPr/>
        <a:lstStyle/>
        <a:p>
          <a:endParaRPr lang="en-US"/>
        </a:p>
      </dgm:t>
    </dgm:pt>
    <dgm:pt modelId="{A3AB6AAA-367E-4279-8110-40EFE5DF4D8B}" type="pres">
      <dgm:prSet presAssocID="{2AE191B1-8DE3-4063-A373-58CCFE322428}" presName="root" presStyleCnt="0">
        <dgm:presLayoutVars>
          <dgm:dir/>
          <dgm:resizeHandles val="exact"/>
        </dgm:presLayoutVars>
      </dgm:prSet>
      <dgm:spPr/>
    </dgm:pt>
    <dgm:pt modelId="{ECD2BAD1-1239-4BC4-8E97-3D07C3D9A7D8}" type="pres">
      <dgm:prSet presAssocID="{33C0F65D-B1A2-4595-9A48-BD37B0E5A309}" presName="compNode" presStyleCnt="0"/>
      <dgm:spPr/>
    </dgm:pt>
    <dgm:pt modelId="{ABE8BC81-453A-4D64-B1B1-715E1A55F3FB}" type="pres">
      <dgm:prSet presAssocID="{33C0F65D-B1A2-4595-9A48-BD37B0E5A30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CBC0D7EA-CCC3-4C31-95BC-C8CD2D293979}" type="pres">
      <dgm:prSet presAssocID="{33C0F65D-B1A2-4595-9A48-BD37B0E5A309}" presName="iconSpace" presStyleCnt="0"/>
      <dgm:spPr/>
    </dgm:pt>
    <dgm:pt modelId="{044EA58B-EA11-4070-9EA1-3A25CCA48DBD}" type="pres">
      <dgm:prSet presAssocID="{33C0F65D-B1A2-4595-9A48-BD37B0E5A309}" presName="parTx" presStyleLbl="revTx" presStyleIdx="0" presStyleCnt="4">
        <dgm:presLayoutVars>
          <dgm:chMax val="0"/>
          <dgm:chPref val="0"/>
        </dgm:presLayoutVars>
      </dgm:prSet>
      <dgm:spPr/>
    </dgm:pt>
    <dgm:pt modelId="{16EB21C4-1E46-442C-96C2-FC642962286A}" type="pres">
      <dgm:prSet presAssocID="{33C0F65D-B1A2-4595-9A48-BD37B0E5A309}" presName="txSpace" presStyleCnt="0"/>
      <dgm:spPr/>
    </dgm:pt>
    <dgm:pt modelId="{EC044B41-27F2-407B-A0C2-6209AB9A09F6}" type="pres">
      <dgm:prSet presAssocID="{33C0F65D-B1A2-4595-9A48-BD37B0E5A309}" presName="desTx" presStyleLbl="revTx" presStyleIdx="1" presStyleCnt="4" custLinFactY="-27744" custLinFactNeighborX="-1238" custLinFactNeighborY="-100000">
        <dgm:presLayoutVars/>
      </dgm:prSet>
      <dgm:spPr/>
    </dgm:pt>
    <dgm:pt modelId="{3BC273AD-702B-42BF-9D88-B48830869AC2}" type="pres">
      <dgm:prSet presAssocID="{B910E1CC-3406-4D69-A630-1CADE7CB9BAE}" presName="sibTrans" presStyleCnt="0"/>
      <dgm:spPr/>
    </dgm:pt>
    <dgm:pt modelId="{9D24CE08-16C4-4029-AF9A-8ED4CD9D8FE8}" type="pres">
      <dgm:prSet presAssocID="{AE3F96B4-7F24-4D0A-A485-1A825C7FFA77}" presName="compNode" presStyleCnt="0"/>
      <dgm:spPr/>
    </dgm:pt>
    <dgm:pt modelId="{55695BBE-E9D6-4673-9270-BC5E81AAF579}" type="pres">
      <dgm:prSet presAssocID="{AE3F96B4-7F24-4D0A-A485-1A825C7FFA7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3C09DE3F-4413-4F8F-851E-CF86F780F219}" type="pres">
      <dgm:prSet presAssocID="{AE3F96B4-7F24-4D0A-A485-1A825C7FFA77}" presName="iconSpace" presStyleCnt="0"/>
      <dgm:spPr/>
    </dgm:pt>
    <dgm:pt modelId="{AD404EE1-FB15-40B5-AE73-85CF97F502E8}" type="pres">
      <dgm:prSet presAssocID="{AE3F96B4-7F24-4D0A-A485-1A825C7FFA77}" presName="parTx" presStyleLbl="revTx" presStyleIdx="2" presStyleCnt="4" custScaleY="105220" custLinFactNeighborX="2888" custLinFactNeighborY="2787">
        <dgm:presLayoutVars>
          <dgm:chMax val="0"/>
          <dgm:chPref val="0"/>
        </dgm:presLayoutVars>
      </dgm:prSet>
      <dgm:spPr/>
    </dgm:pt>
    <dgm:pt modelId="{64CEB8FD-DE4C-47F1-BFFB-E197160FD69A}" type="pres">
      <dgm:prSet presAssocID="{AE3F96B4-7F24-4D0A-A485-1A825C7FFA77}" presName="txSpace" presStyleCnt="0"/>
      <dgm:spPr/>
    </dgm:pt>
    <dgm:pt modelId="{2EE3A1D3-CD8F-49B2-804A-8A511DFF4DA9}" type="pres">
      <dgm:prSet presAssocID="{AE3F96B4-7F24-4D0A-A485-1A825C7FFA77}" presName="desTx" presStyleLbl="revTx" presStyleIdx="3" presStyleCnt="4">
        <dgm:presLayoutVars/>
      </dgm:prSet>
      <dgm:spPr/>
    </dgm:pt>
  </dgm:ptLst>
  <dgm:cxnLst>
    <dgm:cxn modelId="{2044B008-9746-4644-A214-C77C1F8E783B}" type="presOf" srcId="{3A81CDF2-7F4D-4867-8B4C-7340366AC0E4}" destId="{EC044B41-27F2-407B-A0C2-6209AB9A09F6}" srcOrd="0" destOrd="1" presId="urn:microsoft.com/office/officeart/2018/2/layout/IconLabelDescriptionList"/>
    <dgm:cxn modelId="{B589660A-28A7-4DDE-B7B4-3A194C959EE9}" type="presOf" srcId="{A2C3AB72-9FC3-4390-878A-F1D40856F1EA}" destId="{EC044B41-27F2-407B-A0C2-6209AB9A09F6}" srcOrd="0" destOrd="0" presId="urn:microsoft.com/office/officeart/2018/2/layout/IconLabelDescriptionList"/>
    <dgm:cxn modelId="{B29FF00C-8B81-4F7A-A179-2537AFAB87AA}" type="presOf" srcId="{AE3F96B4-7F24-4D0A-A485-1A825C7FFA77}" destId="{AD404EE1-FB15-40B5-AE73-85CF97F502E8}" srcOrd="0" destOrd="0" presId="urn:microsoft.com/office/officeart/2018/2/layout/IconLabelDescriptionList"/>
    <dgm:cxn modelId="{884FA93F-3B62-4492-BBA3-513213965BCD}" srcId="{33C0F65D-B1A2-4595-9A48-BD37B0E5A309}" destId="{3A81CDF2-7F4D-4867-8B4C-7340366AC0E4}" srcOrd="1" destOrd="0" parTransId="{D12046EC-0C4E-4890-B1E4-FE6493BEDDC1}" sibTransId="{4A1EC52E-52D1-43DB-96BE-186A7EFA1590}"/>
    <dgm:cxn modelId="{89056A64-C20E-46A7-BF24-F18183821481}" srcId="{2AE191B1-8DE3-4063-A373-58CCFE322428}" destId="{33C0F65D-B1A2-4595-9A48-BD37B0E5A309}" srcOrd="0" destOrd="0" parTransId="{1BF8FA00-5BB4-4F05-9517-D21EF671F573}" sibTransId="{B910E1CC-3406-4D69-A630-1CADE7CB9BAE}"/>
    <dgm:cxn modelId="{9CDC80B9-49C2-4DC5-B966-98AF82E6DC85}" srcId="{2AE191B1-8DE3-4063-A373-58CCFE322428}" destId="{AE3F96B4-7F24-4D0A-A485-1A825C7FFA77}" srcOrd="1" destOrd="0" parTransId="{66D18F7E-67F1-4F68-BAC0-FEAB52F01D0E}" sibTransId="{FDE7AE5A-9EAD-4E1C-9103-A9AEADC75A9A}"/>
    <dgm:cxn modelId="{0F0435BA-3448-4324-9001-2CF7E71510BF}" srcId="{33C0F65D-B1A2-4595-9A48-BD37B0E5A309}" destId="{A2C3AB72-9FC3-4390-878A-F1D40856F1EA}" srcOrd="0" destOrd="0" parTransId="{DE7C51E5-C5B3-47B8-B479-1E34247EA968}" sibTransId="{5B1E7F41-265D-4129-9571-A90E1F9F6ED5}"/>
    <dgm:cxn modelId="{BC5247DB-2098-4523-B6F6-D835A0E636DB}" type="presOf" srcId="{2AE191B1-8DE3-4063-A373-58CCFE322428}" destId="{A3AB6AAA-367E-4279-8110-40EFE5DF4D8B}" srcOrd="0" destOrd="0" presId="urn:microsoft.com/office/officeart/2018/2/layout/IconLabelDescriptionList"/>
    <dgm:cxn modelId="{B31FBDEC-7D10-43A0-BCB6-95A1D9E57E8E}" type="presOf" srcId="{33C0F65D-B1A2-4595-9A48-BD37B0E5A309}" destId="{044EA58B-EA11-4070-9EA1-3A25CCA48DBD}" srcOrd="0" destOrd="0" presId="urn:microsoft.com/office/officeart/2018/2/layout/IconLabelDescriptionList"/>
    <dgm:cxn modelId="{48B8FE35-1981-462F-8FA3-6FEB83CAE316}" type="presParOf" srcId="{A3AB6AAA-367E-4279-8110-40EFE5DF4D8B}" destId="{ECD2BAD1-1239-4BC4-8E97-3D07C3D9A7D8}" srcOrd="0" destOrd="0" presId="urn:microsoft.com/office/officeart/2018/2/layout/IconLabelDescriptionList"/>
    <dgm:cxn modelId="{CA200994-1958-4CB0-95A3-7142DB8D5B97}" type="presParOf" srcId="{ECD2BAD1-1239-4BC4-8E97-3D07C3D9A7D8}" destId="{ABE8BC81-453A-4D64-B1B1-715E1A55F3FB}" srcOrd="0" destOrd="0" presId="urn:microsoft.com/office/officeart/2018/2/layout/IconLabelDescriptionList"/>
    <dgm:cxn modelId="{39055977-6E1F-451A-9F91-A90847AA264F}" type="presParOf" srcId="{ECD2BAD1-1239-4BC4-8E97-3D07C3D9A7D8}" destId="{CBC0D7EA-CCC3-4C31-95BC-C8CD2D293979}" srcOrd="1" destOrd="0" presId="urn:microsoft.com/office/officeart/2018/2/layout/IconLabelDescriptionList"/>
    <dgm:cxn modelId="{E83AF778-EAC8-4860-B4B6-EB0752417C8C}" type="presParOf" srcId="{ECD2BAD1-1239-4BC4-8E97-3D07C3D9A7D8}" destId="{044EA58B-EA11-4070-9EA1-3A25CCA48DBD}" srcOrd="2" destOrd="0" presId="urn:microsoft.com/office/officeart/2018/2/layout/IconLabelDescriptionList"/>
    <dgm:cxn modelId="{56A95D0A-BA03-4BB5-A2BB-99FDD07AD419}" type="presParOf" srcId="{ECD2BAD1-1239-4BC4-8E97-3D07C3D9A7D8}" destId="{16EB21C4-1E46-442C-96C2-FC642962286A}" srcOrd="3" destOrd="0" presId="urn:microsoft.com/office/officeart/2018/2/layout/IconLabelDescriptionList"/>
    <dgm:cxn modelId="{711C806D-EFF9-4F28-B742-FBF840BDF330}" type="presParOf" srcId="{ECD2BAD1-1239-4BC4-8E97-3D07C3D9A7D8}" destId="{EC044B41-27F2-407B-A0C2-6209AB9A09F6}" srcOrd="4" destOrd="0" presId="urn:microsoft.com/office/officeart/2018/2/layout/IconLabelDescriptionList"/>
    <dgm:cxn modelId="{BD97186F-6932-44FE-B3F0-24E6546D78C1}" type="presParOf" srcId="{A3AB6AAA-367E-4279-8110-40EFE5DF4D8B}" destId="{3BC273AD-702B-42BF-9D88-B48830869AC2}" srcOrd="1" destOrd="0" presId="urn:microsoft.com/office/officeart/2018/2/layout/IconLabelDescriptionList"/>
    <dgm:cxn modelId="{7D3CFE08-773B-40F3-8807-2A4133406A22}" type="presParOf" srcId="{A3AB6AAA-367E-4279-8110-40EFE5DF4D8B}" destId="{9D24CE08-16C4-4029-AF9A-8ED4CD9D8FE8}" srcOrd="2" destOrd="0" presId="urn:microsoft.com/office/officeart/2018/2/layout/IconLabelDescriptionList"/>
    <dgm:cxn modelId="{22CADABC-CAC2-4697-AD74-63106A79A447}" type="presParOf" srcId="{9D24CE08-16C4-4029-AF9A-8ED4CD9D8FE8}" destId="{55695BBE-E9D6-4673-9270-BC5E81AAF579}" srcOrd="0" destOrd="0" presId="urn:microsoft.com/office/officeart/2018/2/layout/IconLabelDescriptionList"/>
    <dgm:cxn modelId="{B1494BAF-D42C-4797-9B4A-57C55E39DE1B}" type="presParOf" srcId="{9D24CE08-16C4-4029-AF9A-8ED4CD9D8FE8}" destId="{3C09DE3F-4413-4F8F-851E-CF86F780F219}" srcOrd="1" destOrd="0" presId="urn:microsoft.com/office/officeart/2018/2/layout/IconLabelDescriptionList"/>
    <dgm:cxn modelId="{B88C3900-5759-470F-8FF3-C6CEDA0A07E9}" type="presParOf" srcId="{9D24CE08-16C4-4029-AF9A-8ED4CD9D8FE8}" destId="{AD404EE1-FB15-40B5-AE73-85CF97F502E8}" srcOrd="2" destOrd="0" presId="urn:microsoft.com/office/officeart/2018/2/layout/IconLabelDescriptionList"/>
    <dgm:cxn modelId="{8165A717-3EED-4B93-BF53-AC94869A7AFF}" type="presParOf" srcId="{9D24CE08-16C4-4029-AF9A-8ED4CD9D8FE8}" destId="{64CEB8FD-DE4C-47F1-BFFB-E197160FD69A}" srcOrd="3" destOrd="0" presId="urn:microsoft.com/office/officeart/2018/2/layout/IconLabelDescriptionList"/>
    <dgm:cxn modelId="{BC311C7E-4080-4403-ABCF-E49BCB3EC838}" type="presParOf" srcId="{9D24CE08-16C4-4029-AF9A-8ED4CD9D8FE8}" destId="{2EE3A1D3-CD8F-49B2-804A-8A511DFF4DA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0C121D3-3BBB-4B3D-8133-65D0D5B9A411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FDB65703-FCA1-46DC-8CE2-FF4550AC055E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Raise Targets</a:t>
          </a:r>
          <a:r>
            <a:rPr lang="en-US" sz="1600" dirty="0"/>
            <a:t>: S</a:t>
          </a:r>
          <a:r>
            <a:rPr lang="en-US" sz="1600" cap="none" dirty="0"/>
            <a:t>et higher but achievable goals for top performers</a:t>
          </a:r>
          <a:endParaRPr lang="en-US" sz="1600" dirty="0"/>
        </a:p>
      </dgm:t>
    </dgm:pt>
    <dgm:pt modelId="{B992258A-550A-4098-BCB4-50FBAF362291}" type="parTrans" cxnId="{0AA6932C-168E-4572-B98B-6BC93C710DD1}">
      <dgm:prSet/>
      <dgm:spPr/>
      <dgm:t>
        <a:bodyPr/>
        <a:lstStyle/>
        <a:p>
          <a:endParaRPr lang="en-US"/>
        </a:p>
      </dgm:t>
    </dgm:pt>
    <dgm:pt modelId="{61A7668F-D731-480B-87DC-3B038FD7AE97}" type="sibTrans" cxnId="{0AA6932C-168E-4572-B98B-6BC93C710DD1}">
      <dgm:prSet/>
      <dgm:spPr/>
      <dgm:t>
        <a:bodyPr/>
        <a:lstStyle/>
        <a:p>
          <a:endParaRPr lang="en-US"/>
        </a:p>
      </dgm:t>
    </dgm:pt>
    <dgm:pt modelId="{713D4020-8C4E-4789-95A6-B12FA08FF82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b="1" dirty="0"/>
            <a:t>Training/Support</a:t>
          </a:r>
          <a:r>
            <a:rPr lang="en-US" sz="1600" dirty="0"/>
            <a:t>: A</a:t>
          </a:r>
          <a:r>
            <a:rPr lang="en-US" sz="1600" cap="none" dirty="0"/>
            <a:t>ddress underperformers with coaching or role adjustments</a:t>
          </a:r>
          <a:endParaRPr lang="en-US" sz="1600" dirty="0"/>
        </a:p>
      </dgm:t>
    </dgm:pt>
    <dgm:pt modelId="{873484E5-1350-4769-9F14-1E4BCF0786FB}" type="parTrans" cxnId="{0A381666-25B2-45D8-8FB0-9D38389801B5}">
      <dgm:prSet/>
      <dgm:spPr/>
      <dgm:t>
        <a:bodyPr/>
        <a:lstStyle/>
        <a:p>
          <a:endParaRPr lang="en-US"/>
        </a:p>
      </dgm:t>
    </dgm:pt>
    <dgm:pt modelId="{E7EC5747-570F-4644-869F-4E42831824CE}" type="sibTrans" cxnId="{0A381666-25B2-45D8-8FB0-9D38389801B5}">
      <dgm:prSet/>
      <dgm:spPr/>
      <dgm:t>
        <a:bodyPr/>
        <a:lstStyle/>
        <a:p>
          <a:endParaRPr lang="en-US"/>
        </a:p>
      </dgm:t>
    </dgm:pt>
    <dgm:pt modelId="{7CF90D7F-D5D6-4768-8C84-810611FC1622}" type="pres">
      <dgm:prSet presAssocID="{00C121D3-3BBB-4B3D-8133-65D0D5B9A411}" presName="root" presStyleCnt="0">
        <dgm:presLayoutVars>
          <dgm:dir/>
          <dgm:resizeHandles val="exact"/>
        </dgm:presLayoutVars>
      </dgm:prSet>
      <dgm:spPr/>
    </dgm:pt>
    <dgm:pt modelId="{3A9C32EF-A192-4600-A237-E0B46CB6D9AB}" type="pres">
      <dgm:prSet presAssocID="{FDB65703-FCA1-46DC-8CE2-FF4550AC055E}" presName="compNode" presStyleCnt="0"/>
      <dgm:spPr/>
    </dgm:pt>
    <dgm:pt modelId="{F690858D-981D-4377-8B84-0658A1D5436E}" type="pres">
      <dgm:prSet presAssocID="{FDB65703-FCA1-46DC-8CE2-FF4550AC055E}" presName="iconBgRect" presStyleLbl="bgShp" presStyleIdx="0" presStyleCnt="2"/>
      <dgm:spPr/>
    </dgm:pt>
    <dgm:pt modelId="{F32E3170-B27D-4115-850E-4241C9ACDDA8}" type="pres">
      <dgm:prSet presAssocID="{FDB65703-FCA1-46DC-8CE2-FF4550AC05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98590C4-B14B-4DB5-B4D5-932804F98BBA}" type="pres">
      <dgm:prSet presAssocID="{FDB65703-FCA1-46DC-8CE2-FF4550AC055E}" presName="spaceRect" presStyleCnt="0"/>
      <dgm:spPr/>
    </dgm:pt>
    <dgm:pt modelId="{A713689C-5910-48D2-884D-3F21B479D2BD}" type="pres">
      <dgm:prSet presAssocID="{FDB65703-FCA1-46DC-8CE2-FF4550AC055E}" presName="textRect" presStyleLbl="revTx" presStyleIdx="0" presStyleCnt="2">
        <dgm:presLayoutVars>
          <dgm:chMax val="1"/>
          <dgm:chPref val="1"/>
        </dgm:presLayoutVars>
      </dgm:prSet>
      <dgm:spPr/>
    </dgm:pt>
    <dgm:pt modelId="{D705B182-90A9-46D4-801A-24F6F1E4290A}" type="pres">
      <dgm:prSet presAssocID="{61A7668F-D731-480B-87DC-3B038FD7AE97}" presName="sibTrans" presStyleCnt="0"/>
      <dgm:spPr/>
    </dgm:pt>
    <dgm:pt modelId="{19CD06C5-D5C0-4160-BEC2-91F8CA63DCF8}" type="pres">
      <dgm:prSet presAssocID="{713D4020-8C4E-4789-95A6-B12FA08FF826}" presName="compNode" presStyleCnt="0"/>
      <dgm:spPr/>
    </dgm:pt>
    <dgm:pt modelId="{03A7361B-1FAF-4634-999B-A433A5E7C66D}" type="pres">
      <dgm:prSet presAssocID="{713D4020-8C4E-4789-95A6-B12FA08FF826}" presName="iconBgRect" presStyleLbl="bgShp" presStyleIdx="1" presStyleCnt="2"/>
      <dgm:spPr/>
    </dgm:pt>
    <dgm:pt modelId="{81CCA7A9-76DE-41F7-A85F-D98DF63EEA26}" type="pres">
      <dgm:prSet presAssocID="{713D4020-8C4E-4789-95A6-B12FA08FF82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DA37BF40-D5CC-432C-BAED-B8121E19095C}" type="pres">
      <dgm:prSet presAssocID="{713D4020-8C4E-4789-95A6-B12FA08FF826}" presName="spaceRect" presStyleCnt="0"/>
      <dgm:spPr/>
    </dgm:pt>
    <dgm:pt modelId="{3B8F4F7A-1834-48E3-AA3B-5F7913072474}" type="pres">
      <dgm:prSet presAssocID="{713D4020-8C4E-4789-95A6-B12FA08FF82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1F88C0A-455C-4967-A82D-50FEA36C7CEC}" type="presOf" srcId="{FDB65703-FCA1-46DC-8CE2-FF4550AC055E}" destId="{A713689C-5910-48D2-884D-3F21B479D2BD}" srcOrd="0" destOrd="0" presId="urn:microsoft.com/office/officeart/2018/5/layout/IconCircleLabelList"/>
    <dgm:cxn modelId="{ACA47D10-26EB-4FDE-857C-8DB9D7E35335}" type="presOf" srcId="{713D4020-8C4E-4789-95A6-B12FA08FF826}" destId="{3B8F4F7A-1834-48E3-AA3B-5F7913072474}" srcOrd="0" destOrd="0" presId="urn:microsoft.com/office/officeart/2018/5/layout/IconCircleLabelList"/>
    <dgm:cxn modelId="{1F380A2B-B140-4141-88C3-CD6A749F0562}" type="presOf" srcId="{00C121D3-3BBB-4B3D-8133-65D0D5B9A411}" destId="{7CF90D7F-D5D6-4768-8C84-810611FC1622}" srcOrd="0" destOrd="0" presId="urn:microsoft.com/office/officeart/2018/5/layout/IconCircleLabelList"/>
    <dgm:cxn modelId="{0AA6932C-168E-4572-B98B-6BC93C710DD1}" srcId="{00C121D3-3BBB-4B3D-8133-65D0D5B9A411}" destId="{FDB65703-FCA1-46DC-8CE2-FF4550AC055E}" srcOrd="0" destOrd="0" parTransId="{B992258A-550A-4098-BCB4-50FBAF362291}" sibTransId="{61A7668F-D731-480B-87DC-3B038FD7AE97}"/>
    <dgm:cxn modelId="{0A381666-25B2-45D8-8FB0-9D38389801B5}" srcId="{00C121D3-3BBB-4B3D-8133-65D0D5B9A411}" destId="{713D4020-8C4E-4789-95A6-B12FA08FF826}" srcOrd="1" destOrd="0" parTransId="{873484E5-1350-4769-9F14-1E4BCF0786FB}" sibTransId="{E7EC5747-570F-4644-869F-4E42831824CE}"/>
    <dgm:cxn modelId="{21A779DD-BBD7-42EF-98BB-F77DF010FB97}" type="presParOf" srcId="{7CF90D7F-D5D6-4768-8C84-810611FC1622}" destId="{3A9C32EF-A192-4600-A237-E0B46CB6D9AB}" srcOrd="0" destOrd="0" presId="urn:microsoft.com/office/officeart/2018/5/layout/IconCircleLabelList"/>
    <dgm:cxn modelId="{BFEF68EC-D8C6-4333-90D5-008BB5E2CE14}" type="presParOf" srcId="{3A9C32EF-A192-4600-A237-E0B46CB6D9AB}" destId="{F690858D-981D-4377-8B84-0658A1D5436E}" srcOrd="0" destOrd="0" presId="urn:microsoft.com/office/officeart/2018/5/layout/IconCircleLabelList"/>
    <dgm:cxn modelId="{412FAB61-55F3-4595-8A87-9658E0FCA824}" type="presParOf" srcId="{3A9C32EF-A192-4600-A237-E0B46CB6D9AB}" destId="{F32E3170-B27D-4115-850E-4241C9ACDDA8}" srcOrd="1" destOrd="0" presId="urn:microsoft.com/office/officeart/2018/5/layout/IconCircleLabelList"/>
    <dgm:cxn modelId="{B5EDC06A-8EF4-4A34-815F-B1181D1F7018}" type="presParOf" srcId="{3A9C32EF-A192-4600-A237-E0B46CB6D9AB}" destId="{D98590C4-B14B-4DB5-B4D5-932804F98BBA}" srcOrd="2" destOrd="0" presId="urn:microsoft.com/office/officeart/2018/5/layout/IconCircleLabelList"/>
    <dgm:cxn modelId="{5FE3982C-C48E-4AB3-B43B-17AA8154B2DD}" type="presParOf" srcId="{3A9C32EF-A192-4600-A237-E0B46CB6D9AB}" destId="{A713689C-5910-48D2-884D-3F21B479D2BD}" srcOrd="3" destOrd="0" presId="urn:microsoft.com/office/officeart/2018/5/layout/IconCircleLabelList"/>
    <dgm:cxn modelId="{D2E7295B-867E-4C73-B6E2-5C7EE250BBBE}" type="presParOf" srcId="{7CF90D7F-D5D6-4768-8C84-810611FC1622}" destId="{D705B182-90A9-46D4-801A-24F6F1E4290A}" srcOrd="1" destOrd="0" presId="urn:microsoft.com/office/officeart/2018/5/layout/IconCircleLabelList"/>
    <dgm:cxn modelId="{41D8D6D1-14B1-4C9D-9551-1E167D7A038B}" type="presParOf" srcId="{7CF90D7F-D5D6-4768-8C84-810611FC1622}" destId="{19CD06C5-D5C0-4160-BEC2-91F8CA63DCF8}" srcOrd="2" destOrd="0" presId="urn:microsoft.com/office/officeart/2018/5/layout/IconCircleLabelList"/>
    <dgm:cxn modelId="{DD89E664-4FE7-4C67-B48D-B77FF65FFDDC}" type="presParOf" srcId="{19CD06C5-D5C0-4160-BEC2-91F8CA63DCF8}" destId="{03A7361B-1FAF-4634-999B-A433A5E7C66D}" srcOrd="0" destOrd="0" presId="urn:microsoft.com/office/officeart/2018/5/layout/IconCircleLabelList"/>
    <dgm:cxn modelId="{3B499952-3754-4241-B8CC-31103D5F8F52}" type="presParOf" srcId="{19CD06C5-D5C0-4160-BEC2-91F8CA63DCF8}" destId="{81CCA7A9-76DE-41F7-A85F-D98DF63EEA26}" srcOrd="1" destOrd="0" presId="urn:microsoft.com/office/officeart/2018/5/layout/IconCircleLabelList"/>
    <dgm:cxn modelId="{1D7E7815-F0FF-454F-8CAF-D8778F262A2C}" type="presParOf" srcId="{19CD06C5-D5C0-4160-BEC2-91F8CA63DCF8}" destId="{DA37BF40-D5CC-432C-BAED-B8121E19095C}" srcOrd="2" destOrd="0" presId="urn:microsoft.com/office/officeart/2018/5/layout/IconCircleLabelList"/>
    <dgm:cxn modelId="{D11429D3-4F52-4326-AE64-E9965E2A1742}" type="presParOf" srcId="{19CD06C5-D5C0-4160-BEC2-91F8CA63DCF8}" destId="{3B8F4F7A-1834-48E3-AA3B-5F79130724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A42841-A047-4524-8378-ADF38BDDA24A}">
      <dsp:nvSpPr>
        <dsp:cNvPr id="0" name=""/>
        <dsp:cNvSpPr/>
      </dsp:nvSpPr>
      <dsp:spPr>
        <a:xfrm>
          <a:off x="478800" y="1095669"/>
          <a:ext cx="1098000" cy="1098000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57C8C7-0633-4491-B36D-4C6AD2CA28C1}">
      <dsp:nvSpPr>
        <dsp:cNvPr id="0" name=""/>
        <dsp:cNvSpPr/>
      </dsp:nvSpPr>
      <dsp:spPr>
        <a:xfrm>
          <a:off x="712800" y="1329669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C44A-B69C-43B5-A11A-2D10217F7F76}">
      <dsp:nvSpPr>
        <dsp:cNvPr id="0" name=""/>
        <dsp:cNvSpPr/>
      </dsp:nvSpPr>
      <dsp:spPr>
        <a:xfrm>
          <a:off x="12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Product performance by GENDER.</a:t>
          </a:r>
        </a:p>
      </dsp:txBody>
      <dsp:txXfrm>
        <a:off x="127800" y="2535669"/>
        <a:ext cx="1800000" cy="720000"/>
      </dsp:txXfrm>
    </dsp:sp>
    <dsp:sp modelId="{F7DBF26E-B6AE-4FEA-8BA3-84F27783C0E9}">
      <dsp:nvSpPr>
        <dsp:cNvPr id="0" name=""/>
        <dsp:cNvSpPr/>
      </dsp:nvSpPr>
      <dsp:spPr>
        <a:xfrm>
          <a:off x="2593800" y="1095669"/>
          <a:ext cx="1098000" cy="1098000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076EAC-00B8-4F08-995F-0E02CF7A3290}">
      <dsp:nvSpPr>
        <dsp:cNvPr id="0" name=""/>
        <dsp:cNvSpPr/>
      </dsp:nvSpPr>
      <dsp:spPr>
        <a:xfrm>
          <a:off x="282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0CBE04-965A-4228-B15F-0351418CB06F}">
      <dsp:nvSpPr>
        <dsp:cNvPr id="0" name=""/>
        <dsp:cNvSpPr/>
      </dsp:nvSpPr>
      <dsp:spPr>
        <a:xfrm>
          <a:off x="224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Customer spending profiles.</a:t>
          </a:r>
        </a:p>
      </dsp:txBody>
      <dsp:txXfrm>
        <a:off x="2242800" y="2535669"/>
        <a:ext cx="1800000" cy="720000"/>
      </dsp:txXfrm>
    </dsp:sp>
    <dsp:sp modelId="{5CE3F3EF-74ED-49F5-8DE2-05AF54979DAA}">
      <dsp:nvSpPr>
        <dsp:cNvPr id="0" name=""/>
        <dsp:cNvSpPr/>
      </dsp:nvSpPr>
      <dsp:spPr>
        <a:xfrm>
          <a:off x="4708800" y="1095669"/>
          <a:ext cx="1098000" cy="1098000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A7A87B-4E09-4330-9733-FDE0CF76289A}">
      <dsp:nvSpPr>
        <dsp:cNvPr id="0" name=""/>
        <dsp:cNvSpPr/>
      </dsp:nvSpPr>
      <dsp:spPr>
        <a:xfrm>
          <a:off x="494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9EC618-E204-4781-B448-BB7635BB196D}">
      <dsp:nvSpPr>
        <dsp:cNvPr id="0" name=""/>
        <dsp:cNvSpPr/>
      </dsp:nvSpPr>
      <dsp:spPr>
        <a:xfrm>
          <a:off x="435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 dirty="0"/>
            <a:t>Stock management inefficiencies.</a:t>
          </a:r>
        </a:p>
      </dsp:txBody>
      <dsp:txXfrm>
        <a:off x="4357800" y="2535669"/>
        <a:ext cx="1800000" cy="720000"/>
      </dsp:txXfrm>
    </dsp:sp>
    <dsp:sp modelId="{6E7EE4CA-B3A8-4314-B32B-DB2CDE3446CD}">
      <dsp:nvSpPr>
        <dsp:cNvPr id="0" name=""/>
        <dsp:cNvSpPr/>
      </dsp:nvSpPr>
      <dsp:spPr>
        <a:xfrm>
          <a:off x="6823800" y="1095669"/>
          <a:ext cx="1098000" cy="1098000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EA75F0-AC56-4D9C-A829-D2945BDAC08C}">
      <dsp:nvSpPr>
        <dsp:cNvPr id="0" name=""/>
        <dsp:cNvSpPr/>
      </dsp:nvSpPr>
      <dsp:spPr>
        <a:xfrm>
          <a:off x="7057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BEAE9C-1418-41C1-9E3D-C31593A6E78C}">
      <dsp:nvSpPr>
        <dsp:cNvPr id="0" name=""/>
        <dsp:cNvSpPr/>
      </dsp:nvSpPr>
      <dsp:spPr>
        <a:xfrm>
          <a:off x="6472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Employee performance gaps.</a:t>
          </a:r>
        </a:p>
      </dsp:txBody>
      <dsp:txXfrm>
        <a:off x="6472800" y="2535669"/>
        <a:ext cx="1800000" cy="720000"/>
      </dsp:txXfrm>
    </dsp:sp>
    <dsp:sp modelId="{25F26164-7438-41DE-B061-14A57F526DCA}">
      <dsp:nvSpPr>
        <dsp:cNvPr id="0" name=""/>
        <dsp:cNvSpPr/>
      </dsp:nvSpPr>
      <dsp:spPr>
        <a:xfrm>
          <a:off x="8938800" y="1095669"/>
          <a:ext cx="1098000" cy="1098000"/>
        </a:xfrm>
        <a:prstGeom prst="ellipse">
          <a:avLst/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4A209A-3875-41D8-A9F8-7AEA8CFCB3AC}">
      <dsp:nvSpPr>
        <dsp:cNvPr id="0" name=""/>
        <dsp:cNvSpPr/>
      </dsp:nvSpPr>
      <dsp:spPr>
        <a:xfrm>
          <a:off x="9172800" y="1329668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F7A3F-3026-4F25-B1AC-7265DB93CAC5}">
      <dsp:nvSpPr>
        <dsp:cNvPr id="0" name=""/>
        <dsp:cNvSpPr/>
      </dsp:nvSpPr>
      <dsp:spPr>
        <a:xfrm>
          <a:off x="8587800" y="253566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Revenue produced from locations</a:t>
          </a:r>
        </a:p>
      </dsp:txBody>
      <dsp:txXfrm>
        <a:off x="8587800" y="2535669"/>
        <a:ext cx="1800000" cy="720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61FE63-F521-4825-9386-9CBD43630306}">
      <dsp:nvSpPr>
        <dsp:cNvPr id="0" name=""/>
        <dsp:cNvSpPr/>
      </dsp:nvSpPr>
      <dsp:spPr>
        <a:xfrm>
          <a:off x="1283" y="862481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Suburban/Downtown</a:t>
          </a:r>
          <a:r>
            <a:rPr lang="en-US" sz="3200" kern="1200" dirty="0"/>
            <a:t>: Highlight Iced Tea as a "local favorite" in rural marketing.</a:t>
          </a:r>
        </a:p>
      </dsp:txBody>
      <dsp:txXfrm>
        <a:off x="69709" y="930907"/>
        <a:ext cx="4535606" cy="2199377"/>
      </dsp:txXfrm>
    </dsp:sp>
    <dsp:sp modelId="{5684C004-F2F0-45E5-8B22-80344E6B5C45}">
      <dsp:nvSpPr>
        <dsp:cNvPr id="0" name=""/>
        <dsp:cNvSpPr/>
      </dsp:nvSpPr>
      <dsp:spPr>
        <a:xfrm>
          <a:off x="5843141" y="851151"/>
          <a:ext cx="4672458" cy="233622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Urban Focus</a:t>
          </a:r>
          <a:r>
            <a:rPr lang="en-US" sz="3200" kern="1200" dirty="0"/>
            <a:t>: Capitalize on muffin/Capuchino demand with grab-and-go options.</a:t>
          </a:r>
        </a:p>
      </dsp:txBody>
      <dsp:txXfrm>
        <a:off x="5911567" y="919577"/>
        <a:ext cx="4535606" cy="21993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EF0A08-6B66-409F-9385-6408F86307AD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Use of conditional formatting to detect duplicates and removing duplicate IDS</a:t>
          </a:r>
          <a:endParaRPr lang="en-US" sz="2500" kern="1200" dirty="0"/>
        </a:p>
      </dsp:txBody>
      <dsp:txXfrm>
        <a:off x="0" y="39687"/>
        <a:ext cx="3286125" cy="1971675"/>
      </dsp:txXfrm>
    </dsp:sp>
    <dsp:sp modelId="{B78E4B93-F21E-46D9-B707-3336A710FE16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Removing blanks in the data to ensure there are no inconsistencies in the data</a:t>
          </a:r>
          <a:endParaRPr lang="en-US" sz="2500" kern="1200"/>
        </a:p>
      </dsp:txBody>
      <dsp:txXfrm>
        <a:off x="3614737" y="39687"/>
        <a:ext cx="3286125" cy="1971675"/>
      </dsp:txXfrm>
    </dsp:sp>
    <dsp:sp modelId="{BB5EA414-02A2-4BAB-855B-DF1CC64B6838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Changing data into the correct formats from General to Number or Date</a:t>
          </a:r>
          <a:endParaRPr lang="en-US" sz="2500" kern="1200"/>
        </a:p>
      </dsp:txBody>
      <dsp:txXfrm>
        <a:off x="7229475" y="39687"/>
        <a:ext cx="3286125" cy="1971675"/>
      </dsp:txXfrm>
    </dsp:sp>
    <dsp:sp modelId="{E4C0389C-AE08-4EC1-860D-904AC04E566F}">
      <dsp:nvSpPr>
        <dsp:cNvPr id="0" name=""/>
        <dsp:cNvSpPr/>
      </dsp:nvSpPr>
      <dsp:spPr>
        <a:xfrm>
          <a:off x="0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Sorting data in alphabetical order in terms of the table’s unique IDS.</a:t>
          </a:r>
          <a:endParaRPr lang="en-US" sz="2500" kern="1200" dirty="0"/>
        </a:p>
      </dsp:txBody>
      <dsp:txXfrm>
        <a:off x="0" y="2339975"/>
        <a:ext cx="3286125" cy="1971675"/>
      </dsp:txXfrm>
    </dsp:sp>
    <dsp:sp modelId="{7DE8D95F-27B5-4418-8C88-7C2104D67C41}">
      <dsp:nvSpPr>
        <dsp:cNvPr id="0" name=""/>
        <dsp:cNvSpPr/>
      </dsp:nvSpPr>
      <dsp:spPr>
        <a:xfrm>
          <a:off x="3614737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Categorising data for better representation such as age(Youth, Adult, etc) or location into urban and rural</a:t>
          </a:r>
          <a:endParaRPr lang="en-US" sz="2500" kern="1200" dirty="0"/>
        </a:p>
      </dsp:txBody>
      <dsp:txXfrm>
        <a:off x="3614737" y="2339975"/>
        <a:ext cx="3286125" cy="1971675"/>
      </dsp:txXfrm>
    </dsp:sp>
    <dsp:sp modelId="{58B33C2E-E41E-4143-82C5-EDD863B56167}">
      <dsp:nvSpPr>
        <dsp:cNvPr id="0" name=""/>
        <dsp:cNvSpPr/>
      </dsp:nvSpPr>
      <dsp:spPr>
        <a:xfrm>
          <a:off x="7229475" y="2339975"/>
          <a:ext cx="3286125" cy="19716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Use of advanced formular such as IFS, XLOOKUP and VLOOKUP to categorise data</a:t>
          </a:r>
          <a:endParaRPr lang="en-US" sz="2500" kern="1200" dirty="0"/>
        </a:p>
      </dsp:txBody>
      <dsp:txXfrm>
        <a:off x="7229475" y="2339975"/>
        <a:ext cx="3286125" cy="19716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86608B-E204-44F1-B5DE-8D0FFEFBCC06}">
      <dsp:nvSpPr>
        <dsp:cNvPr id="0" name=""/>
        <dsp:cNvSpPr/>
      </dsp:nvSpPr>
      <dsp:spPr>
        <a:xfrm>
          <a:off x="333672" y="1208889"/>
          <a:ext cx="1040097" cy="104009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0B0BA-4DA0-47FA-9251-965DB84B760B}">
      <dsp:nvSpPr>
        <dsp:cNvPr id="0" name=""/>
        <dsp:cNvSpPr/>
      </dsp:nvSpPr>
      <dsp:spPr>
        <a:xfrm>
          <a:off x="555332" y="1430549"/>
          <a:ext cx="596777" cy="5967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AE7AB-D438-4FA7-9FC6-D55A2043908D}">
      <dsp:nvSpPr>
        <dsp:cNvPr id="0" name=""/>
        <dsp:cNvSpPr/>
      </dsp:nvSpPr>
      <dsp:spPr>
        <a:xfrm>
          <a:off x="1182" y="257295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Excel</a:t>
          </a:r>
          <a:endParaRPr lang="en-US" sz="2100" kern="1200"/>
        </a:p>
      </dsp:txBody>
      <dsp:txXfrm>
        <a:off x="1182" y="2572952"/>
        <a:ext cx="1705078" cy="682031"/>
      </dsp:txXfrm>
    </dsp:sp>
    <dsp:sp modelId="{D5747507-A953-42DF-BC9B-67950A64B964}">
      <dsp:nvSpPr>
        <dsp:cNvPr id="0" name=""/>
        <dsp:cNvSpPr/>
      </dsp:nvSpPr>
      <dsp:spPr>
        <a:xfrm>
          <a:off x="2337139" y="1208889"/>
          <a:ext cx="1040097" cy="104009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3E604-71A7-44DE-8543-A4BF845C389E}">
      <dsp:nvSpPr>
        <dsp:cNvPr id="0" name=""/>
        <dsp:cNvSpPr/>
      </dsp:nvSpPr>
      <dsp:spPr>
        <a:xfrm>
          <a:off x="2558799" y="1430549"/>
          <a:ext cx="596777" cy="5967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28CAE1-585B-44F9-84ED-BC0B8A3D4CA1}">
      <dsp:nvSpPr>
        <dsp:cNvPr id="0" name=""/>
        <dsp:cNvSpPr/>
      </dsp:nvSpPr>
      <dsp:spPr>
        <a:xfrm>
          <a:off x="2004648" y="257295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Pivot Tables</a:t>
          </a:r>
          <a:endParaRPr lang="en-US" sz="2100" kern="1200"/>
        </a:p>
      </dsp:txBody>
      <dsp:txXfrm>
        <a:off x="2004648" y="2572952"/>
        <a:ext cx="1705078" cy="682031"/>
      </dsp:txXfrm>
    </dsp:sp>
    <dsp:sp modelId="{9502BD72-90E8-4903-8572-3616E56DFAAA}">
      <dsp:nvSpPr>
        <dsp:cNvPr id="0" name=""/>
        <dsp:cNvSpPr/>
      </dsp:nvSpPr>
      <dsp:spPr>
        <a:xfrm>
          <a:off x="4539631" y="1208889"/>
          <a:ext cx="1040097" cy="104009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349DDF-AEA7-48F3-A109-213F0DA9DA51}">
      <dsp:nvSpPr>
        <dsp:cNvPr id="0" name=""/>
        <dsp:cNvSpPr/>
      </dsp:nvSpPr>
      <dsp:spPr>
        <a:xfrm>
          <a:off x="4761291" y="1430549"/>
          <a:ext cx="596777" cy="5967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B99B3F-152B-40ED-9672-A55ABD129087}">
      <dsp:nvSpPr>
        <dsp:cNvPr id="0" name=""/>
        <dsp:cNvSpPr/>
      </dsp:nvSpPr>
      <dsp:spPr>
        <a:xfrm>
          <a:off x="4008115" y="2572952"/>
          <a:ext cx="210312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 dirty="0"/>
            <a:t>Pivot Charts</a:t>
          </a:r>
          <a:endParaRPr lang="en-US" sz="2100" kern="1200" dirty="0"/>
        </a:p>
      </dsp:txBody>
      <dsp:txXfrm>
        <a:off x="4008115" y="2572952"/>
        <a:ext cx="2103128" cy="682031"/>
      </dsp:txXfrm>
    </dsp:sp>
    <dsp:sp modelId="{7F110424-69F1-4171-8BBC-3B0F98988B1B}">
      <dsp:nvSpPr>
        <dsp:cNvPr id="0" name=""/>
        <dsp:cNvSpPr/>
      </dsp:nvSpPr>
      <dsp:spPr>
        <a:xfrm>
          <a:off x="6742123" y="1208889"/>
          <a:ext cx="1040097" cy="10400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C5F5D-307D-44A2-B82C-480A01F7D70C}">
      <dsp:nvSpPr>
        <dsp:cNvPr id="0" name=""/>
        <dsp:cNvSpPr/>
      </dsp:nvSpPr>
      <dsp:spPr>
        <a:xfrm>
          <a:off x="6963783" y="1430549"/>
          <a:ext cx="596777" cy="59677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1F423C-17D2-4C38-B31D-BA30DA2A6A8B}">
      <dsp:nvSpPr>
        <dsp:cNvPr id="0" name=""/>
        <dsp:cNvSpPr/>
      </dsp:nvSpPr>
      <dsp:spPr>
        <a:xfrm>
          <a:off x="6409632" y="257295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Slicers</a:t>
          </a:r>
          <a:endParaRPr lang="en-US" sz="2100" kern="1200"/>
        </a:p>
      </dsp:txBody>
      <dsp:txXfrm>
        <a:off x="6409632" y="2572952"/>
        <a:ext cx="1705078" cy="682031"/>
      </dsp:txXfrm>
    </dsp:sp>
    <dsp:sp modelId="{464708A5-D55A-42B5-A568-29F1B4525301}">
      <dsp:nvSpPr>
        <dsp:cNvPr id="0" name=""/>
        <dsp:cNvSpPr/>
      </dsp:nvSpPr>
      <dsp:spPr>
        <a:xfrm>
          <a:off x="8745590" y="1208889"/>
          <a:ext cx="1040097" cy="104009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58A103-9704-458F-A0D6-EE395A66E2BF}">
      <dsp:nvSpPr>
        <dsp:cNvPr id="0" name=""/>
        <dsp:cNvSpPr/>
      </dsp:nvSpPr>
      <dsp:spPr>
        <a:xfrm>
          <a:off x="8967250" y="1430549"/>
          <a:ext cx="596777" cy="59677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D819F-6F66-459A-8E45-4F752F774C0B}">
      <dsp:nvSpPr>
        <dsp:cNvPr id="0" name=""/>
        <dsp:cNvSpPr/>
      </dsp:nvSpPr>
      <dsp:spPr>
        <a:xfrm>
          <a:off x="8413099" y="2572952"/>
          <a:ext cx="1705078" cy="682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2100" kern="1200"/>
            <a:t>Timeline</a:t>
          </a:r>
          <a:endParaRPr lang="en-US" sz="2100" kern="1200"/>
        </a:p>
      </dsp:txBody>
      <dsp:txXfrm>
        <a:off x="8413099" y="2572952"/>
        <a:ext cx="1705078" cy="6820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B0502-9C28-4FCB-A713-1EFFE588FBA8}">
      <dsp:nvSpPr>
        <dsp:cNvPr id="0" name=""/>
        <dsp:cNvSpPr/>
      </dsp:nvSpPr>
      <dsp:spPr>
        <a:xfrm>
          <a:off x="0" y="511"/>
          <a:ext cx="6339260" cy="119757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121BE-BDC0-4C0B-AE19-DF6F12C2C508}">
      <dsp:nvSpPr>
        <dsp:cNvPr id="0" name=""/>
        <dsp:cNvSpPr/>
      </dsp:nvSpPr>
      <dsp:spPr>
        <a:xfrm>
          <a:off x="362265" y="269965"/>
          <a:ext cx="658663" cy="6586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4D40C2-A8CA-482A-BACB-97CEC7AB4EDA}">
      <dsp:nvSpPr>
        <dsp:cNvPr id="0" name=""/>
        <dsp:cNvSpPr/>
      </dsp:nvSpPr>
      <dsp:spPr>
        <a:xfrm>
          <a:off x="1383193" y="511"/>
          <a:ext cx="4956066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The chart portrays that sales remained relatively stable throughout the year, generally ranging between </a:t>
          </a:r>
          <a:r>
            <a:rPr lang="en-US" sz="1500" b="1" kern="1200" dirty="0"/>
            <a:t>700</a:t>
          </a:r>
          <a:r>
            <a:rPr lang="en-US" sz="1500" kern="1200" dirty="0"/>
            <a:t> and </a:t>
          </a:r>
          <a:r>
            <a:rPr lang="en-US" sz="1500" b="1" kern="1200" dirty="0"/>
            <a:t>1,000.</a:t>
          </a:r>
          <a:endParaRPr lang="en-US" sz="1500" kern="1200" dirty="0"/>
        </a:p>
      </dsp:txBody>
      <dsp:txXfrm>
        <a:off x="1383193" y="511"/>
        <a:ext cx="4956066" cy="1197570"/>
      </dsp:txXfrm>
    </dsp:sp>
    <dsp:sp modelId="{05D1CA3D-E8EB-4564-B25E-62844C57845A}">
      <dsp:nvSpPr>
        <dsp:cNvPr id="0" name=""/>
        <dsp:cNvSpPr/>
      </dsp:nvSpPr>
      <dsp:spPr>
        <a:xfrm>
          <a:off x="0" y="1497474"/>
          <a:ext cx="6339260" cy="119757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981527-4CDC-468C-9E04-04DA76E934A5}">
      <dsp:nvSpPr>
        <dsp:cNvPr id="0" name=""/>
        <dsp:cNvSpPr/>
      </dsp:nvSpPr>
      <dsp:spPr>
        <a:xfrm>
          <a:off x="362265" y="1766928"/>
          <a:ext cx="658663" cy="6586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6B2824-0A4C-4ED2-8B31-638310BF3276}">
      <dsp:nvSpPr>
        <dsp:cNvPr id="0" name=""/>
        <dsp:cNvSpPr/>
      </dsp:nvSpPr>
      <dsp:spPr>
        <a:xfrm>
          <a:off x="1383193" y="1497474"/>
          <a:ext cx="4956066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Modest peaks occurred in </a:t>
          </a:r>
          <a:r>
            <a:rPr lang="en-US" sz="1500" b="1" kern="1200" dirty="0"/>
            <a:t>April</a:t>
          </a:r>
          <a:r>
            <a:rPr lang="en-US" sz="1500" kern="1200" dirty="0"/>
            <a:t> and </a:t>
          </a:r>
          <a:r>
            <a:rPr lang="en-US" sz="1500" b="1" kern="1200" dirty="0"/>
            <a:t>July</a:t>
          </a:r>
          <a:r>
            <a:rPr lang="en-US" sz="1500" kern="1200" dirty="0"/>
            <a:t>, indicating stronger performance, while slight declines were observed in </a:t>
          </a:r>
          <a:r>
            <a:rPr lang="en-US" sz="1500" b="1" kern="1200" dirty="0"/>
            <a:t>February</a:t>
          </a:r>
          <a:r>
            <a:rPr lang="en-US" sz="1500" kern="1200" dirty="0"/>
            <a:t>, </a:t>
          </a:r>
          <a:r>
            <a:rPr lang="en-US" sz="1500" b="1" kern="1200" dirty="0"/>
            <a:t>October</a:t>
          </a:r>
          <a:r>
            <a:rPr lang="en-US" sz="1500" kern="1200" dirty="0"/>
            <a:t>, and </a:t>
          </a:r>
          <a:r>
            <a:rPr lang="en-US" sz="1500" b="1" kern="1200" dirty="0"/>
            <a:t>December</a:t>
          </a:r>
          <a:r>
            <a:rPr lang="en-US" sz="1500" kern="1200" dirty="0"/>
            <a:t>. </a:t>
          </a:r>
        </a:p>
      </dsp:txBody>
      <dsp:txXfrm>
        <a:off x="1383193" y="1497474"/>
        <a:ext cx="4956066" cy="1197570"/>
      </dsp:txXfrm>
    </dsp:sp>
    <dsp:sp modelId="{3A84A16F-55C0-4BC4-BF7B-65091F13389C}">
      <dsp:nvSpPr>
        <dsp:cNvPr id="0" name=""/>
        <dsp:cNvSpPr/>
      </dsp:nvSpPr>
      <dsp:spPr>
        <a:xfrm>
          <a:off x="0" y="2994437"/>
          <a:ext cx="6339260" cy="1197570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968DD8-963D-484A-8E4E-1230A089B602}">
      <dsp:nvSpPr>
        <dsp:cNvPr id="0" name=""/>
        <dsp:cNvSpPr/>
      </dsp:nvSpPr>
      <dsp:spPr>
        <a:xfrm>
          <a:off x="362265" y="3263891"/>
          <a:ext cx="658663" cy="6586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1188F-6713-492A-AEE3-02F82F006513}">
      <dsp:nvSpPr>
        <dsp:cNvPr id="0" name=""/>
        <dsp:cNvSpPr/>
      </dsp:nvSpPr>
      <dsp:spPr>
        <a:xfrm>
          <a:off x="1383193" y="2994437"/>
          <a:ext cx="4956066" cy="1197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43" tIns="126743" rIns="126743" bIns="1267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Overall, while sales were consistent, the trend suggests a gradual </a:t>
          </a:r>
          <a:r>
            <a:rPr lang="en-US" sz="1500" b="1" kern="1200" dirty="0"/>
            <a:t>decline</a:t>
          </a:r>
          <a:r>
            <a:rPr lang="en-US" sz="1500" kern="1200" dirty="0"/>
            <a:t> toward year-end. This highlights the need to explore new strategies to sustain growth and prevent further decreases.</a:t>
          </a:r>
        </a:p>
      </dsp:txBody>
      <dsp:txXfrm>
        <a:off x="1383193" y="2994437"/>
        <a:ext cx="4956066" cy="11975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775989-30DA-458B-A244-8EAAF034382B}">
      <dsp:nvSpPr>
        <dsp:cNvPr id="0" name=""/>
        <dsp:cNvSpPr/>
      </dsp:nvSpPr>
      <dsp:spPr>
        <a:xfrm>
          <a:off x="0" y="217904"/>
          <a:ext cx="4530898" cy="15701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The average rating of </a:t>
          </a:r>
          <a:r>
            <a:rPr lang="en-US" sz="2200" b="1" kern="1200" dirty="0"/>
            <a:t>3.05 </a:t>
          </a:r>
          <a:r>
            <a:rPr lang="en-US" sz="2200" b="0" kern="1200" dirty="0"/>
            <a:t> is above average, suggesting that overall, the products have a positive impact on customer satisfaction. </a:t>
          </a:r>
          <a:endParaRPr lang="en-US" sz="2200" b="1" kern="1200" dirty="0"/>
        </a:p>
      </dsp:txBody>
      <dsp:txXfrm>
        <a:off x="76648" y="294552"/>
        <a:ext cx="4377602" cy="1416844"/>
      </dsp:txXfrm>
    </dsp:sp>
    <dsp:sp modelId="{375B7178-A3A3-43AE-B048-9552AC841778}">
      <dsp:nvSpPr>
        <dsp:cNvPr id="0" name=""/>
        <dsp:cNvSpPr/>
      </dsp:nvSpPr>
      <dsp:spPr>
        <a:xfrm>
          <a:off x="0" y="1851404"/>
          <a:ext cx="4530898" cy="15701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Although the average rating was great the general customer comments showed that the products </a:t>
          </a:r>
          <a:r>
            <a:rPr lang="en-US" sz="2200" b="1" kern="1200"/>
            <a:t>could be better</a:t>
          </a:r>
          <a:endParaRPr lang="en-US" sz="2200" b="1" kern="1200" dirty="0"/>
        </a:p>
      </dsp:txBody>
      <dsp:txXfrm>
        <a:off x="76648" y="1928052"/>
        <a:ext cx="4377602" cy="1416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1D83E-53ED-49A6-B1C0-CCBE6641BBC7}">
      <dsp:nvSpPr>
        <dsp:cNvPr id="0" name=""/>
        <dsp:cNvSpPr/>
      </dsp:nvSpPr>
      <dsp:spPr>
        <a:xfrm>
          <a:off x="0" y="3366"/>
          <a:ext cx="4282984" cy="7375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63DAB-2378-428B-9B0E-35ADFF7786B0}">
      <dsp:nvSpPr>
        <dsp:cNvPr id="0" name=""/>
        <dsp:cNvSpPr/>
      </dsp:nvSpPr>
      <dsp:spPr>
        <a:xfrm>
          <a:off x="223104" y="169312"/>
          <a:ext cx="406041" cy="4056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92426-067D-4CA6-9409-4BE227C54A7C}">
      <dsp:nvSpPr>
        <dsp:cNvPr id="0" name=""/>
        <dsp:cNvSpPr/>
      </dsp:nvSpPr>
      <dsp:spPr>
        <a:xfrm>
          <a:off x="852251" y="3366"/>
          <a:ext cx="3404918" cy="78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Muffins</a:t>
          </a:r>
          <a:r>
            <a:rPr lang="en-US" sz="1400" b="0" kern="1200" dirty="0"/>
            <a:t> generates the highest revenue overall but thrives in Urban areas as airport and Uptown.</a:t>
          </a:r>
        </a:p>
      </dsp:txBody>
      <dsp:txXfrm>
        <a:off x="852251" y="3366"/>
        <a:ext cx="3404918" cy="783632"/>
      </dsp:txXfrm>
    </dsp:sp>
    <dsp:sp modelId="{F4CB1AA2-6146-4B3B-909B-71A35560A381}">
      <dsp:nvSpPr>
        <dsp:cNvPr id="0" name=""/>
        <dsp:cNvSpPr/>
      </dsp:nvSpPr>
      <dsp:spPr>
        <a:xfrm>
          <a:off x="0" y="982907"/>
          <a:ext cx="4282984" cy="7375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57541-74FB-43DD-A079-7493D98C9FBD}">
      <dsp:nvSpPr>
        <dsp:cNvPr id="0" name=""/>
        <dsp:cNvSpPr/>
      </dsp:nvSpPr>
      <dsp:spPr>
        <a:xfrm>
          <a:off x="223104" y="1148853"/>
          <a:ext cx="406041" cy="4056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DCD77A-C242-4F49-8971-B628867B04EB}">
      <dsp:nvSpPr>
        <dsp:cNvPr id="0" name=""/>
        <dsp:cNvSpPr/>
      </dsp:nvSpPr>
      <dsp:spPr>
        <a:xfrm>
          <a:off x="852251" y="982907"/>
          <a:ext cx="3404918" cy="78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Iced tea </a:t>
          </a:r>
          <a:r>
            <a:rPr lang="en-US" sz="1400" b="0" kern="1200" dirty="0"/>
            <a:t>has the best overall appeal to Suburbs and downtown.</a:t>
          </a:r>
        </a:p>
      </dsp:txBody>
      <dsp:txXfrm>
        <a:off x="852251" y="982907"/>
        <a:ext cx="3404918" cy="783632"/>
      </dsp:txXfrm>
    </dsp:sp>
    <dsp:sp modelId="{DC471C50-9990-4E01-8B15-9850B59CCCC8}">
      <dsp:nvSpPr>
        <dsp:cNvPr id="0" name=""/>
        <dsp:cNvSpPr/>
      </dsp:nvSpPr>
      <dsp:spPr>
        <a:xfrm>
          <a:off x="0" y="1962448"/>
          <a:ext cx="4282984" cy="7375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0ACAF-3556-43A6-A95C-F535F7519C44}">
      <dsp:nvSpPr>
        <dsp:cNvPr id="0" name=""/>
        <dsp:cNvSpPr/>
      </dsp:nvSpPr>
      <dsp:spPr>
        <a:xfrm>
          <a:off x="223104" y="2128394"/>
          <a:ext cx="406041" cy="4056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A3028-28AB-40E1-ACDE-444CE0AD2759}">
      <dsp:nvSpPr>
        <dsp:cNvPr id="0" name=""/>
        <dsp:cNvSpPr/>
      </dsp:nvSpPr>
      <dsp:spPr>
        <a:xfrm>
          <a:off x="852251" y="1962448"/>
          <a:ext cx="3404918" cy="78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The margin of a product’s consumption is generally </a:t>
          </a:r>
          <a:r>
            <a:rPr lang="en-US" sz="1400" b="1" kern="1200" dirty="0"/>
            <a:t>low</a:t>
          </a:r>
          <a:r>
            <a:rPr lang="en-US" sz="1400" b="0" kern="1200" dirty="0"/>
            <a:t> in the respective locations.</a:t>
          </a:r>
        </a:p>
      </dsp:txBody>
      <dsp:txXfrm>
        <a:off x="852251" y="1962448"/>
        <a:ext cx="3404918" cy="783632"/>
      </dsp:txXfrm>
    </dsp:sp>
    <dsp:sp modelId="{92DC0430-4904-4D84-8C85-D5E88326837F}">
      <dsp:nvSpPr>
        <dsp:cNvPr id="0" name=""/>
        <dsp:cNvSpPr/>
      </dsp:nvSpPr>
      <dsp:spPr>
        <a:xfrm>
          <a:off x="0" y="2941989"/>
          <a:ext cx="4282984" cy="737536"/>
        </a:xfrm>
        <a:prstGeom prst="roundRect">
          <a:avLst>
            <a:gd name="adj" fmla="val 10000"/>
          </a:avLst>
        </a:prstGeom>
        <a:solidFill>
          <a:schemeClr val="accent6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FE968-EE6E-44EF-AD76-A43D636E87C0}">
      <dsp:nvSpPr>
        <dsp:cNvPr id="0" name=""/>
        <dsp:cNvSpPr/>
      </dsp:nvSpPr>
      <dsp:spPr>
        <a:xfrm>
          <a:off x="223104" y="3107935"/>
          <a:ext cx="406041" cy="4056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9600C9-D25F-45FF-B580-CB9DB53DEC48}">
      <dsp:nvSpPr>
        <dsp:cNvPr id="0" name=""/>
        <dsp:cNvSpPr/>
      </dsp:nvSpPr>
      <dsp:spPr>
        <a:xfrm>
          <a:off x="852251" y="2941989"/>
          <a:ext cx="3404918" cy="783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34" tIns="82934" rIns="82934" bIns="8293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kern="1200" dirty="0"/>
            <a:t>In general </a:t>
          </a:r>
          <a:r>
            <a:rPr lang="en-US" sz="1400" b="1" kern="1200" dirty="0"/>
            <a:t>Sandwiches</a:t>
          </a:r>
          <a:r>
            <a:rPr lang="en-US" sz="1400" b="0" kern="1200" dirty="0"/>
            <a:t> have the </a:t>
          </a:r>
          <a:r>
            <a:rPr lang="en-US" sz="1400" b="1" kern="1200" dirty="0"/>
            <a:t>lowest</a:t>
          </a:r>
          <a:r>
            <a:rPr lang="en-US" sz="1400" b="0" kern="1200" dirty="0"/>
            <a:t> overall revenue</a:t>
          </a:r>
        </a:p>
      </dsp:txBody>
      <dsp:txXfrm>
        <a:off x="852251" y="2941989"/>
        <a:ext cx="3404918" cy="78363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755479-5A3A-4C45-9BDE-34B7BE2CAA74}">
      <dsp:nvSpPr>
        <dsp:cNvPr id="0" name=""/>
        <dsp:cNvSpPr/>
      </dsp:nvSpPr>
      <dsp:spPr>
        <a:xfrm>
          <a:off x="0" y="32605"/>
          <a:ext cx="10515600" cy="1241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08463F-640E-4805-A7E4-6592AA3A7959}">
      <dsp:nvSpPr>
        <dsp:cNvPr id="0" name=""/>
        <dsp:cNvSpPr/>
      </dsp:nvSpPr>
      <dsp:spPr>
        <a:xfrm>
          <a:off x="375620" y="282042"/>
          <a:ext cx="682947" cy="68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F207F4-C4B5-49D0-A0BE-B0431F909E09}">
      <dsp:nvSpPr>
        <dsp:cNvPr id="0" name=""/>
        <dsp:cNvSpPr/>
      </dsp:nvSpPr>
      <dsp:spPr>
        <a:xfrm>
          <a:off x="1434189" y="2655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Focus on demand</a:t>
          </a:r>
        </a:p>
      </dsp:txBody>
      <dsp:txXfrm>
        <a:off x="1434189" y="2655"/>
        <a:ext cx="4732020" cy="1241722"/>
      </dsp:txXfrm>
    </dsp:sp>
    <dsp:sp modelId="{8A11B2D7-C80F-4820-9C85-B2722A659813}">
      <dsp:nvSpPr>
        <dsp:cNvPr id="0" name=""/>
        <dsp:cNvSpPr/>
      </dsp:nvSpPr>
      <dsp:spPr>
        <a:xfrm>
          <a:off x="6166209" y="2655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Instead of focusing on the amount of inventory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in numbers, the café should consider stock in 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terms of demographic </a:t>
          </a:r>
          <a:r>
            <a:rPr lang="en-GB" sz="1500" b="1" kern="1200" dirty="0"/>
            <a:t>demand and supply.</a:t>
          </a:r>
        </a:p>
      </dsp:txBody>
      <dsp:txXfrm>
        <a:off x="6166209" y="2655"/>
        <a:ext cx="4347989" cy="1241722"/>
      </dsp:txXfrm>
    </dsp:sp>
    <dsp:sp modelId="{2EC2779C-8EC5-4DE0-8C15-7021E1F0E42C}">
      <dsp:nvSpPr>
        <dsp:cNvPr id="0" name=""/>
        <dsp:cNvSpPr/>
      </dsp:nvSpPr>
      <dsp:spPr>
        <a:xfrm>
          <a:off x="0" y="1554807"/>
          <a:ext cx="10515600" cy="1241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F21859-C1F5-494F-89B7-DDC253515BC8}">
      <dsp:nvSpPr>
        <dsp:cNvPr id="0" name=""/>
        <dsp:cNvSpPr/>
      </dsp:nvSpPr>
      <dsp:spPr>
        <a:xfrm>
          <a:off x="375620" y="1834195"/>
          <a:ext cx="682947" cy="6829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EE538-AD36-4154-A18E-68136EF57902}">
      <dsp:nvSpPr>
        <dsp:cNvPr id="0" name=""/>
        <dsp:cNvSpPr/>
      </dsp:nvSpPr>
      <dsp:spPr>
        <a:xfrm>
          <a:off x="1434189" y="1554807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Double Down on Top Sellers:</a:t>
          </a:r>
          <a:endParaRPr lang="en-US" sz="2500" kern="1200" dirty="0"/>
        </a:p>
      </dsp:txBody>
      <dsp:txXfrm>
        <a:off x="1434189" y="1554807"/>
        <a:ext cx="4732020" cy="1241722"/>
      </dsp:txXfrm>
    </dsp:sp>
    <dsp:sp modelId="{27F083AD-055F-47B9-B690-5E8B0B03D6AF}">
      <dsp:nvSpPr>
        <dsp:cNvPr id="0" name=""/>
        <dsp:cNvSpPr/>
      </dsp:nvSpPr>
      <dsp:spPr>
        <a:xfrm>
          <a:off x="6166209" y="1554807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Expand </a:t>
          </a:r>
          <a:r>
            <a:rPr lang="en-US" sz="1600" b="1" kern="1200" dirty="0"/>
            <a:t>muffin</a:t>
          </a:r>
          <a:r>
            <a:rPr lang="en-US" sz="1600" kern="1200" dirty="0"/>
            <a:t> flavors/options in </a:t>
          </a:r>
          <a:r>
            <a:rPr lang="en-US" sz="1600" b="1" kern="1200" dirty="0"/>
            <a:t>Urban</a:t>
          </a:r>
          <a:r>
            <a:rPr lang="en-US" sz="1600" kern="1200" dirty="0"/>
            <a:t> locations (airports, Uptown).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Promote </a:t>
          </a:r>
          <a:r>
            <a:rPr lang="en-US" sz="1600" b="1" kern="1200" dirty="0"/>
            <a:t>Iced Tea </a:t>
          </a:r>
          <a:r>
            <a:rPr lang="en-US" sz="1600" kern="1200" dirty="0"/>
            <a:t>combos in Suburbs/Downtown via signage or discounts.</a:t>
          </a:r>
        </a:p>
      </dsp:txBody>
      <dsp:txXfrm>
        <a:off x="6166209" y="1554807"/>
        <a:ext cx="4347989" cy="1241722"/>
      </dsp:txXfrm>
    </dsp:sp>
    <dsp:sp modelId="{E04FE5F2-95EE-4622-91E3-968CDF9A129E}">
      <dsp:nvSpPr>
        <dsp:cNvPr id="0" name=""/>
        <dsp:cNvSpPr/>
      </dsp:nvSpPr>
      <dsp:spPr>
        <a:xfrm>
          <a:off x="0" y="3106960"/>
          <a:ext cx="10515600" cy="1241722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6F6D11-562B-4C34-A29C-90927D27790F}">
      <dsp:nvSpPr>
        <dsp:cNvPr id="0" name=""/>
        <dsp:cNvSpPr/>
      </dsp:nvSpPr>
      <dsp:spPr>
        <a:xfrm>
          <a:off x="375620" y="3386348"/>
          <a:ext cx="682947" cy="6829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DD7114-3DCF-4C27-A851-99F2906113CB}">
      <dsp:nvSpPr>
        <dsp:cNvPr id="0" name=""/>
        <dsp:cNvSpPr/>
      </dsp:nvSpPr>
      <dsp:spPr>
        <a:xfrm>
          <a:off x="1434189" y="3106960"/>
          <a:ext cx="4732020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Reduce Sandwich Waste:</a:t>
          </a:r>
          <a:endParaRPr lang="en-US" sz="2500" kern="1200" dirty="0"/>
        </a:p>
      </dsp:txBody>
      <dsp:txXfrm>
        <a:off x="1434189" y="3106960"/>
        <a:ext cx="4732020" cy="1241722"/>
      </dsp:txXfrm>
    </dsp:sp>
    <dsp:sp modelId="{7E2DE8E7-1508-4EEC-B692-91F55A9E83EE}">
      <dsp:nvSpPr>
        <dsp:cNvPr id="0" name=""/>
        <dsp:cNvSpPr/>
      </dsp:nvSpPr>
      <dsp:spPr>
        <a:xfrm>
          <a:off x="6166209" y="3106960"/>
          <a:ext cx="4347989" cy="1241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416" tIns="131416" rIns="131416" bIns="131416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Test smaller batches or revamp recipes to boost appeal of </a:t>
          </a:r>
          <a:r>
            <a:rPr lang="en-US" sz="1600" b="1" kern="1200" dirty="0"/>
            <a:t>Sandwich</a:t>
          </a:r>
          <a:r>
            <a:rPr lang="en-US" sz="1600" kern="1200" dirty="0"/>
            <a:t> and </a:t>
          </a:r>
          <a:r>
            <a:rPr lang="en-US" sz="1600" b="1" kern="1200" dirty="0"/>
            <a:t>Croissant</a:t>
          </a:r>
          <a:r>
            <a:rPr lang="en-US" sz="1600" kern="1200" dirty="0"/>
            <a:t>.</a:t>
          </a:r>
          <a:endParaRPr lang="en-GB" sz="1600" kern="1200" dirty="0"/>
        </a:p>
      </dsp:txBody>
      <dsp:txXfrm>
        <a:off x="6166209" y="3106960"/>
        <a:ext cx="4347989" cy="124172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8BC81-453A-4D64-B1B1-715E1A55F3FB}">
      <dsp:nvSpPr>
        <dsp:cNvPr id="0" name=""/>
        <dsp:cNvSpPr/>
      </dsp:nvSpPr>
      <dsp:spPr>
        <a:xfrm>
          <a:off x="564399" y="0"/>
          <a:ext cx="1509048" cy="943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4EA58B-EA11-4070-9EA1-3A25CCA48DBD}">
      <dsp:nvSpPr>
        <dsp:cNvPr id="0" name=""/>
        <dsp:cNvSpPr/>
      </dsp:nvSpPr>
      <dsp:spPr>
        <a:xfrm>
          <a:off x="564399" y="1047648"/>
          <a:ext cx="4311566" cy="17202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endParaRPr lang="en-US" sz="3600" kern="1200"/>
        </a:p>
      </dsp:txBody>
      <dsp:txXfrm>
        <a:off x="564399" y="1047648"/>
        <a:ext cx="4311566" cy="1720229"/>
      </dsp:txXfrm>
    </dsp:sp>
    <dsp:sp modelId="{EC044B41-27F2-407B-A0C2-6209AB9A09F6}">
      <dsp:nvSpPr>
        <dsp:cNvPr id="0" name=""/>
        <dsp:cNvSpPr/>
      </dsp:nvSpPr>
      <dsp:spPr>
        <a:xfrm>
          <a:off x="511022" y="1461412"/>
          <a:ext cx="4311566" cy="106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Adjust Orders</a:t>
          </a:r>
          <a:r>
            <a:rPr lang="en-US" sz="1600" kern="1200" dirty="0"/>
            <a:t>: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Reduce coffee bean, sandwich bread and sugar purchases and reallocate budget to milk, croissant dough, Iced tea bags, and muffins mix.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Use Juice Concentrate’s "0 margin" model as a benchmark for other items inventory.</a:t>
          </a:r>
        </a:p>
      </dsp:txBody>
      <dsp:txXfrm>
        <a:off x="511022" y="1461412"/>
        <a:ext cx="4311566" cy="1060636"/>
      </dsp:txXfrm>
    </dsp:sp>
    <dsp:sp modelId="{55695BBE-E9D6-4673-9270-BC5E81AAF579}">
      <dsp:nvSpPr>
        <dsp:cNvPr id="0" name=""/>
        <dsp:cNvSpPr/>
      </dsp:nvSpPr>
      <dsp:spPr>
        <a:xfrm>
          <a:off x="5630490" y="0"/>
          <a:ext cx="1509048" cy="943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04EE1-FB15-40B5-AE73-85CF97F502E8}">
      <dsp:nvSpPr>
        <dsp:cNvPr id="0" name=""/>
        <dsp:cNvSpPr/>
      </dsp:nvSpPr>
      <dsp:spPr>
        <a:xfrm>
          <a:off x="5755008" y="1050693"/>
          <a:ext cx="4311566" cy="18100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 dirty="0"/>
            <a:t>Tech Solution: 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Developed and implemented dynamic inventory tracking with real-time low-stock alerts to ensure product availability.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Integrated a Point of Sale (POS) management system for accurate tracking of both sales and inventory.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kern="1200" dirty="0"/>
            <a:t>Configured weekly automated stock alerts to enable timely replenishment and reduce stockouts.</a:t>
          </a:r>
        </a:p>
      </dsp:txBody>
      <dsp:txXfrm>
        <a:off x="5755008" y="1050693"/>
        <a:ext cx="4311566" cy="1810025"/>
      </dsp:txXfrm>
    </dsp:sp>
    <dsp:sp modelId="{2EE3A1D3-CD8F-49B2-804A-8A511DFF4DA9}">
      <dsp:nvSpPr>
        <dsp:cNvPr id="0" name=""/>
        <dsp:cNvSpPr/>
      </dsp:nvSpPr>
      <dsp:spPr>
        <a:xfrm>
          <a:off x="5630490" y="2816311"/>
          <a:ext cx="4311566" cy="10606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0858D-981D-4377-8B84-0658A1D5436E}">
      <dsp:nvSpPr>
        <dsp:cNvPr id="0" name=""/>
        <dsp:cNvSpPr/>
      </dsp:nvSpPr>
      <dsp:spPr>
        <a:xfrm>
          <a:off x="2040228" y="445211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E3170-B27D-4115-850E-4241C9ACDDA8}">
      <dsp:nvSpPr>
        <dsp:cNvPr id="0" name=""/>
        <dsp:cNvSpPr/>
      </dsp:nvSpPr>
      <dsp:spPr>
        <a:xfrm>
          <a:off x="2508228" y="91321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13689C-5910-48D2-884D-3F21B479D2BD}">
      <dsp:nvSpPr>
        <dsp:cNvPr id="0" name=""/>
        <dsp:cNvSpPr/>
      </dsp:nvSpPr>
      <dsp:spPr>
        <a:xfrm>
          <a:off x="1338228" y="3325212"/>
          <a:ext cx="36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Raise Targets</a:t>
          </a:r>
          <a:r>
            <a:rPr lang="en-US" sz="1600" kern="1200" dirty="0"/>
            <a:t>: S</a:t>
          </a:r>
          <a:r>
            <a:rPr lang="en-US" sz="1600" kern="1200" cap="none" dirty="0"/>
            <a:t>et higher but achievable goals for top performers</a:t>
          </a:r>
          <a:endParaRPr lang="en-US" sz="1600" kern="1200" dirty="0"/>
        </a:p>
      </dsp:txBody>
      <dsp:txXfrm>
        <a:off x="1338228" y="3325212"/>
        <a:ext cx="3600000" cy="765000"/>
      </dsp:txXfrm>
    </dsp:sp>
    <dsp:sp modelId="{03A7361B-1FAF-4634-999B-A433A5E7C66D}">
      <dsp:nvSpPr>
        <dsp:cNvPr id="0" name=""/>
        <dsp:cNvSpPr/>
      </dsp:nvSpPr>
      <dsp:spPr>
        <a:xfrm>
          <a:off x="6270228" y="445211"/>
          <a:ext cx="2196000" cy="2196000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CCA7A9-76DE-41F7-A85F-D98DF63EEA26}">
      <dsp:nvSpPr>
        <dsp:cNvPr id="0" name=""/>
        <dsp:cNvSpPr/>
      </dsp:nvSpPr>
      <dsp:spPr>
        <a:xfrm>
          <a:off x="6738228" y="91321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8F4F7A-1834-48E3-AA3B-5F7913072474}">
      <dsp:nvSpPr>
        <dsp:cNvPr id="0" name=""/>
        <dsp:cNvSpPr/>
      </dsp:nvSpPr>
      <dsp:spPr>
        <a:xfrm>
          <a:off x="5568228" y="3325212"/>
          <a:ext cx="36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b="1" kern="1200" dirty="0"/>
            <a:t>Training/Support</a:t>
          </a:r>
          <a:r>
            <a:rPr lang="en-US" sz="1600" kern="1200" dirty="0"/>
            <a:t>: A</a:t>
          </a:r>
          <a:r>
            <a:rPr lang="en-US" sz="1600" kern="1200" cap="none" dirty="0"/>
            <a:t>ddress underperformers with coaching or role adjustments</a:t>
          </a:r>
          <a:endParaRPr lang="en-US" sz="1600" kern="1200" dirty="0"/>
        </a:p>
      </dsp:txBody>
      <dsp:txXfrm>
        <a:off x="5568228" y="3325212"/>
        <a:ext cx="3600000" cy="765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2AD88-BDC5-B753-B3DC-2F4B9B21D0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31F532-EC31-ED52-C7D7-4ED1D2A81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A1FCF-C0B4-1B5F-8D1E-DF7539B5F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0FFDF-D26D-C53C-19DD-97A7FC1B4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2333CE-E567-0ED0-CDCC-82BA5697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6280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59C7D-E72C-8AC2-8188-47B85D38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5C870-B038-679F-250A-59B682B3E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8736C-F747-FEC6-759D-E4BD8935B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3299F-5D60-A69C-BF83-A3CB88839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7A3A7-DABE-A477-573D-F8F26A989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43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723A76-CAA4-4563-96DD-093EB31A2B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001347-6FF0-09A6-AA81-7C0BC3276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1A60A-E063-4550-7C2F-754C12BE4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F877F-A45C-9CFF-AE97-D198029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07480-0FF0-371F-8747-3AB4E5A4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71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4C82C-F756-9D6A-818C-C46641CE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E408-153A-ECDF-D721-2E03B262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815B9-1BBC-9314-1354-91FC0554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1A9A1-2650-A3E6-5FF2-F4902870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73733-30AE-00EA-D4E9-6AF10E146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283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E831-D80A-D346-2140-A3240D110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F108-19B5-43B7-22EA-28F75424A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2FA4A-1431-B345-4BCB-C2DD2AA8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CFA0C-B46C-FACD-21B3-296D8CE86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94B48-EE03-E928-3D18-BCC42E44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2513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B31DD-576D-AE1C-EA66-A34C7BCA2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F163D-AF6C-7F5E-6C86-26F3C8B225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59278-5E22-47E7-0965-E4BFBB4C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24CA6-791C-F2F1-5C5A-4D8844F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1AD28-0ED2-573F-5A5E-E9BB53AD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7BF90-3745-4199-0AD5-874B0B79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6448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C857-E70B-2F3F-2047-9FC9BB90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D9CED-A24B-BD2B-B86A-52597349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2D9E1-CFE9-C892-3D27-CF9E30576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09173-E94B-7C03-CA7A-C107F47C8B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0D6C1-4B22-9D00-326E-8D0400B514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DB1E8-A2FB-FBC6-B8AD-269C21BB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442B2-1F7D-6448-2C42-4D2EBC33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AC96D9-F18F-FE19-A368-BB05CF0EA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425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0F55-605C-B0EF-C927-FA51F780A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604106-FF92-3116-3140-ED73E718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A552CE-6122-B4B7-6AD0-709BE9E0E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CC8E92-79BE-5FE1-8D07-E1E1CC9D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13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EDA5D-CDD7-C23F-D2D7-8119B757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E473C8-8EDE-D75E-BA68-27528E5B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AE7C8-8903-7ED2-50D2-F3F64456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35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D7483-3C54-2BDA-82A8-1BB5F586E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7BF2-DA8E-C226-A9A4-074FB8A3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402D74-9B19-596B-5D1F-AA608C23A2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4618D4-253C-1969-88B0-E9CB793D7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1AEF9-9757-CDD1-487B-1A7A31A06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48AE4A-4A49-E91F-73AD-FEED82B94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99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8F43-E73F-D94A-135A-4B93F4BB8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6AE17-3F2A-2785-37D8-C5B2B3931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8C94A-1300-D93E-6EF6-89AA641AED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5F631-BCFC-301B-0C2D-91832E95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C2A5D4-EEC4-2039-C563-D7A45E934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F5CDD-A0A8-AEA7-787B-0E1311CBE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8318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F80C89-9E63-E7F7-4B5C-165CA2DA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8FFA-1583-92B0-6D1D-27366F5B4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2B19A-310A-2F6B-27CB-9F8ADF9D4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B12DB-5735-4CD2-BE5E-EB50C0F188B9}" type="datetimeFigureOut">
              <a:rPr lang="en-GB" smtClean="0"/>
              <a:t>23/08/2025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F759-C8C4-0A61-8498-DF0F8889BE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6473D-9209-7CD2-8A3E-3115232CE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0555A-4124-4B5E-ACD1-946EA705C3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43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9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Picture 4" descr="Light bulb over people discussing">
            <a:extLst>
              <a:ext uri="{FF2B5EF4-FFF2-40B4-BE49-F238E27FC236}">
                <a16:creationId xmlns:a16="http://schemas.microsoft.com/office/drawing/2014/main" id="{F3556EAB-99EB-8422-090C-3A0331FFB5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573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A4CDBB0-EF82-B401-B2BD-E6B074478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</a:rPr>
              <a:t>CAFÉ HARMONY PRESENTATION</a:t>
            </a:r>
            <a:endParaRPr lang="en-GB" sz="5200" b="1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921205-0B44-9388-DCBB-1C209D082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>
            <a:norm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Team Lyra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82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6EF14F-1DCA-F18F-1E1F-BF91626CC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400" b="1" dirty="0"/>
              <a:t>1. Which top-selling menu product generate the most revenue?</a:t>
            </a:r>
            <a:endParaRPr lang="en-GB" sz="24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C58B4A-AD78-5EAD-AAE4-F3F60CE76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596020"/>
            <a:ext cx="5628018" cy="343309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BF82257-A3D8-5768-3224-0D25FB96DB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55180"/>
              </p:ext>
            </p:extLst>
          </p:nvPr>
        </p:nvGraphicFramePr>
        <p:xfrm>
          <a:off x="645066" y="2031101"/>
          <a:ext cx="4282984" cy="3728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854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14141FC-8189-47F8-821A-FC9A4E91E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C062E60F-5CD4-4268-8359-80766346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288350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BE1A73-09A1-3141-E1D2-FE6488F3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10047"/>
            <a:ext cx="3300984" cy="1645920"/>
          </a:xfrm>
        </p:spPr>
        <p:txBody>
          <a:bodyPr>
            <a:normAutofit fontScale="90000"/>
          </a:bodyPr>
          <a:lstStyle/>
          <a:p>
            <a:r>
              <a:rPr lang="en-US" sz="2400" b="1" dirty="0"/>
              <a:t>2. What is the customer profile that tends to spend the most (age, gender, or preferred product)? </a:t>
            </a:r>
            <a:endParaRPr lang="en-GB" sz="2400" b="1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341EC3-1810-4D33-BA3F-E2D0AA0E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980964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0127CDE-2B99-47A8-BB3C-7D1751910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98164" y="1323863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7C24D8CC-81C5-79F7-7CF2-3FBFDFFB4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144" y="510047"/>
            <a:ext cx="6858000" cy="1645920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Female customers are the overall highest revenue on all sectors.</a:t>
            </a:r>
          </a:p>
          <a:p>
            <a:r>
              <a:rPr lang="en-US" sz="1800" dirty="0"/>
              <a:t>By all age groups and Locations, Female customers have had the highest overall count on revenue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CC2B2E-1DE7-18A9-D424-2969FFD5DC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7" r="-3" b="-3"/>
          <a:stretch>
            <a:fillRect/>
          </a:stretch>
        </p:blipFill>
        <p:spPr>
          <a:xfrm>
            <a:off x="557784" y="2606462"/>
            <a:ext cx="3584448" cy="3639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46700-07AD-4CA6-F811-8F1A57FA80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8"/>
          <a:stretch>
            <a:fillRect/>
          </a:stretch>
        </p:blipFill>
        <p:spPr>
          <a:xfrm>
            <a:off x="4347599" y="2606462"/>
            <a:ext cx="3584448" cy="36393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FA4D85-EFE2-3E2C-9494-D42C8037830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47" r="3127" b="-4"/>
          <a:stretch>
            <a:fillRect/>
          </a:stretch>
        </p:blipFill>
        <p:spPr>
          <a:xfrm>
            <a:off x="8137415" y="2606462"/>
            <a:ext cx="3584448" cy="363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84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09F77-4F65-B39C-0DA0-C5A2892DB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2160" y="586822"/>
            <a:ext cx="3814838" cy="1645920"/>
          </a:xfrm>
        </p:spPr>
        <p:txBody>
          <a:bodyPr>
            <a:normAutofit/>
          </a:bodyPr>
          <a:lstStyle/>
          <a:p>
            <a:r>
              <a:rPr lang="en-US" sz="2200" b="1" dirty="0"/>
              <a:t>3. How can the café improve its stock management to avoid running out of popular items while also reducing overstock?</a:t>
            </a:r>
            <a:endParaRPr lang="en-GB" sz="22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2B73D-DAF4-256E-5C99-AA0436FD2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320" y="586822"/>
            <a:ext cx="6318480" cy="1645920"/>
          </a:xfrm>
        </p:spPr>
        <p:txBody>
          <a:bodyPr anchor="ctr">
            <a:normAutofit fontScale="85000" lnSpcReduction="10000"/>
          </a:bodyPr>
          <a:lstStyle/>
          <a:p>
            <a:r>
              <a:rPr lang="en-US" sz="1800" b="1" dirty="0"/>
              <a:t>Overstocked Items</a:t>
            </a:r>
            <a:r>
              <a:rPr lang="en-US" sz="1800" dirty="0"/>
              <a:t>: Positive metrics, such as coffee beans.</a:t>
            </a:r>
          </a:p>
          <a:p>
            <a:r>
              <a:rPr lang="en-US" sz="1800" b="1" dirty="0"/>
              <a:t>Understocked Items</a:t>
            </a:r>
            <a:r>
              <a:rPr lang="en-US" sz="1800" dirty="0"/>
              <a:t>: Negative metrics, like milk.</a:t>
            </a:r>
          </a:p>
          <a:p>
            <a:r>
              <a:rPr lang="en-US" sz="1800" b="1" dirty="0"/>
              <a:t>Ideal Stock</a:t>
            </a:r>
            <a:r>
              <a:rPr lang="en-US" sz="1800" dirty="0"/>
              <a:t>: Maintained at a 0 margin, exemplified by juice concentrate.</a:t>
            </a:r>
          </a:p>
          <a:p>
            <a:r>
              <a:rPr lang="en-US" sz="1800" dirty="0"/>
              <a:t>There is a significant stock imbalance in the café, with majority of the inventory not meeting the required standards leading to waste customer unfulfillment.</a:t>
            </a:r>
            <a:endParaRPr lang="en-GB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98D6C-72B6-84FC-EF52-066F0324C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607" y="2734056"/>
            <a:ext cx="8055177" cy="3483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53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47675-8C87-FB82-FC38-038DE34E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59036-87A1-9BBA-E240-5070AD41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457200"/>
            <a:ext cx="4507992" cy="1929384"/>
          </a:xfrm>
        </p:spPr>
        <p:txBody>
          <a:bodyPr anchor="ctr">
            <a:normAutofit/>
          </a:bodyPr>
          <a:lstStyle/>
          <a:p>
            <a:r>
              <a:rPr lang="en-US" sz="3000" b="1" dirty="0"/>
              <a:t>4. Are there any employee performance issues that require attention?</a:t>
            </a:r>
            <a:endParaRPr lang="en-GB" sz="3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0EF66-2F6A-21CD-162F-1A8533C1B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r>
              <a:rPr lang="en-US" sz="1500" dirty="0"/>
              <a:t>Table A (left) indicates that the average performance targets for the </a:t>
            </a:r>
            <a:r>
              <a:rPr lang="en-US" sz="1500" b="1" dirty="0"/>
              <a:t>top 5</a:t>
            </a:r>
            <a:r>
              <a:rPr lang="en-US" sz="1500" dirty="0"/>
              <a:t> employees are less than </a:t>
            </a:r>
            <a:r>
              <a:rPr lang="en-US" sz="1500" b="1" dirty="0"/>
              <a:t>half</a:t>
            </a:r>
            <a:r>
              <a:rPr lang="en-US" sz="1500" dirty="0"/>
              <a:t> of their achievement, suggesting that expectations should be raised.</a:t>
            </a:r>
          </a:p>
          <a:p>
            <a:r>
              <a:rPr lang="en-US" sz="1500" dirty="0"/>
              <a:t>Table B (right) highlights the employees who are underperforming, not meeting the </a:t>
            </a:r>
            <a:r>
              <a:rPr lang="en-US" sz="1500" b="1" dirty="0"/>
              <a:t>bare minimum</a:t>
            </a:r>
            <a:r>
              <a:rPr lang="en-US" sz="1500" dirty="0"/>
              <a:t>.</a:t>
            </a:r>
          </a:p>
          <a:p>
            <a:r>
              <a:rPr lang="en-US" sz="1500" dirty="0"/>
              <a:t>This implies that the targets set are either unreasonably </a:t>
            </a:r>
            <a:r>
              <a:rPr lang="en-US" sz="1500" b="1" dirty="0"/>
              <a:t>low</a:t>
            </a:r>
            <a:r>
              <a:rPr lang="en-US" sz="1500" dirty="0"/>
              <a:t> for some employees or unrealistically </a:t>
            </a:r>
            <a:r>
              <a:rPr lang="en-US" sz="1500" b="1" dirty="0"/>
              <a:t>high</a:t>
            </a:r>
            <a:r>
              <a:rPr lang="en-US" sz="1500" dirty="0"/>
              <a:t> for others.</a:t>
            </a:r>
            <a:endParaRPr lang="en-GB" sz="1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942640-21CA-F9ED-17C8-8093839DF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344" y="2782169"/>
            <a:ext cx="5468112" cy="3253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629968-8568-B4E8-6DCF-E6FA5C5B0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89004"/>
            <a:ext cx="5468112" cy="32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126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689BEA-1978-6FD3-A7C6-951B10B8B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5DD0BF59-8DB3-942C-E74C-1DB2B48F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AB5DF022-4BF9-9068-DC66-C34520C9E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09A767C-B7EA-44FC-4C58-9B74ECE30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0AAE5E-4325-1564-910B-272A95C3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Business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813794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766D8-2576-8750-939E-6D48E16A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200" b="1" dirty="0"/>
              <a:t>1.</a:t>
            </a:r>
            <a:r>
              <a:rPr lang="en-US" sz="5200" b="1" dirty="0"/>
              <a:t> Optimize Menu &amp; Inventory</a:t>
            </a:r>
            <a:endParaRPr lang="en-GB" sz="5200" b="1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6DF2A2D-E0FD-4A18-F89E-A0B3803DB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54269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8405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AFFA79-168D-834F-E130-667B1B45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rmAutofit/>
          </a:bodyPr>
          <a:lstStyle/>
          <a:p>
            <a:r>
              <a:rPr lang="en-US" sz="5200" b="1" dirty="0"/>
              <a:t>2. Targeted Marketing</a:t>
            </a:r>
            <a:endParaRPr lang="en-GB" sz="5200" b="1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49D1A-1C0C-8C21-9F3F-61BD3CCE8A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endParaRPr lang="en-US" sz="19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Leverage Female Customer Loyalty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:</a:t>
            </a:r>
          </a:p>
          <a:p>
            <a:pPr marL="800100" lvl="1" indent="-342900"/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Launch </a:t>
            </a:r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loyalty programs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or promotions (e.g., "Buy 5 muffins, get 1 free") to boost sales among our existing strong customer base.</a:t>
            </a:r>
          </a:p>
          <a:p>
            <a:pPr marL="800100" lvl="1" indent="-342900"/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Partner with </a:t>
            </a:r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women-centric events 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and communities to promote café products that cater to their preferences.</a:t>
            </a:r>
          </a:p>
          <a:p>
            <a:pPr marL="800100" lvl="1" indent="-342900"/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Encourage </a:t>
            </a:r>
            <a:r>
              <a:rPr lang="en-US" sz="1900" b="1">
                <a:solidFill>
                  <a:schemeClr val="tx1">
                    <a:alpha val="80000"/>
                  </a:schemeClr>
                </a:solidFill>
              </a:rPr>
              <a:t>family</a:t>
            </a:r>
            <a:r>
              <a:rPr lang="en-US" sz="1900">
                <a:solidFill>
                  <a:schemeClr val="tx1">
                    <a:alpha val="80000"/>
                  </a:schemeClr>
                </a:solidFill>
              </a:rPr>
              <a:t> menus to leverage our existing female customers in reaching out to potential male customers.</a:t>
            </a:r>
          </a:p>
        </p:txBody>
      </p:sp>
      <p:pic>
        <p:nvPicPr>
          <p:cNvPr id="30" name="Graphic 29" descr="Onboarding">
            <a:extLst>
              <a:ext uri="{FF2B5EF4-FFF2-40B4-BE49-F238E27FC236}">
                <a16:creationId xmlns:a16="http://schemas.microsoft.com/office/drawing/2014/main" id="{C2E06B2E-BBAF-98AA-B290-4001D45CAF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653" y="1980885"/>
            <a:ext cx="3548404" cy="3548404"/>
          </a:xfrm>
          <a:prstGeom prst="rect">
            <a:avLst/>
          </a:prstGeom>
        </p:spPr>
      </p:pic>
      <p:sp>
        <p:nvSpPr>
          <p:cNvPr id="46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2065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81D377EB-C9D2-4ED0-86A6-740A297E3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C5D62D-0B1F-D492-9409-5F5331E6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685800"/>
            <a:ext cx="10506456" cy="1157005"/>
          </a:xfrm>
        </p:spPr>
        <p:txBody>
          <a:bodyPr anchor="b">
            <a:normAutofit/>
          </a:bodyPr>
          <a:lstStyle/>
          <a:p>
            <a:r>
              <a:rPr lang="en-US" sz="5200" b="1" dirty="0"/>
              <a:t>3. Improve Stock Efficiency</a:t>
            </a:r>
            <a:endParaRPr lang="en-GB" sz="5200" b="1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093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95805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5F1AF21-E774-1E41-6F2F-97740E4CE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4554952"/>
              </p:ext>
            </p:extLst>
          </p:nvPr>
        </p:nvGraphicFramePr>
        <p:xfrm>
          <a:off x="838200" y="2295252"/>
          <a:ext cx="10506456" cy="3876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706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B6E5B3-960C-4235-E258-B23B7C1DC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US" sz="5200" b="1" dirty="0"/>
              <a:t>4. Employee Performance</a:t>
            </a:r>
            <a:endParaRPr lang="en-GB" sz="5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0CBCE43-ADC5-1402-9907-51E9F5EB3F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265631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5092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D9B7EE-6D26-D7AA-AFD9-4EB62A5D9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397"/>
            <a:ext cx="10515600" cy="1273233"/>
          </a:xfrm>
        </p:spPr>
        <p:txBody>
          <a:bodyPr>
            <a:normAutofit/>
          </a:bodyPr>
          <a:lstStyle/>
          <a:p>
            <a:r>
              <a:rPr lang="en-US" sz="5200" b="1" dirty="0"/>
              <a:t>5. Location-Specific Strategies</a:t>
            </a:r>
            <a:endParaRPr lang="en-GB" sz="52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1BC55-1D93-AE4C-DBA1-6DD6926E6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826190"/>
              </p:ext>
            </p:extLst>
          </p:nvPr>
        </p:nvGraphicFramePr>
        <p:xfrm>
          <a:off x="838200" y="2184158"/>
          <a:ext cx="105156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86064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03AF-D2B8-15EF-ECBF-140692146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sz="5200" b="1" dirty="0"/>
              <a:t>Problem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4BD5A8A0-25A3-8F31-447A-5416E9C2E0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930825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74332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7B14DD-D774-6749-472C-05953BFF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  <a:r>
              <a:rPr lang="en-US" sz="8000" b="1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.</a:t>
            </a:r>
            <a:r>
              <a:rPr lang="en-US" sz="8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C5571-7FFE-717F-0AE4-C44B5F8AB4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924" y="4619624"/>
            <a:ext cx="3946779" cy="10382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Café Harmony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rgbClr val="00B050"/>
                </a:solidFill>
              </a:rPr>
              <a:t>Team Lyra</a:t>
            </a:r>
            <a:endParaRPr lang="en-US" sz="2000" kern="1200" dirty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727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BC3BB3-BD13-1038-2E9D-CF4291484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06EF2-5F2D-818F-DD0D-D7782C25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66" y="432620"/>
            <a:ext cx="4667131" cy="37213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>
                <a:latin typeface="+mj-lt"/>
                <a:ea typeface="+mj-ea"/>
                <a:cs typeface="+mj-cs"/>
              </a:rPr>
              <a:t>Using the Pareto Principle</a:t>
            </a:r>
            <a:br>
              <a:rPr lang="en-US" sz="4000" b="1" dirty="0"/>
            </a:br>
            <a:br>
              <a:rPr lang="en-US" sz="4000" b="1" dirty="0"/>
            </a:br>
            <a:r>
              <a:rPr lang="en-US" sz="2800" dirty="0"/>
              <a:t>A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lso known as the </a:t>
            </a:r>
            <a:r>
              <a:rPr lang="en-US" sz="2800" b="1" kern="1200" dirty="0">
                <a:latin typeface="+mj-lt"/>
                <a:ea typeface="+mj-ea"/>
                <a:cs typeface="+mj-cs"/>
              </a:rPr>
              <a:t>80/20</a:t>
            </a:r>
            <a:r>
              <a:rPr lang="en-US" sz="2800" kern="1200" dirty="0">
                <a:latin typeface="+mj-lt"/>
                <a:ea typeface="+mj-ea"/>
                <a:cs typeface="+mj-cs"/>
              </a:rPr>
              <a:t> rule analysis, to identify and focus on the following items: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​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2C9E86-5E33-E64F-326B-25C6AAC6D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8" y="1463039"/>
            <a:ext cx="5542387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/>
              <a:t>The most significant contributing product for the majority of sales​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/>
              <a:t>Menu items that are performing best across different locations. 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/>
              <a:t>Customers who have a profile that tends to spend the most(age, gender, or preferred product).​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/>
              <a:t>How can the café improve its stock management to avoid running out of popular items while also reducing overstock?​</a:t>
            </a:r>
          </a:p>
          <a:p>
            <a:pPr indent="-228600" algn="l" fontAlgn="base">
              <a:buFont typeface="Arial" panose="020B0604020202020204" pitchFamily="34" charset="0"/>
              <a:buChar char="•"/>
            </a:pPr>
            <a:r>
              <a:rPr lang="en-US" sz="2200"/>
              <a:t>Location or employee performance issues that require attention​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7336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8BA51B-30D7-18DA-F9B8-7C6934CE2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79828B-D59F-AAA9-E4D2-7E36B2CA3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58ACA7-3903-2000-2CEC-F11C452304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667" y="865239"/>
            <a:ext cx="4765455" cy="208779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5200" b="1" kern="1200" dirty="0">
                <a:latin typeface="+mj-lt"/>
                <a:ea typeface="+mj-ea"/>
                <a:cs typeface="+mj-cs"/>
              </a:rPr>
              <a:t>The </a:t>
            </a:r>
            <a:br>
              <a:rPr lang="en-US" sz="5200" b="1" kern="1200" dirty="0">
                <a:latin typeface="+mj-lt"/>
                <a:ea typeface="+mj-ea"/>
                <a:cs typeface="+mj-cs"/>
              </a:rPr>
            </a:br>
            <a:r>
              <a:rPr lang="en-US" sz="5200" b="1" kern="1200" dirty="0">
                <a:latin typeface="+mj-lt"/>
                <a:ea typeface="+mj-ea"/>
                <a:cs typeface="+mj-cs"/>
              </a:rPr>
              <a:t>Pareto Principle</a:t>
            </a:r>
            <a:endParaRPr lang="en-US" sz="5200" kern="1200" dirty="0">
              <a:latin typeface="+mj-lt"/>
              <a:ea typeface="+mj-ea"/>
              <a:cs typeface="+mj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562B30B-7C4E-2768-05D9-0F13FF554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1030EA-C8AE-8DA9-EFAD-ABD1B3210A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463441DD-1C11-A2F4-3D0D-4BE3C1277C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39B56A8-6751-12A6-1171-C24BFC9B4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C55EA-DD93-EE22-F46F-6CF8286AF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6218" y="865239"/>
            <a:ext cx="5542387" cy="489824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With this approach, we aim to identify the top 20% of stock, employees, and customers that contribute to 80% of Café Harmony’s revenue. By focusing on this critical segment, we can extract key insights from the data and use them to generate intelligent business recommendations.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While we still consider the overall trends in the data, we pay particular attention to the consistent outliers that can disproportionately influence revenue performance. Although the 20/80 ratio is not a fixed rule, our goal is to highlight the minority of data points that drive value and minimize the impact of the majority that may contribute to losses.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149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25FB-5976-DECF-9BC2-3F3871DC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5200" b="1" dirty="0"/>
              <a:t>Data Cleaning Techniques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7E29DC-3124-5DAB-13B3-525895216E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2618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04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668CC8-75B0-1DD0-E372-4AFDD9BFC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C0FA8A-6106-574E-F4FA-4CD825AC0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5200" b="1" dirty="0">
                <a:solidFill>
                  <a:schemeClr val="tx2"/>
                </a:solidFill>
              </a:rPr>
              <a:t>Data Analytics Tools Used</a:t>
            </a:r>
            <a:endParaRPr lang="en-US" sz="52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3" name="Content Placeholder 6">
            <a:extLst>
              <a:ext uri="{FF2B5EF4-FFF2-40B4-BE49-F238E27FC236}">
                <a16:creationId xmlns:a16="http://schemas.microsoft.com/office/drawing/2014/main" id="{4BCF4988-C895-825E-0DCD-2C0D6A486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9390032"/>
              </p:ext>
            </p:extLst>
          </p:nvPr>
        </p:nvGraphicFramePr>
        <p:xfrm>
          <a:off x="1036320" y="1645920"/>
          <a:ext cx="10119360" cy="4463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43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107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9" name="Arc 108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1F4CAA-E7E7-1BAD-7BE3-7A581964B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" y="479493"/>
            <a:ext cx="11155680" cy="1325563"/>
          </a:xfrm>
        </p:spPr>
        <p:txBody>
          <a:bodyPr>
            <a:normAutofit/>
          </a:bodyPr>
          <a:lstStyle/>
          <a:p>
            <a:r>
              <a:rPr lang="en-GB" sz="5200" b="1" dirty="0"/>
              <a:t>Trend of sale over the years</a:t>
            </a:r>
          </a:p>
        </p:txBody>
      </p:sp>
      <p:sp>
        <p:nvSpPr>
          <p:cNvPr id="110" name="Freeform: Shape 109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Picture 7" descr="A green line graph with blue and green text&#10;&#10;AI-generated content may be incorrect.">
            <a:extLst>
              <a:ext uri="{FF2B5EF4-FFF2-40B4-BE49-F238E27FC236}">
                <a16:creationId xmlns:a16="http://schemas.microsoft.com/office/drawing/2014/main" id="{FBAC4D82-595A-2652-FC61-491A1DC7F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182" y="1970631"/>
            <a:ext cx="4777381" cy="2746994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graphicFrame>
        <p:nvGraphicFramePr>
          <p:cNvPr id="95" name="Content Placeholder 5">
            <a:extLst>
              <a:ext uri="{FF2B5EF4-FFF2-40B4-BE49-F238E27FC236}">
                <a16:creationId xmlns:a16="http://schemas.microsoft.com/office/drawing/2014/main" id="{740DF6BC-6499-D534-5F84-88A9D72D4E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082218"/>
              </p:ext>
            </p:extLst>
          </p:nvPr>
        </p:nvGraphicFramePr>
        <p:xfrm>
          <a:off x="5480563" y="1984443"/>
          <a:ext cx="6339260" cy="41925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68088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1000D4-8134-FC82-619F-722D895C0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7EFCFB-5C76-8A48-1EC1-249AFA342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GB" sz="5200" b="1" dirty="0"/>
              <a:t>Overall business rating 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5" name="Content Placeholder 5">
            <a:extLst>
              <a:ext uri="{FF2B5EF4-FFF2-40B4-BE49-F238E27FC236}">
                <a16:creationId xmlns:a16="http://schemas.microsoft.com/office/drawing/2014/main" id="{A419DD87-0232-CE65-FB42-E0AC337C55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8780718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6BDEA03-461D-FFF2-8FBE-0C93E1CBD5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3351" y="2569940"/>
            <a:ext cx="3486637" cy="353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4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4C0CE-083B-3B20-EEB9-59046B395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1" y="1008993"/>
            <a:ext cx="9231410" cy="3542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menu items are performing the best across different locations?</a:t>
            </a:r>
          </a:p>
        </p:txBody>
      </p:sp>
    </p:spTree>
    <p:extLst>
      <p:ext uri="{BB962C8B-B14F-4D97-AF65-F5344CB8AC3E}">
        <p14:creationId xmlns:p14="http://schemas.microsoft.com/office/powerpoint/2010/main" val="3364390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9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00B050"/>
      </a:accent1>
      <a:accent2>
        <a:srgbClr val="00B050"/>
      </a:accent2>
      <a:accent3>
        <a:srgbClr val="00B050"/>
      </a:accent3>
      <a:accent4>
        <a:srgbClr val="00B050"/>
      </a:accent4>
      <a:accent5>
        <a:srgbClr val="00B050"/>
      </a:accent5>
      <a:accent6>
        <a:srgbClr val="4EA72E"/>
      </a:accent6>
      <a:hlink>
        <a:srgbClr val="00B050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0A6EB25-93F8-4503-B880-7F56D91C96FD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583</TotalTime>
  <Words>1075</Words>
  <Application>Microsoft Office PowerPoint</Application>
  <PresentationFormat>Widescreen</PresentationFormat>
  <Paragraphs>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 Theme</vt:lpstr>
      <vt:lpstr>CAFÉ HARMONY PRESENTATION</vt:lpstr>
      <vt:lpstr>Problem</vt:lpstr>
      <vt:lpstr>Using the Pareto Principle  Also known as the 80/20 rule analysis, to identify and focus on the following items:​</vt:lpstr>
      <vt:lpstr>The  Pareto Principle</vt:lpstr>
      <vt:lpstr>Data Cleaning Techniques</vt:lpstr>
      <vt:lpstr>Data Analytics Tools Used</vt:lpstr>
      <vt:lpstr>Trend of sale over the years</vt:lpstr>
      <vt:lpstr>Overall business rating </vt:lpstr>
      <vt:lpstr>Which menu items are performing the best across different locations?</vt:lpstr>
      <vt:lpstr>1. Which top-selling menu product generate the most revenue?</vt:lpstr>
      <vt:lpstr>2. What is the customer profile that tends to spend the most (age, gender, or preferred product)? </vt:lpstr>
      <vt:lpstr>3. How can the café improve its stock management to avoid running out of popular items while also reducing overstock?</vt:lpstr>
      <vt:lpstr>4. Are there any employee performance issues that require attention?</vt:lpstr>
      <vt:lpstr>Business Recommendations</vt:lpstr>
      <vt:lpstr>1. Optimize Menu &amp; Inventory</vt:lpstr>
      <vt:lpstr>2. Targeted Marketing</vt:lpstr>
      <vt:lpstr>3. Improve Stock Efficiency</vt:lpstr>
      <vt:lpstr>4. Employee Performance</vt:lpstr>
      <vt:lpstr>5. Location-Specific Strategies</vt:lpstr>
      <vt:lpstr>THANK YOU.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KIPKEMBOI C. (2324276)</dc:creator>
  <cp:lastModifiedBy>KIPKEMBOI C. (2324276)</cp:lastModifiedBy>
  <cp:revision>18</cp:revision>
  <dcterms:created xsi:type="dcterms:W3CDTF">2025-08-21T05:18:38Z</dcterms:created>
  <dcterms:modified xsi:type="dcterms:W3CDTF">2025-08-23T16:01:15Z</dcterms:modified>
</cp:coreProperties>
</file>