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69" r:id="rId2"/>
  </p:sldMasterIdLst>
  <p:notesMasterIdLst>
    <p:notesMasterId r:id="rId16"/>
  </p:notesMasterIdLst>
  <p:sldIdLst>
    <p:sldId id="256" r:id="rId3"/>
    <p:sldId id="265" r:id="rId4"/>
    <p:sldId id="275" r:id="rId5"/>
    <p:sldId id="267" r:id="rId6"/>
    <p:sldId id="276" r:id="rId7"/>
    <p:sldId id="268" r:id="rId8"/>
    <p:sldId id="269" r:id="rId9"/>
    <p:sldId id="270" r:id="rId10"/>
    <p:sldId id="271" r:id="rId11"/>
    <p:sldId id="273" r:id="rId12"/>
    <p:sldId id="272" r:id="rId13"/>
    <p:sldId id="274" r:id="rId14"/>
    <p:sldId id="266"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2D81B-EAE8-4408-8182-1E110E37252C}" v="9" dt="2022-12-01T22:43:04.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8"/>
  </p:normalViewPr>
  <p:slideViewPr>
    <p:cSldViewPr snapToGrid="0">
      <p:cViewPr varScale="1">
        <p:scale>
          <a:sx n="143" d="100"/>
          <a:sy n="143" d="100"/>
        </p:scale>
        <p:origin x="76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Gangadhar Veeramreddy" userId="e13dbc7a-d57c-4c51-854e-a73927a46427" providerId="ADAL" clId="{3672D81B-EAE8-4408-8182-1E110E37252C}"/>
    <pc:docChg chg="undo custSel addSld delSld modSld">
      <pc:chgData name="Sai Gangadhar Veeramreddy" userId="e13dbc7a-d57c-4c51-854e-a73927a46427" providerId="ADAL" clId="{3672D81B-EAE8-4408-8182-1E110E37252C}" dt="2022-12-01T22:59:13.914" v="1267" actId="2711"/>
      <pc:docMkLst>
        <pc:docMk/>
      </pc:docMkLst>
      <pc:sldChg chg="modSp mod">
        <pc:chgData name="Sai Gangadhar Veeramreddy" userId="e13dbc7a-d57c-4c51-854e-a73927a46427" providerId="ADAL" clId="{3672D81B-EAE8-4408-8182-1E110E37252C}" dt="2022-12-01T20:34:49.907" v="143" actId="1076"/>
        <pc:sldMkLst>
          <pc:docMk/>
          <pc:sldMk cId="0" sldId="256"/>
        </pc:sldMkLst>
        <pc:spChg chg="mod">
          <ac:chgData name="Sai Gangadhar Veeramreddy" userId="e13dbc7a-d57c-4c51-854e-a73927a46427" providerId="ADAL" clId="{3672D81B-EAE8-4408-8182-1E110E37252C}" dt="2022-12-01T20:34:49.907" v="143" actId="1076"/>
          <ac:spMkLst>
            <pc:docMk/>
            <pc:sldMk cId="0" sldId="256"/>
            <ac:spMk id="108" creationId="{00000000-0000-0000-0000-000000000000}"/>
          </ac:spMkLst>
        </pc:spChg>
        <pc:spChg chg="mod">
          <ac:chgData name="Sai Gangadhar Veeramreddy" userId="e13dbc7a-d57c-4c51-854e-a73927a46427" providerId="ADAL" clId="{3672D81B-EAE8-4408-8182-1E110E37252C}" dt="2022-12-01T20:34:29.795" v="141" actId="1076"/>
          <ac:spMkLst>
            <pc:docMk/>
            <pc:sldMk cId="0" sldId="256"/>
            <ac:spMk id="109" creationId="{00000000-0000-0000-0000-000000000000}"/>
          </ac:spMkLst>
        </pc:spChg>
        <pc:picChg chg="mod">
          <ac:chgData name="Sai Gangadhar Veeramreddy" userId="e13dbc7a-d57c-4c51-854e-a73927a46427" providerId="ADAL" clId="{3672D81B-EAE8-4408-8182-1E110E37252C}" dt="2022-12-01T20:34:42.714" v="142" actId="1076"/>
          <ac:picMkLst>
            <pc:docMk/>
            <pc:sldMk cId="0" sldId="256"/>
            <ac:picMk id="110" creationId="{00000000-0000-0000-0000-000000000000}"/>
          </ac:picMkLst>
        </pc:picChg>
      </pc:sldChg>
      <pc:sldChg chg="delSp modSp mod">
        <pc:chgData name="Sai Gangadhar Veeramreddy" userId="e13dbc7a-d57c-4c51-854e-a73927a46427" providerId="ADAL" clId="{3672D81B-EAE8-4408-8182-1E110E37252C}" dt="2022-12-01T21:09:23.870" v="148" actId="478"/>
        <pc:sldMkLst>
          <pc:docMk/>
          <pc:sldMk cId="0" sldId="257"/>
        </pc:sldMkLst>
        <pc:spChg chg="mod">
          <ac:chgData name="Sai Gangadhar Veeramreddy" userId="e13dbc7a-d57c-4c51-854e-a73927a46427" providerId="ADAL" clId="{3672D81B-EAE8-4408-8182-1E110E37252C}" dt="2022-12-01T20:33:10.842" v="129" actId="1076"/>
          <ac:spMkLst>
            <pc:docMk/>
            <pc:sldMk cId="0" sldId="257"/>
            <ac:spMk id="115" creationId="{00000000-0000-0000-0000-000000000000}"/>
          </ac:spMkLst>
        </pc:spChg>
        <pc:spChg chg="mod">
          <ac:chgData name="Sai Gangadhar Veeramreddy" userId="e13dbc7a-d57c-4c51-854e-a73927a46427" providerId="ADAL" clId="{3672D81B-EAE8-4408-8182-1E110E37252C}" dt="2022-12-01T20:33:34.659" v="136" actId="20577"/>
          <ac:spMkLst>
            <pc:docMk/>
            <pc:sldMk cId="0" sldId="257"/>
            <ac:spMk id="116" creationId="{00000000-0000-0000-0000-000000000000}"/>
          </ac:spMkLst>
        </pc:spChg>
        <pc:spChg chg="del mod">
          <ac:chgData name="Sai Gangadhar Veeramreddy" userId="e13dbc7a-d57c-4c51-854e-a73927a46427" providerId="ADAL" clId="{3672D81B-EAE8-4408-8182-1E110E37252C}" dt="2022-12-01T21:09:23.870" v="148" actId="478"/>
          <ac:spMkLst>
            <pc:docMk/>
            <pc:sldMk cId="0" sldId="257"/>
            <ac:spMk id="118" creationId="{00000000-0000-0000-0000-000000000000}"/>
          </ac:spMkLst>
        </pc:spChg>
        <pc:spChg chg="del mod">
          <ac:chgData name="Sai Gangadhar Veeramreddy" userId="e13dbc7a-d57c-4c51-854e-a73927a46427" providerId="ADAL" clId="{3672D81B-EAE8-4408-8182-1E110E37252C}" dt="2022-12-01T20:30:33.601" v="98" actId="478"/>
          <ac:spMkLst>
            <pc:docMk/>
            <pc:sldMk cId="0" sldId="257"/>
            <ac:spMk id="120" creationId="{00000000-0000-0000-0000-000000000000}"/>
          </ac:spMkLst>
        </pc:spChg>
        <pc:picChg chg="mod">
          <ac:chgData name="Sai Gangadhar Veeramreddy" userId="e13dbc7a-d57c-4c51-854e-a73927a46427" providerId="ADAL" clId="{3672D81B-EAE8-4408-8182-1E110E37252C}" dt="2022-12-01T20:33:40.851" v="137" actId="1076"/>
          <ac:picMkLst>
            <pc:docMk/>
            <pc:sldMk cId="0" sldId="257"/>
            <ac:picMk id="117" creationId="{00000000-0000-0000-0000-000000000000}"/>
          </ac:picMkLst>
        </pc:picChg>
        <pc:cxnChg chg="del">
          <ac:chgData name="Sai Gangadhar Veeramreddy" userId="e13dbc7a-d57c-4c51-854e-a73927a46427" providerId="ADAL" clId="{3672D81B-EAE8-4408-8182-1E110E37252C}" dt="2022-12-01T20:30:35.036" v="99" actId="478"/>
          <ac:cxnSpMkLst>
            <pc:docMk/>
            <pc:sldMk cId="0" sldId="257"/>
            <ac:cxnSpMk id="119" creationId="{00000000-0000-0000-0000-000000000000}"/>
          </ac:cxnSpMkLst>
        </pc:cxnChg>
      </pc:sldChg>
      <pc:sldChg chg="modSp mod">
        <pc:chgData name="Sai Gangadhar Veeramreddy" userId="e13dbc7a-d57c-4c51-854e-a73927a46427" providerId="ADAL" clId="{3672D81B-EAE8-4408-8182-1E110E37252C}" dt="2022-12-01T22:12:56.372" v="352" actId="255"/>
        <pc:sldMkLst>
          <pc:docMk/>
          <pc:sldMk cId="0" sldId="258"/>
        </pc:sldMkLst>
        <pc:spChg chg="mod">
          <ac:chgData name="Sai Gangadhar Veeramreddy" userId="e13dbc7a-d57c-4c51-854e-a73927a46427" providerId="ADAL" clId="{3672D81B-EAE8-4408-8182-1E110E37252C}" dt="2022-12-01T20:32:43.922" v="125" actId="255"/>
          <ac:spMkLst>
            <pc:docMk/>
            <pc:sldMk cId="0" sldId="258"/>
            <ac:spMk id="125" creationId="{00000000-0000-0000-0000-000000000000}"/>
          </ac:spMkLst>
        </pc:spChg>
        <pc:spChg chg="mod">
          <ac:chgData name="Sai Gangadhar Veeramreddy" userId="e13dbc7a-d57c-4c51-854e-a73927a46427" providerId="ADAL" clId="{3672D81B-EAE8-4408-8182-1E110E37252C}" dt="2022-12-01T22:12:56.372" v="352" actId="255"/>
          <ac:spMkLst>
            <pc:docMk/>
            <pc:sldMk cId="0" sldId="258"/>
            <ac:spMk id="129" creationId="{00000000-0000-0000-0000-000000000000}"/>
          </ac:spMkLst>
        </pc:spChg>
        <pc:picChg chg="mod">
          <ac:chgData name="Sai Gangadhar Veeramreddy" userId="e13dbc7a-d57c-4c51-854e-a73927a46427" providerId="ADAL" clId="{3672D81B-EAE8-4408-8182-1E110E37252C}" dt="2022-12-01T20:31:57.093" v="118" actId="1076"/>
          <ac:picMkLst>
            <pc:docMk/>
            <pc:sldMk cId="0" sldId="258"/>
            <ac:picMk id="128" creationId="{00000000-0000-0000-0000-000000000000}"/>
          </ac:picMkLst>
        </pc:picChg>
      </pc:sldChg>
      <pc:sldChg chg="modSp mod">
        <pc:chgData name="Sai Gangadhar Veeramreddy" userId="e13dbc7a-d57c-4c51-854e-a73927a46427" providerId="ADAL" clId="{3672D81B-EAE8-4408-8182-1E110E37252C}" dt="2022-12-01T22:15:03.295" v="400" actId="12"/>
        <pc:sldMkLst>
          <pc:docMk/>
          <pc:sldMk cId="0" sldId="259"/>
        </pc:sldMkLst>
        <pc:spChg chg="mod">
          <ac:chgData name="Sai Gangadhar Veeramreddy" userId="e13dbc7a-d57c-4c51-854e-a73927a46427" providerId="ADAL" clId="{3672D81B-EAE8-4408-8182-1E110E37252C}" dt="2022-12-01T20:32:09.683" v="119" actId="255"/>
          <ac:spMkLst>
            <pc:docMk/>
            <pc:sldMk cId="0" sldId="259"/>
            <ac:spMk id="134" creationId="{00000000-0000-0000-0000-000000000000}"/>
          </ac:spMkLst>
        </pc:spChg>
        <pc:spChg chg="mod">
          <ac:chgData name="Sai Gangadhar Veeramreddy" userId="e13dbc7a-d57c-4c51-854e-a73927a46427" providerId="ADAL" clId="{3672D81B-EAE8-4408-8182-1E110E37252C}" dt="2022-12-01T22:15:03.295" v="400" actId="12"/>
          <ac:spMkLst>
            <pc:docMk/>
            <pc:sldMk cId="0" sldId="259"/>
            <ac:spMk id="135" creationId="{00000000-0000-0000-0000-000000000000}"/>
          </ac:spMkLst>
        </pc:spChg>
      </pc:sldChg>
      <pc:sldChg chg="addSp delSp modSp mod">
        <pc:chgData name="Sai Gangadhar Veeramreddy" userId="e13dbc7a-d57c-4c51-854e-a73927a46427" providerId="ADAL" clId="{3672D81B-EAE8-4408-8182-1E110E37252C}" dt="2022-12-01T22:59:13.914" v="1267" actId="2711"/>
        <pc:sldMkLst>
          <pc:docMk/>
          <pc:sldMk cId="0" sldId="260"/>
        </pc:sldMkLst>
        <pc:spChg chg="add mod">
          <ac:chgData name="Sai Gangadhar Veeramreddy" userId="e13dbc7a-d57c-4c51-854e-a73927a46427" providerId="ADAL" clId="{3672D81B-EAE8-4408-8182-1E110E37252C}" dt="2022-12-01T22:59:04.775" v="1266" actId="2711"/>
          <ac:spMkLst>
            <pc:docMk/>
            <pc:sldMk cId="0" sldId="260"/>
            <ac:spMk id="2" creationId="{0188FF09-4FCB-6461-20A6-541D0D46BE3D}"/>
          </ac:spMkLst>
        </pc:spChg>
        <pc:spChg chg="add del mod">
          <ac:chgData name="Sai Gangadhar Veeramreddy" userId="e13dbc7a-d57c-4c51-854e-a73927a46427" providerId="ADAL" clId="{3672D81B-EAE8-4408-8182-1E110E37252C}" dt="2022-12-01T22:31:51.741" v="769" actId="478"/>
          <ac:spMkLst>
            <pc:docMk/>
            <pc:sldMk cId="0" sldId="260"/>
            <ac:spMk id="5" creationId="{B41013A5-47BF-ED01-BC60-56F1B62D90B5}"/>
          </ac:spMkLst>
        </pc:spChg>
        <pc:spChg chg="add mod">
          <ac:chgData name="Sai Gangadhar Veeramreddy" userId="e13dbc7a-d57c-4c51-854e-a73927a46427" providerId="ADAL" clId="{3672D81B-EAE8-4408-8182-1E110E37252C}" dt="2022-12-01T22:59:13.914" v="1267" actId="2711"/>
          <ac:spMkLst>
            <pc:docMk/>
            <pc:sldMk cId="0" sldId="260"/>
            <ac:spMk id="8" creationId="{D91471A9-E419-4033-7100-62D30AB3DEB1}"/>
          </ac:spMkLst>
        </pc:spChg>
        <pc:picChg chg="add mod">
          <ac:chgData name="Sai Gangadhar Veeramreddy" userId="e13dbc7a-d57c-4c51-854e-a73927a46427" providerId="ADAL" clId="{3672D81B-EAE8-4408-8182-1E110E37252C}" dt="2022-12-01T22:49:22.843" v="1261" actId="1076"/>
          <ac:picMkLst>
            <pc:docMk/>
            <pc:sldMk cId="0" sldId="260"/>
            <ac:picMk id="4" creationId="{C2F596BF-6E2D-AAD9-0F13-47479FA44A5D}"/>
          </ac:picMkLst>
        </pc:picChg>
        <pc:picChg chg="add mod">
          <ac:chgData name="Sai Gangadhar Veeramreddy" userId="e13dbc7a-d57c-4c51-854e-a73927a46427" providerId="ADAL" clId="{3672D81B-EAE8-4408-8182-1E110E37252C}" dt="2022-12-01T22:49:27.771" v="1262" actId="1076"/>
          <ac:picMkLst>
            <pc:docMk/>
            <pc:sldMk cId="0" sldId="260"/>
            <ac:picMk id="7" creationId="{4710503B-C929-AFB1-6747-AF49972D2C46}"/>
          </ac:picMkLst>
        </pc:picChg>
        <pc:picChg chg="add mod">
          <ac:chgData name="Sai Gangadhar Veeramreddy" userId="e13dbc7a-d57c-4c51-854e-a73927a46427" providerId="ADAL" clId="{3672D81B-EAE8-4408-8182-1E110E37252C}" dt="2022-12-01T22:49:15.386" v="1258" actId="1076"/>
          <ac:picMkLst>
            <pc:docMk/>
            <pc:sldMk cId="0" sldId="260"/>
            <ac:picMk id="10" creationId="{F986D532-0823-EFDE-0192-177E899D6CE7}"/>
          </ac:picMkLst>
        </pc:picChg>
      </pc:sldChg>
      <pc:sldChg chg="modSp mod">
        <pc:chgData name="Sai Gangadhar Veeramreddy" userId="e13dbc7a-d57c-4c51-854e-a73927a46427" providerId="ADAL" clId="{3672D81B-EAE8-4408-8182-1E110E37252C}" dt="2022-12-01T22:58:56.105" v="1265" actId="2711"/>
        <pc:sldMkLst>
          <pc:docMk/>
          <pc:sldMk cId="0" sldId="261"/>
        </pc:sldMkLst>
        <pc:spChg chg="mod">
          <ac:chgData name="Sai Gangadhar Veeramreddy" userId="e13dbc7a-d57c-4c51-854e-a73927a46427" providerId="ADAL" clId="{3672D81B-EAE8-4408-8182-1E110E37252C}" dt="2022-12-01T22:58:56.105" v="1265" actId="2711"/>
          <ac:spMkLst>
            <pc:docMk/>
            <pc:sldMk cId="0" sldId="261"/>
            <ac:spMk id="149" creationId="{00000000-0000-0000-0000-000000000000}"/>
          </ac:spMkLst>
        </pc:spChg>
      </pc:sldChg>
      <pc:sldChg chg="addSp delSp modSp new del mod">
        <pc:chgData name="Sai Gangadhar Veeramreddy" userId="e13dbc7a-d57c-4c51-854e-a73927a46427" providerId="ADAL" clId="{3672D81B-EAE8-4408-8182-1E110E37252C}" dt="2022-12-01T22:09:14.123" v="334" actId="47"/>
        <pc:sldMkLst>
          <pc:docMk/>
          <pc:sldMk cId="3767966113" sldId="262"/>
        </pc:sldMkLst>
        <pc:spChg chg="mod">
          <ac:chgData name="Sai Gangadhar Veeramreddy" userId="e13dbc7a-d57c-4c51-854e-a73927a46427" providerId="ADAL" clId="{3672D81B-EAE8-4408-8182-1E110E37252C}" dt="2022-12-01T20:32:32.050" v="124" actId="1076"/>
          <ac:spMkLst>
            <pc:docMk/>
            <pc:sldMk cId="3767966113" sldId="262"/>
            <ac:spMk id="2" creationId="{BE18DA21-9939-1533-564D-61289B3146BE}"/>
          </ac:spMkLst>
        </pc:spChg>
        <pc:spChg chg="del">
          <ac:chgData name="Sai Gangadhar Veeramreddy" userId="e13dbc7a-d57c-4c51-854e-a73927a46427" providerId="ADAL" clId="{3672D81B-EAE8-4408-8182-1E110E37252C}" dt="2022-12-01T20:29:56.448" v="91" actId="478"/>
          <ac:spMkLst>
            <pc:docMk/>
            <pc:sldMk cId="3767966113" sldId="262"/>
            <ac:spMk id="3" creationId="{6AF59869-A300-CABF-2E8E-925E2756A96B}"/>
          </ac:spMkLst>
        </pc:spChg>
        <pc:spChg chg="add mod">
          <ac:chgData name="Sai Gangadhar Veeramreddy" userId="e13dbc7a-d57c-4c51-854e-a73927a46427" providerId="ADAL" clId="{3672D81B-EAE8-4408-8182-1E110E37252C}" dt="2022-12-01T21:09:49.049" v="162" actId="20577"/>
          <ac:spMkLst>
            <pc:docMk/>
            <pc:sldMk cId="3767966113" sldId="262"/>
            <ac:spMk id="4" creationId="{F5B15430-514D-0C48-0CC2-C0C643ED312D}"/>
          </ac:spMkLst>
        </pc:spChg>
      </pc:sldChg>
      <pc:sldChg chg="delSp new del mod">
        <pc:chgData name="Sai Gangadhar Veeramreddy" userId="e13dbc7a-d57c-4c51-854e-a73927a46427" providerId="ADAL" clId="{3672D81B-EAE8-4408-8182-1E110E37252C}" dt="2022-12-01T21:57:40.925" v="168" actId="47"/>
        <pc:sldMkLst>
          <pc:docMk/>
          <pc:sldMk cId="1169614514" sldId="263"/>
        </pc:sldMkLst>
        <pc:spChg chg="del">
          <ac:chgData name="Sai Gangadhar Veeramreddy" userId="e13dbc7a-d57c-4c51-854e-a73927a46427" providerId="ADAL" clId="{3672D81B-EAE8-4408-8182-1E110E37252C}" dt="2022-12-01T21:57:35.159" v="165" actId="478"/>
          <ac:spMkLst>
            <pc:docMk/>
            <pc:sldMk cId="1169614514" sldId="263"/>
            <ac:spMk id="2" creationId="{4BCEE18B-949F-F87E-08DE-F7B7BB4D218B}"/>
          </ac:spMkLst>
        </pc:spChg>
        <pc:spChg chg="del">
          <ac:chgData name="Sai Gangadhar Veeramreddy" userId="e13dbc7a-d57c-4c51-854e-a73927a46427" providerId="ADAL" clId="{3672D81B-EAE8-4408-8182-1E110E37252C}" dt="2022-12-01T21:57:36.677" v="166" actId="478"/>
          <ac:spMkLst>
            <pc:docMk/>
            <pc:sldMk cId="1169614514" sldId="263"/>
            <ac:spMk id="3" creationId="{E9F70EB7-9CAD-2038-E96B-5DBEA4BB0774}"/>
          </ac:spMkLst>
        </pc:spChg>
      </pc:sldChg>
      <pc:sldChg chg="addSp delSp modSp add mod">
        <pc:chgData name="Sai Gangadhar Veeramreddy" userId="e13dbc7a-d57c-4c51-854e-a73927a46427" providerId="ADAL" clId="{3672D81B-EAE8-4408-8182-1E110E37252C}" dt="2022-12-01T22:57:54.485" v="1264" actId="113"/>
        <pc:sldMkLst>
          <pc:docMk/>
          <pc:sldMk cId="3085336066" sldId="264"/>
        </pc:sldMkLst>
        <pc:spChg chg="mod">
          <ac:chgData name="Sai Gangadhar Veeramreddy" userId="e13dbc7a-d57c-4c51-854e-a73927a46427" providerId="ADAL" clId="{3672D81B-EAE8-4408-8182-1E110E37252C}" dt="2022-12-01T22:57:54.485" v="1264" actId="113"/>
          <ac:spMkLst>
            <pc:docMk/>
            <pc:sldMk cId="3085336066" sldId="264"/>
            <ac:spMk id="4" creationId="{F5B15430-514D-0C48-0CC2-C0C643ED312D}"/>
          </ac:spMkLst>
        </pc:spChg>
        <pc:picChg chg="add del mod">
          <ac:chgData name="Sai Gangadhar Veeramreddy" userId="e13dbc7a-d57c-4c51-854e-a73927a46427" providerId="ADAL" clId="{3672D81B-EAE8-4408-8182-1E110E37252C}" dt="2022-12-01T22:06:36.297" v="321" actId="478"/>
          <ac:picMkLst>
            <pc:docMk/>
            <pc:sldMk cId="3085336066" sldId="264"/>
            <ac:picMk id="5" creationId="{C6794327-F918-809A-AB4E-13EC904177A2}"/>
          </ac:picMkLst>
        </pc:picChg>
        <pc:picChg chg="add mod">
          <ac:chgData name="Sai Gangadhar Veeramreddy" userId="e13dbc7a-d57c-4c51-854e-a73927a46427" providerId="ADAL" clId="{3672D81B-EAE8-4408-8182-1E110E37252C}" dt="2022-12-01T22:06:45.714" v="324" actId="1076"/>
          <ac:picMkLst>
            <pc:docMk/>
            <pc:sldMk cId="3085336066" sldId="264"/>
            <ac:picMk id="7" creationId="{0CD30322-0239-D07E-CAD3-A778F99C4FDC}"/>
          </ac:picMkLst>
        </pc:picChg>
      </pc:sldChg>
      <pc:sldChg chg="add del">
        <pc:chgData name="Sai Gangadhar Veeramreddy" userId="e13dbc7a-d57c-4c51-854e-a73927a46427" providerId="ADAL" clId="{3672D81B-EAE8-4408-8182-1E110E37252C}" dt="2022-12-01T21:57:47.545" v="170"/>
        <pc:sldMkLst>
          <pc:docMk/>
          <pc:sldMk cId="4115185788"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9efe61a0c0_2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19efe61a0c0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61" name="Google Shape;61;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5"/>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 name="Google Shape;66;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457200" y="1451426"/>
            <a:ext cx="4038600" cy="317339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76" name="Google Shape;76;p17"/>
          <p:cNvSpPr txBox="1">
            <a:spLocks noGrp="1"/>
          </p:cNvSpPr>
          <p:nvPr>
            <p:ph type="body" idx="2"/>
          </p:nvPr>
        </p:nvSpPr>
        <p:spPr>
          <a:xfrm>
            <a:off x="4648200" y="1451426"/>
            <a:ext cx="4038600" cy="317339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8"/>
          <p:cNvSpPr txBox="1">
            <a:spLocks noGrp="1"/>
          </p:cNvSpPr>
          <p:nvPr>
            <p:ph type="body" idx="1"/>
          </p:nvPr>
        </p:nvSpPr>
        <p:spPr>
          <a:xfrm>
            <a:off x="457199" y="1397255"/>
            <a:ext cx="4040188" cy="43620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82" name="Google Shape;82;p18"/>
          <p:cNvSpPr txBox="1">
            <a:spLocks noGrp="1"/>
          </p:cNvSpPr>
          <p:nvPr>
            <p:ph type="body" idx="2"/>
          </p:nvPr>
        </p:nvSpPr>
        <p:spPr>
          <a:xfrm>
            <a:off x="457199" y="1989969"/>
            <a:ext cx="4040188" cy="269406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83" name="Google Shape;83;p18"/>
          <p:cNvSpPr txBox="1">
            <a:spLocks noGrp="1"/>
          </p:cNvSpPr>
          <p:nvPr>
            <p:ph type="body" idx="3"/>
          </p:nvPr>
        </p:nvSpPr>
        <p:spPr>
          <a:xfrm>
            <a:off x="4645025" y="1397255"/>
            <a:ext cx="4041775" cy="43620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4"/>
          </p:nvPr>
        </p:nvSpPr>
        <p:spPr>
          <a:xfrm>
            <a:off x="4645025" y="1989969"/>
            <a:ext cx="4041775" cy="269406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457200" y="679122"/>
            <a:ext cx="3008313" cy="7773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1"/>
          <p:cNvSpPr txBox="1">
            <a:spLocks noGrp="1"/>
          </p:cNvSpPr>
          <p:nvPr>
            <p:ph type="body" idx="1"/>
          </p:nvPr>
        </p:nvSpPr>
        <p:spPr>
          <a:xfrm>
            <a:off x="3575050" y="679122"/>
            <a:ext cx="5111750" cy="3915501"/>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97" name="Google Shape;97;p21"/>
          <p:cNvSpPr txBox="1">
            <a:spLocks noGrp="1"/>
          </p:cNvSpPr>
          <p:nvPr>
            <p:ph type="body" idx="2"/>
          </p:nvPr>
        </p:nvSpPr>
        <p:spPr>
          <a:xfrm>
            <a:off x="457201" y="1609519"/>
            <a:ext cx="3008313" cy="298510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98" name="Google Shape;98;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22"/>
          <p:cNvSpPr txBox="1">
            <a:spLocks noGrp="1"/>
          </p:cNvSpPr>
          <p:nvPr>
            <p:ph type="title"/>
          </p:nvPr>
        </p:nvSpPr>
        <p:spPr>
          <a:xfrm>
            <a:off x="1792288" y="3858517"/>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2"/>
          <p:cNvSpPr>
            <a:spLocks noGrp="1"/>
          </p:cNvSpPr>
          <p:nvPr>
            <p:ph type="pic" idx="2"/>
          </p:nvPr>
        </p:nvSpPr>
        <p:spPr>
          <a:xfrm>
            <a:off x="1792288" y="717648"/>
            <a:ext cx="5486400" cy="3086100"/>
          </a:xfrm>
          <a:prstGeom prst="rect">
            <a:avLst/>
          </a:prstGeom>
          <a:noFill/>
          <a:ln>
            <a:noFill/>
          </a:ln>
        </p:spPr>
      </p:sp>
      <p:sp>
        <p:nvSpPr>
          <p:cNvPr id="103" name="Google Shape;103;p22"/>
          <p:cNvSpPr txBox="1">
            <a:spLocks noGrp="1"/>
          </p:cNvSpPr>
          <p:nvPr>
            <p:ph type="body" idx="1"/>
          </p:nvPr>
        </p:nvSpPr>
        <p:spPr>
          <a:xfrm>
            <a:off x="1792288" y="4283570"/>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55" name="Google Shape;55;p13" descr="MD-flag-background-ppt.png"/>
          <p:cNvPicPr preferRelativeResize="0"/>
          <p:nvPr/>
        </p:nvPicPr>
        <p:blipFill rotWithShape="1">
          <a:blip r:embed="rId10">
            <a:alphaModFix/>
          </a:blip>
          <a:srcRect/>
          <a:stretch/>
        </p:blipFill>
        <p:spPr>
          <a:xfrm>
            <a:off x="0" y="0"/>
            <a:ext cx="9143999" cy="571500"/>
          </a:xfrm>
          <a:prstGeom prst="rect">
            <a:avLst/>
          </a:prstGeom>
          <a:noFill/>
          <a:ln>
            <a:noFill/>
          </a:ln>
        </p:spPr>
      </p:pic>
      <p:pic>
        <p:nvPicPr>
          <p:cNvPr id="56" name="Google Shape;56;p13" descr="UMBC-primary-logo-CMYK-on-black.png"/>
          <p:cNvPicPr preferRelativeResize="0"/>
          <p:nvPr/>
        </p:nvPicPr>
        <p:blipFill rotWithShape="1">
          <a:blip r:embed="rId11">
            <a:alphaModFix/>
          </a:blip>
          <a:srcRect/>
          <a:stretch/>
        </p:blipFill>
        <p:spPr>
          <a:xfrm>
            <a:off x="294287" y="86177"/>
            <a:ext cx="1749252" cy="402989"/>
          </a:xfrm>
          <a:prstGeom prst="rect">
            <a:avLst/>
          </a:prstGeom>
          <a:noFill/>
          <a:ln>
            <a:noFill/>
          </a:ln>
        </p:spPr>
      </p:pic>
      <p:pic>
        <p:nvPicPr>
          <p:cNvPr id="57" name="Google Shape;57;p13" descr="corner-element.png"/>
          <p:cNvPicPr preferRelativeResize="0"/>
          <p:nvPr/>
        </p:nvPicPr>
        <p:blipFill rotWithShape="1">
          <a:blip r:embed="rId12">
            <a:alphaModFix/>
          </a:blip>
          <a:srcRect/>
          <a:stretch/>
        </p:blipFill>
        <p:spPr>
          <a:xfrm>
            <a:off x="7919918" y="3901058"/>
            <a:ext cx="1224081" cy="124244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2" r:id="rId3"/>
    <p:sldLayoutId id="2147483663" r:id="rId4"/>
    <p:sldLayoutId id="2147483664" r:id="rId5"/>
    <p:sldLayoutId id="2147483665" r:id="rId6"/>
    <p:sldLayoutId id="2147483666"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hyperlink" Target="https://www.datacamp.com/tutorial/streamlit" TargetMode="External"/><Relationship Id="rId2" Type="http://schemas.openxmlformats.org/officeDocument/2006/relationships/hyperlink" Target="https://docs.streamlit.io/" TargetMode="Externa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3"/>
          <p:cNvSpPr txBox="1">
            <a:spLocks noGrp="1"/>
          </p:cNvSpPr>
          <p:nvPr>
            <p:ph type="ctrTitle"/>
          </p:nvPr>
        </p:nvSpPr>
        <p:spPr>
          <a:xfrm>
            <a:off x="975961" y="1178169"/>
            <a:ext cx="7192073" cy="105068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700"/>
              <a:buFont typeface="Calibri"/>
              <a:buNone/>
            </a:pPr>
            <a:r>
              <a:rPr lang="en-US" sz="4000" b="1" dirty="0"/>
              <a:t>Dashboarding Using Streamlit</a:t>
            </a:r>
            <a:endParaRPr sz="4000" b="1" dirty="0"/>
          </a:p>
        </p:txBody>
      </p:sp>
      <p:pic>
        <p:nvPicPr>
          <p:cNvPr id="5" name="Picture 4">
            <a:extLst>
              <a:ext uri="{FF2B5EF4-FFF2-40B4-BE49-F238E27FC236}">
                <a16:creationId xmlns:a16="http://schemas.microsoft.com/office/drawing/2014/main" id="{9B773A12-E818-C188-E648-38AA74DFA622}"/>
              </a:ext>
            </a:extLst>
          </p:cNvPr>
          <p:cNvPicPr>
            <a:picLocks noChangeAspect="1"/>
          </p:cNvPicPr>
          <p:nvPr/>
        </p:nvPicPr>
        <p:blipFill>
          <a:blip r:embed="rId3"/>
          <a:stretch>
            <a:fillRect/>
          </a:stretch>
        </p:blipFill>
        <p:spPr>
          <a:xfrm>
            <a:off x="2528047" y="2228850"/>
            <a:ext cx="3731085" cy="21104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4C9F-62B3-F899-7FF9-90369B57BDB8}"/>
              </a:ext>
            </a:extLst>
          </p:cNvPr>
          <p:cNvSpPr>
            <a:spLocks noGrp="1"/>
          </p:cNvSpPr>
          <p:nvPr>
            <p:ph type="title"/>
          </p:nvPr>
        </p:nvSpPr>
        <p:spPr>
          <a:xfrm>
            <a:off x="457200" y="702644"/>
            <a:ext cx="8229600" cy="453803"/>
          </a:xfrm>
        </p:spPr>
        <p:txBody>
          <a:bodyPr>
            <a:normAutofit fontScale="90000"/>
          </a:bodyPr>
          <a:lstStyle/>
          <a:p>
            <a:r>
              <a:rPr lang="en-US" sz="3600" b="1" dirty="0"/>
              <a:t>Contin..</a:t>
            </a:r>
          </a:p>
        </p:txBody>
      </p:sp>
      <p:pic>
        <p:nvPicPr>
          <p:cNvPr id="6" name="Picture 5">
            <a:extLst>
              <a:ext uri="{FF2B5EF4-FFF2-40B4-BE49-F238E27FC236}">
                <a16:creationId xmlns:a16="http://schemas.microsoft.com/office/drawing/2014/main" id="{B8796B88-81A1-BF56-8EEB-F9F4A77BFB4B}"/>
              </a:ext>
            </a:extLst>
          </p:cNvPr>
          <p:cNvPicPr>
            <a:picLocks noChangeAspect="1"/>
          </p:cNvPicPr>
          <p:nvPr/>
        </p:nvPicPr>
        <p:blipFill>
          <a:blip r:embed="rId2"/>
          <a:stretch>
            <a:fillRect/>
          </a:stretch>
        </p:blipFill>
        <p:spPr>
          <a:xfrm>
            <a:off x="735106" y="1268133"/>
            <a:ext cx="7413812" cy="3615971"/>
          </a:xfrm>
          <a:prstGeom prst="rect">
            <a:avLst/>
          </a:prstGeom>
        </p:spPr>
      </p:pic>
    </p:spTree>
    <p:extLst>
      <p:ext uri="{BB962C8B-B14F-4D97-AF65-F5344CB8AC3E}">
        <p14:creationId xmlns:p14="http://schemas.microsoft.com/office/powerpoint/2010/main" val="1579089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B7E67-E721-3C6A-9FA1-C95C9F5021D6}"/>
              </a:ext>
            </a:extLst>
          </p:cNvPr>
          <p:cNvSpPr>
            <a:spLocks noGrp="1"/>
          </p:cNvSpPr>
          <p:nvPr>
            <p:ph type="title"/>
          </p:nvPr>
        </p:nvSpPr>
        <p:spPr/>
        <p:txBody>
          <a:bodyPr>
            <a:normAutofit/>
          </a:bodyPr>
          <a:lstStyle/>
          <a:p>
            <a:r>
              <a:rPr lang="en-US" sz="3200" b="1" dirty="0"/>
              <a:t>Contin..</a:t>
            </a:r>
          </a:p>
        </p:txBody>
      </p:sp>
      <p:pic>
        <p:nvPicPr>
          <p:cNvPr id="4" name="Picture 3">
            <a:extLst>
              <a:ext uri="{FF2B5EF4-FFF2-40B4-BE49-F238E27FC236}">
                <a16:creationId xmlns:a16="http://schemas.microsoft.com/office/drawing/2014/main" id="{161733F0-7408-F5CE-C4A2-2DDBFED8EC13}"/>
              </a:ext>
            </a:extLst>
          </p:cNvPr>
          <p:cNvPicPr>
            <a:picLocks noChangeAspect="1"/>
          </p:cNvPicPr>
          <p:nvPr/>
        </p:nvPicPr>
        <p:blipFill>
          <a:blip r:embed="rId2"/>
          <a:stretch>
            <a:fillRect/>
          </a:stretch>
        </p:blipFill>
        <p:spPr>
          <a:xfrm>
            <a:off x="842683" y="1346709"/>
            <a:ext cx="7082118" cy="3556985"/>
          </a:xfrm>
          <a:prstGeom prst="rect">
            <a:avLst/>
          </a:prstGeom>
        </p:spPr>
      </p:pic>
    </p:spTree>
    <p:extLst>
      <p:ext uri="{BB962C8B-B14F-4D97-AF65-F5344CB8AC3E}">
        <p14:creationId xmlns:p14="http://schemas.microsoft.com/office/powerpoint/2010/main" val="3791644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8C95-53CA-EF09-CC33-521036D0FEBC}"/>
              </a:ext>
            </a:extLst>
          </p:cNvPr>
          <p:cNvSpPr>
            <a:spLocks noGrp="1"/>
          </p:cNvSpPr>
          <p:nvPr>
            <p:ph type="title"/>
          </p:nvPr>
        </p:nvSpPr>
        <p:spPr/>
        <p:txBody>
          <a:bodyPr>
            <a:normAutofit/>
          </a:bodyPr>
          <a:lstStyle/>
          <a:p>
            <a:r>
              <a:rPr lang="en-US" sz="3200" b="1" dirty="0"/>
              <a:t>Use-Cases</a:t>
            </a:r>
          </a:p>
        </p:txBody>
      </p:sp>
      <p:sp>
        <p:nvSpPr>
          <p:cNvPr id="6" name="TextBox 5">
            <a:extLst>
              <a:ext uri="{FF2B5EF4-FFF2-40B4-BE49-F238E27FC236}">
                <a16:creationId xmlns:a16="http://schemas.microsoft.com/office/drawing/2014/main" id="{630AA7C0-77F9-6285-ED1E-8AC8C286782C}"/>
              </a:ext>
            </a:extLst>
          </p:cNvPr>
          <p:cNvSpPr txBox="1"/>
          <p:nvPr/>
        </p:nvSpPr>
        <p:spPr>
          <a:xfrm>
            <a:off x="322729" y="1506071"/>
            <a:ext cx="8650942" cy="584775"/>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Let us see some use-cases of streamlit which are mostly used in the Data science field.</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53F71AF1-5296-3D79-B93B-16558B2B02A2}"/>
              </a:ext>
            </a:extLst>
          </p:cNvPr>
          <p:cNvSpPr txBox="1"/>
          <p:nvPr/>
        </p:nvSpPr>
        <p:spPr>
          <a:xfrm>
            <a:off x="2528046" y="2173264"/>
            <a:ext cx="4240307" cy="584775"/>
          </a:xfrm>
          <a:prstGeom prst="rect">
            <a:avLst/>
          </a:prstGeom>
          <a:noFill/>
        </p:spPr>
        <p:txBody>
          <a:bodyPr wrap="square" rtlCol="0">
            <a:spAutoFit/>
          </a:bodyPr>
          <a:lstStyle/>
          <a:p>
            <a:pPr algn="ctr"/>
            <a:r>
              <a:rPr lang="en-US" sz="3200" b="1" dirty="0">
                <a:latin typeface="Calibri" panose="020F0502020204030204" pitchFamily="34" charset="0"/>
                <a:cs typeface="Calibri" panose="020F0502020204030204" pitchFamily="34" charset="0"/>
              </a:rPr>
              <a:t>Pro’s and Con’s:</a:t>
            </a:r>
          </a:p>
        </p:txBody>
      </p:sp>
      <p:sp>
        <p:nvSpPr>
          <p:cNvPr id="9" name="TextBox 8">
            <a:extLst>
              <a:ext uri="{FF2B5EF4-FFF2-40B4-BE49-F238E27FC236}">
                <a16:creationId xmlns:a16="http://schemas.microsoft.com/office/drawing/2014/main" id="{F6600F7D-C72B-7375-B2C6-632FBBFDC006}"/>
              </a:ext>
            </a:extLst>
          </p:cNvPr>
          <p:cNvSpPr txBox="1"/>
          <p:nvPr/>
        </p:nvSpPr>
        <p:spPr>
          <a:xfrm>
            <a:off x="457200" y="2758039"/>
            <a:ext cx="4240307" cy="1938992"/>
          </a:xfrm>
          <a:prstGeom prst="rect">
            <a:avLst/>
          </a:prstGeom>
          <a:noFill/>
        </p:spPr>
        <p:txBody>
          <a:bodyPr wrap="square" rtlCol="0">
            <a:spAutoFit/>
          </a:bodyPr>
          <a:lstStyle/>
          <a:p>
            <a:r>
              <a:rPr lang="en-US" sz="1500" b="1" dirty="0">
                <a:latin typeface="Calibri" panose="020F0502020204030204" pitchFamily="34" charset="0"/>
                <a:cs typeface="Calibri" panose="020F0502020204030204" pitchFamily="34" charset="0"/>
              </a:rPr>
              <a:t>Pro’s:</a:t>
            </a:r>
          </a:p>
          <a:p>
            <a:pPr marL="285750" indent="-285750" algn="just">
              <a:buFont typeface="Arial" panose="020B0604020202020204" pitchFamily="34" charset="0"/>
              <a:buChar char="•"/>
            </a:pPr>
            <a:r>
              <a:rPr lang="en-US" sz="1500" dirty="0">
                <a:latin typeface="Calibri" panose="020F0502020204030204" pitchFamily="34" charset="0"/>
                <a:cs typeface="Calibri" panose="020F0502020204030204" pitchFamily="34" charset="0"/>
              </a:rPr>
              <a:t>you can easily produce a visually appealing interactive dashboard application with a slight changes to your existing python code.</a:t>
            </a:r>
          </a:p>
          <a:p>
            <a:pPr algn="just"/>
            <a:endParaRPr lang="en-US" sz="15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500" dirty="0">
                <a:latin typeface="Calibri" panose="020F0502020204030204" pitchFamily="34" charset="0"/>
                <a:cs typeface="Calibri" panose="020F0502020204030204" pitchFamily="34" charset="0"/>
              </a:rPr>
              <a:t>You can edit your source code directly, and every time you save the file, the application will update to reflect your changes in the browser.</a:t>
            </a:r>
          </a:p>
        </p:txBody>
      </p:sp>
      <p:sp>
        <p:nvSpPr>
          <p:cNvPr id="10" name="TextBox 9">
            <a:extLst>
              <a:ext uri="{FF2B5EF4-FFF2-40B4-BE49-F238E27FC236}">
                <a16:creationId xmlns:a16="http://schemas.microsoft.com/office/drawing/2014/main" id="{1E623378-C1A9-0302-D5EE-B311783E410F}"/>
              </a:ext>
            </a:extLst>
          </p:cNvPr>
          <p:cNvSpPr txBox="1"/>
          <p:nvPr/>
        </p:nvSpPr>
        <p:spPr>
          <a:xfrm>
            <a:off x="4984377" y="2758039"/>
            <a:ext cx="3702423" cy="2139047"/>
          </a:xfrm>
          <a:prstGeom prst="rect">
            <a:avLst/>
          </a:prstGeom>
          <a:noFill/>
        </p:spPr>
        <p:txBody>
          <a:bodyPr wrap="square" rtlCol="0">
            <a:spAutoFit/>
          </a:bodyPr>
          <a:lstStyle/>
          <a:p>
            <a:r>
              <a:rPr lang="en-US" sz="1500" b="1" dirty="0">
                <a:latin typeface="Calibri" panose="020F0502020204030204" pitchFamily="34" charset="0"/>
                <a:cs typeface="Calibri" panose="020F0502020204030204" pitchFamily="34" charset="0"/>
              </a:rPr>
              <a:t> Con’s:</a:t>
            </a: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It has a speed issues if the python code is large. </a:t>
            </a:r>
          </a:p>
          <a:p>
            <a:endParaRPr lang="en-US" sz="15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Every time your application's code is modified or a user interacts with it, the full Python script is re-run in the browser.</a:t>
            </a:r>
          </a:p>
          <a:p>
            <a:endParaRPr lang="en-US" sz="15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34888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2D9F-F5E2-DFA9-CF70-13F33D8FA3D4}"/>
              </a:ext>
            </a:extLst>
          </p:cNvPr>
          <p:cNvSpPr>
            <a:spLocks noGrp="1"/>
          </p:cNvSpPr>
          <p:nvPr>
            <p:ph type="title"/>
          </p:nvPr>
        </p:nvSpPr>
        <p:spPr/>
        <p:txBody>
          <a:bodyPr>
            <a:normAutofit fontScale="90000"/>
          </a:bodyPr>
          <a:lstStyle/>
          <a:p>
            <a:r>
              <a:rPr lang="en-US" b="1" dirty="0"/>
              <a:t>References:</a:t>
            </a:r>
          </a:p>
        </p:txBody>
      </p:sp>
      <p:sp>
        <p:nvSpPr>
          <p:cNvPr id="3" name="Text Placeholder 2">
            <a:extLst>
              <a:ext uri="{FF2B5EF4-FFF2-40B4-BE49-F238E27FC236}">
                <a16:creationId xmlns:a16="http://schemas.microsoft.com/office/drawing/2014/main" id="{A6170F54-59C9-58B8-D179-2E22E6833616}"/>
              </a:ext>
            </a:extLst>
          </p:cNvPr>
          <p:cNvSpPr>
            <a:spLocks noGrp="1"/>
          </p:cNvSpPr>
          <p:nvPr>
            <p:ph type="body" idx="1"/>
          </p:nvPr>
        </p:nvSpPr>
        <p:spPr>
          <a:xfrm>
            <a:off x="457200" y="1610179"/>
            <a:ext cx="8229600" cy="1384033"/>
          </a:xfrm>
        </p:spPr>
        <p:txBody>
          <a:bodyPr/>
          <a:lstStyle/>
          <a:p>
            <a:r>
              <a:rPr lang="en-US" sz="1800" dirty="0">
                <a:hlinkClick r:id="rId2"/>
              </a:rPr>
              <a:t>https://docs.streamlit.io</a:t>
            </a:r>
            <a:endParaRPr lang="en-US" sz="1800" dirty="0"/>
          </a:p>
          <a:p>
            <a:r>
              <a:rPr lang="en-US" sz="1800" dirty="0">
                <a:hlinkClick r:id="rId3"/>
              </a:rPr>
              <a:t>https://www.datacamp.com/tutorial/streamlit</a:t>
            </a:r>
            <a:endParaRPr lang="en-US" sz="1800" dirty="0"/>
          </a:p>
          <a:p>
            <a:pPr marL="114300" indent="0">
              <a:buNone/>
            </a:pPr>
            <a:endParaRPr lang="en-US" sz="1800" dirty="0"/>
          </a:p>
          <a:p>
            <a:endParaRPr lang="en-US" dirty="0"/>
          </a:p>
        </p:txBody>
      </p:sp>
      <p:pic>
        <p:nvPicPr>
          <p:cNvPr id="6" name="Picture 5">
            <a:extLst>
              <a:ext uri="{FF2B5EF4-FFF2-40B4-BE49-F238E27FC236}">
                <a16:creationId xmlns:a16="http://schemas.microsoft.com/office/drawing/2014/main" id="{9DDF968C-25E3-D9E6-62EF-12DFB9E54C0C}"/>
              </a:ext>
            </a:extLst>
          </p:cNvPr>
          <p:cNvPicPr>
            <a:picLocks noChangeAspect="1"/>
          </p:cNvPicPr>
          <p:nvPr/>
        </p:nvPicPr>
        <p:blipFill>
          <a:blip r:embed="rId4"/>
          <a:stretch>
            <a:fillRect/>
          </a:stretch>
        </p:blipFill>
        <p:spPr>
          <a:xfrm>
            <a:off x="3092823" y="2814919"/>
            <a:ext cx="3172665" cy="2115109"/>
          </a:xfrm>
          <a:prstGeom prst="rect">
            <a:avLst/>
          </a:prstGeom>
        </p:spPr>
      </p:pic>
    </p:spTree>
    <p:extLst>
      <p:ext uri="{BB962C8B-B14F-4D97-AF65-F5344CB8AC3E}">
        <p14:creationId xmlns:p14="http://schemas.microsoft.com/office/powerpoint/2010/main" val="194300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8808-CCA9-CF71-C788-E8B536D8853F}"/>
              </a:ext>
            </a:extLst>
          </p:cNvPr>
          <p:cNvSpPr>
            <a:spLocks noGrp="1"/>
          </p:cNvSpPr>
          <p:nvPr>
            <p:ph type="title"/>
          </p:nvPr>
        </p:nvSpPr>
        <p:spPr/>
        <p:txBody>
          <a:bodyPr>
            <a:normAutofit/>
          </a:bodyPr>
          <a:lstStyle/>
          <a:p>
            <a:r>
              <a:rPr lang="en-US" sz="3200" b="1" dirty="0"/>
              <a:t>Introduction</a:t>
            </a:r>
          </a:p>
        </p:txBody>
      </p:sp>
      <p:sp>
        <p:nvSpPr>
          <p:cNvPr id="3" name="Text Placeholder 2">
            <a:extLst>
              <a:ext uri="{FF2B5EF4-FFF2-40B4-BE49-F238E27FC236}">
                <a16:creationId xmlns:a16="http://schemas.microsoft.com/office/drawing/2014/main" id="{F49A907A-B36A-F03C-7A5B-6AA70F330F69}"/>
              </a:ext>
            </a:extLst>
          </p:cNvPr>
          <p:cNvSpPr>
            <a:spLocks noGrp="1"/>
          </p:cNvSpPr>
          <p:nvPr>
            <p:ph type="body" idx="1"/>
          </p:nvPr>
        </p:nvSpPr>
        <p:spPr>
          <a:xfrm>
            <a:off x="457200" y="1415562"/>
            <a:ext cx="8229600" cy="3353662"/>
          </a:xfrm>
        </p:spPr>
        <p:txBody>
          <a:bodyPr>
            <a:normAutofit/>
          </a:bodyPr>
          <a:lstStyle/>
          <a:p>
            <a:pPr algn="just"/>
            <a:r>
              <a:rPr lang="en-US" sz="1500" dirty="0"/>
              <a:t>Streamlit is an open source app framework in Python. It is used to create web apps for ML and data science projects. However, One must use an IDE and be more accustomed to the command line.</a:t>
            </a:r>
          </a:p>
          <a:p>
            <a:pPr algn="just"/>
            <a:r>
              <a:rPr lang="en-US" sz="1500" dirty="0"/>
              <a:t>Its compatible with python libraries like Pandas, NumPy, Matplotlib, Scikit-learn, Pytorch, Seaborn, Keras, </a:t>
            </a:r>
            <a:r>
              <a:rPr lang="en-US" sz="1500" dirty="0" err="1"/>
              <a:t>Plotly</a:t>
            </a:r>
            <a:r>
              <a:rPr lang="en-US" sz="1500" dirty="0"/>
              <a:t> etc.</a:t>
            </a:r>
          </a:p>
          <a:p>
            <a:pPr algn="just"/>
            <a:r>
              <a:rPr lang="en-US" sz="1500" dirty="0"/>
              <a:t>As a result, we are exempt from working with any front-end frameworks or writing HTML, CSS, or JavaScript code.</a:t>
            </a:r>
          </a:p>
          <a:p>
            <a:pPr algn="just"/>
            <a:r>
              <a:rPr lang="en-US" sz="1500" dirty="0"/>
              <a:t>From a code flow perspective, it appears that you're transmitting data synchronously with the frontend. But in reality, whenever the changes are made to the script it automatically re-executes the code and updates the new value in the frontend (happening asynchronously).</a:t>
            </a:r>
          </a:p>
        </p:txBody>
      </p:sp>
    </p:spTree>
    <p:extLst>
      <p:ext uri="{BB962C8B-B14F-4D97-AF65-F5344CB8AC3E}">
        <p14:creationId xmlns:p14="http://schemas.microsoft.com/office/powerpoint/2010/main" val="375406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7797-F5C2-50A0-5816-DACED92A6E65}"/>
              </a:ext>
            </a:extLst>
          </p:cNvPr>
          <p:cNvSpPr>
            <a:spLocks noGrp="1"/>
          </p:cNvSpPr>
          <p:nvPr>
            <p:ph type="title"/>
          </p:nvPr>
        </p:nvSpPr>
        <p:spPr>
          <a:xfrm>
            <a:off x="457200" y="702645"/>
            <a:ext cx="8229600" cy="484318"/>
          </a:xfrm>
        </p:spPr>
        <p:txBody>
          <a:bodyPr>
            <a:noAutofit/>
          </a:bodyPr>
          <a:lstStyle/>
          <a:p>
            <a:r>
              <a:rPr lang="en-US" sz="3200" b="1" dirty="0"/>
              <a:t>Steps to be followed</a:t>
            </a:r>
          </a:p>
        </p:txBody>
      </p:sp>
      <p:sp>
        <p:nvSpPr>
          <p:cNvPr id="3" name="Text Placeholder 2">
            <a:extLst>
              <a:ext uri="{FF2B5EF4-FFF2-40B4-BE49-F238E27FC236}">
                <a16:creationId xmlns:a16="http://schemas.microsoft.com/office/drawing/2014/main" id="{AAA8E0D2-DA04-47C9-0335-09CD8598BFE1}"/>
              </a:ext>
            </a:extLst>
          </p:cNvPr>
          <p:cNvSpPr>
            <a:spLocks noGrp="1"/>
          </p:cNvSpPr>
          <p:nvPr>
            <p:ph type="body" idx="1"/>
          </p:nvPr>
        </p:nvSpPr>
        <p:spPr>
          <a:xfrm>
            <a:off x="457200" y="1274885"/>
            <a:ext cx="8229600" cy="3319738"/>
          </a:xfrm>
        </p:spPr>
        <p:txBody>
          <a:bodyPr>
            <a:normAutofit/>
          </a:bodyPr>
          <a:lstStyle/>
          <a:p>
            <a:r>
              <a:rPr lang="en-US" sz="1500" dirty="0"/>
              <a:t>Open your Anaconda prompt, pip install streamlit. Once installed successfully.</a:t>
            </a:r>
          </a:p>
          <a:p>
            <a:r>
              <a:rPr lang="en-US" sz="1500" dirty="0"/>
              <a:t>Open a </a:t>
            </a:r>
            <a:r>
              <a:rPr lang="en-US" sz="1500" dirty="0" err="1"/>
              <a:t>jupyter</a:t>
            </a:r>
            <a:r>
              <a:rPr lang="en-US" sz="1500" dirty="0"/>
              <a:t> Notebook, write a simple hello function as below:</a:t>
            </a:r>
          </a:p>
          <a:p>
            <a:pPr marL="114300" indent="0">
              <a:buNone/>
            </a:pPr>
            <a:endParaRPr lang="en-US" sz="1500" dirty="0"/>
          </a:p>
          <a:p>
            <a:pPr marL="114300" indent="0">
              <a:buNone/>
            </a:pPr>
            <a:r>
              <a:rPr lang="en-US" sz="1500" dirty="0"/>
              <a:t>         import streamlit as </a:t>
            </a:r>
            <a:r>
              <a:rPr lang="en-US" sz="1500" dirty="0" err="1"/>
              <a:t>st</a:t>
            </a:r>
            <a:endParaRPr lang="en-US" sz="1500" dirty="0"/>
          </a:p>
          <a:p>
            <a:pPr marL="114300" indent="0">
              <a:buNone/>
            </a:pPr>
            <a:endParaRPr lang="en-US" sz="1500" dirty="0"/>
          </a:p>
          <a:p>
            <a:pPr marL="114300" indent="0">
              <a:buNone/>
            </a:pPr>
            <a:r>
              <a:rPr lang="en-US" sz="1500" dirty="0"/>
              <a:t>         def </a:t>
            </a:r>
            <a:r>
              <a:rPr lang="en-US" sz="1500" dirty="0" err="1"/>
              <a:t>say_hello</a:t>
            </a:r>
            <a:r>
              <a:rPr lang="en-US" sz="1500" dirty="0"/>
              <a:t>():</a:t>
            </a:r>
          </a:p>
          <a:p>
            <a:pPr marL="114300" indent="0">
              <a:buNone/>
            </a:pPr>
            <a:r>
              <a:rPr lang="en-US" sz="1500" dirty="0"/>
              <a:t>        	</a:t>
            </a:r>
            <a:r>
              <a:rPr lang="en-US" sz="1500" dirty="0" err="1"/>
              <a:t>st.write</a:t>
            </a:r>
            <a:r>
              <a:rPr lang="en-US" sz="1500" dirty="0"/>
              <a:t>(</a:t>
            </a:r>
            <a:r>
              <a:rPr lang="en-US" sz="1500" dirty="0" err="1"/>
              <a:t>f"hello</a:t>
            </a:r>
            <a:r>
              <a:rPr lang="en-US" sz="1500" dirty="0"/>
              <a:t> {</a:t>
            </a:r>
            <a:r>
              <a:rPr lang="en-US" sz="1500" dirty="0" err="1"/>
              <a:t>nameText</a:t>
            </a:r>
            <a:r>
              <a:rPr lang="en-US" sz="1500" dirty="0"/>
              <a:t>}")</a:t>
            </a:r>
          </a:p>
          <a:p>
            <a:pPr marL="114300" indent="0">
              <a:buNone/>
            </a:pPr>
            <a:r>
              <a:rPr lang="en-US" sz="1500" dirty="0"/>
              <a:t>        </a:t>
            </a:r>
          </a:p>
          <a:p>
            <a:pPr marL="114300" indent="0">
              <a:buNone/>
            </a:pPr>
            <a:r>
              <a:rPr lang="en-US" sz="1500" dirty="0"/>
              <a:t>        </a:t>
            </a:r>
            <a:r>
              <a:rPr lang="en-US" sz="1500" dirty="0" err="1"/>
              <a:t>nameText</a:t>
            </a:r>
            <a:r>
              <a:rPr lang="en-US" sz="1500" dirty="0"/>
              <a:t> = </a:t>
            </a:r>
            <a:r>
              <a:rPr lang="en-US" sz="1500" dirty="0" err="1"/>
              <a:t>st.text_input</a:t>
            </a:r>
            <a:r>
              <a:rPr lang="en-US" sz="1500" dirty="0"/>
              <a:t>('name', value='joe’)</a:t>
            </a:r>
          </a:p>
          <a:p>
            <a:pPr marL="114300" indent="0">
              <a:buNone/>
            </a:pPr>
            <a:r>
              <a:rPr lang="en-US" sz="1500" dirty="0"/>
              <a:t>        button = st.button("say hello", </a:t>
            </a:r>
            <a:r>
              <a:rPr lang="en-US" sz="1500" dirty="0" err="1"/>
              <a:t>on_click</a:t>
            </a:r>
            <a:r>
              <a:rPr lang="en-US" sz="1500" dirty="0"/>
              <a:t>=</a:t>
            </a:r>
            <a:r>
              <a:rPr lang="en-US" sz="1500" dirty="0" err="1"/>
              <a:t>say_hello</a:t>
            </a:r>
            <a:r>
              <a:rPr lang="en-US" sz="1500" dirty="0"/>
              <a:t>)	</a:t>
            </a:r>
          </a:p>
        </p:txBody>
      </p:sp>
    </p:spTree>
    <p:extLst>
      <p:ext uri="{BB962C8B-B14F-4D97-AF65-F5344CB8AC3E}">
        <p14:creationId xmlns:p14="http://schemas.microsoft.com/office/powerpoint/2010/main" val="254967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7B2A-6E65-8006-8EA1-E88E5987D204}"/>
              </a:ext>
            </a:extLst>
          </p:cNvPr>
          <p:cNvSpPr>
            <a:spLocks noGrp="1"/>
          </p:cNvSpPr>
          <p:nvPr>
            <p:ph type="title"/>
          </p:nvPr>
        </p:nvSpPr>
        <p:spPr>
          <a:xfrm>
            <a:off x="457200" y="563526"/>
            <a:ext cx="8229600" cy="606055"/>
          </a:xfrm>
        </p:spPr>
        <p:txBody>
          <a:bodyPr>
            <a:normAutofit/>
          </a:bodyPr>
          <a:lstStyle/>
          <a:p>
            <a:r>
              <a:rPr lang="en-US" sz="3200" b="1" dirty="0"/>
              <a:t>Contin..</a:t>
            </a:r>
          </a:p>
        </p:txBody>
      </p:sp>
      <p:sp>
        <p:nvSpPr>
          <p:cNvPr id="3" name="Text Placeholder 2">
            <a:extLst>
              <a:ext uri="{FF2B5EF4-FFF2-40B4-BE49-F238E27FC236}">
                <a16:creationId xmlns:a16="http://schemas.microsoft.com/office/drawing/2014/main" id="{6A08A6CF-786B-A4CB-25D2-1C66F3AE956C}"/>
              </a:ext>
            </a:extLst>
          </p:cNvPr>
          <p:cNvSpPr>
            <a:spLocks noGrp="1"/>
          </p:cNvSpPr>
          <p:nvPr>
            <p:ph type="body" idx="1"/>
          </p:nvPr>
        </p:nvSpPr>
        <p:spPr>
          <a:xfrm>
            <a:off x="618566" y="1169581"/>
            <a:ext cx="7802420" cy="3551275"/>
          </a:xfrm>
        </p:spPr>
        <p:txBody>
          <a:bodyPr>
            <a:norm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download this notebook as .py</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Now, to execute this code </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0" indent="0">
              <a:buNone/>
            </a:pPr>
            <a:r>
              <a:rPr lang="en-US" sz="1600" dirty="0">
                <a:solidFill>
                  <a:schemeClr val="tx1"/>
                </a:solidFill>
                <a:latin typeface="Calibri" panose="020F0502020204030204" pitchFamily="34" charset="0"/>
                <a:cs typeface="Calibri" panose="020F0502020204030204" pitchFamily="34" charset="0"/>
              </a:rPr>
              <a:t>open terminal, cd </a:t>
            </a:r>
            <a:r>
              <a:rPr lang="en-US" sz="1600" i="1" dirty="0">
                <a:solidFill>
                  <a:srgbClr val="FF0000"/>
                </a:solidFill>
                <a:latin typeface="Calibri" panose="020F0502020204030204" pitchFamily="34" charset="0"/>
                <a:cs typeface="Calibri" panose="020F0502020204030204" pitchFamily="34" charset="0"/>
              </a:rPr>
              <a:t>copy the path of your directory where you saved the file.</a:t>
            </a:r>
          </a:p>
          <a:p>
            <a:pPr marL="0" indent="0">
              <a:buNone/>
            </a:pPr>
            <a:r>
              <a:rPr lang="en-US" sz="1600" i="1" dirty="0">
                <a:solidFill>
                  <a:schemeClr val="tx1"/>
                </a:solidFill>
                <a:latin typeface="Calibri" panose="020F0502020204030204" pitchFamily="34" charset="0"/>
                <a:cs typeface="Calibri" panose="020F0502020204030204" pitchFamily="34" charset="0"/>
              </a:rPr>
              <a:t>For Example:  cd  </a:t>
            </a:r>
            <a:r>
              <a:rPr lang="en-US" sz="1050" dirty="0">
                <a:solidFill>
                  <a:schemeClr val="tx1"/>
                </a:solidFill>
                <a:effectLst/>
                <a:latin typeface="Menlo" panose="020B0609030804020204" pitchFamily="49" charset="0"/>
              </a:rPr>
              <a:t>/Users/</a:t>
            </a:r>
            <a:r>
              <a:rPr lang="en-US" sz="1050" dirty="0" err="1">
                <a:solidFill>
                  <a:schemeClr val="tx1"/>
                </a:solidFill>
                <a:effectLst/>
                <a:latin typeface="Menlo" panose="020B0609030804020204" pitchFamily="49" charset="0"/>
              </a:rPr>
              <a:t>nidhi</a:t>
            </a:r>
            <a:r>
              <a:rPr lang="en-US" sz="1050" dirty="0">
                <a:solidFill>
                  <a:schemeClr val="tx1"/>
                </a:solidFill>
                <a:effectLst/>
                <a:latin typeface="Menlo" panose="020B0609030804020204" pitchFamily="49" charset="0"/>
              </a:rPr>
              <a:t>/Downloads/</a:t>
            </a:r>
          </a:p>
          <a:p>
            <a:pPr marL="0" indent="0">
              <a:buNone/>
            </a:pPr>
            <a:r>
              <a:rPr lang="en-US" sz="1600" i="1" dirty="0">
                <a:solidFill>
                  <a:schemeClr val="tx1"/>
                </a:solidFill>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streamlit run hello.py</a:t>
            </a:r>
            <a:r>
              <a:rPr lang="en-US" sz="1600" b="0" i="0" u="none" strike="noStrike" dirty="0">
                <a:solidFill>
                  <a:srgbClr val="212121"/>
                </a:solidFill>
                <a:effectLst/>
                <a:latin typeface="Calibri" panose="020F0502020204030204" pitchFamily="34" charset="0"/>
                <a:cs typeface="Calibri" panose="020F0502020204030204" pitchFamily="34" charset="0"/>
              </a:rPr>
              <a:t>.</a:t>
            </a:r>
          </a:p>
          <a:p>
            <a:pPr marL="0" indent="0">
              <a:buNone/>
            </a:pPr>
            <a:endParaRPr lang="en-US" sz="1600" dirty="0">
              <a:solidFill>
                <a:srgbClr val="212121"/>
              </a:solidFill>
              <a:latin typeface="Calibri" panose="020F0502020204030204" pitchFamily="34" charset="0"/>
              <a:cs typeface="Calibri" panose="020F0502020204030204" pitchFamily="34" charset="0"/>
            </a:endParaRPr>
          </a:p>
          <a:p>
            <a:pPr marL="0" indent="0">
              <a:buNone/>
            </a:pPr>
            <a:endParaRPr lang="en-US" sz="1600" b="0" i="0" u="none" strike="noStrike" dirty="0">
              <a:solidFill>
                <a:srgbClr val="212121"/>
              </a:solidFill>
              <a:effectLst/>
              <a:latin typeface="Calibri" panose="020F0502020204030204" pitchFamily="34" charset="0"/>
              <a:cs typeface="Calibri" panose="020F0502020204030204" pitchFamily="34" charset="0"/>
            </a:endParaRPr>
          </a:p>
          <a:p>
            <a:pPr marL="0" indent="0">
              <a:buNone/>
            </a:pPr>
            <a:endParaRPr lang="en-US" sz="1600" b="0" i="0" u="none" strike="noStrike" dirty="0">
              <a:solidFill>
                <a:srgbClr val="212121"/>
              </a:solidFill>
              <a:effectLst/>
              <a:latin typeface="Calibri" panose="020F0502020204030204" pitchFamily="34" charset="0"/>
              <a:cs typeface="Calibri" panose="020F0502020204030204" pitchFamily="34" charset="0"/>
            </a:endParaRPr>
          </a:p>
          <a:p>
            <a:pPr marL="114300" indent="0">
              <a:buNone/>
            </a:pPr>
            <a:endParaRPr lang="en-US" sz="1500" dirty="0"/>
          </a:p>
        </p:txBody>
      </p:sp>
      <p:pic>
        <p:nvPicPr>
          <p:cNvPr id="11" name="Picture 10">
            <a:extLst>
              <a:ext uri="{FF2B5EF4-FFF2-40B4-BE49-F238E27FC236}">
                <a16:creationId xmlns:a16="http://schemas.microsoft.com/office/drawing/2014/main" id="{A8C52853-CEC9-7993-DD9B-4215C2E6264E}"/>
              </a:ext>
            </a:extLst>
          </p:cNvPr>
          <p:cNvPicPr>
            <a:picLocks noChangeAspect="1"/>
          </p:cNvPicPr>
          <p:nvPr/>
        </p:nvPicPr>
        <p:blipFill>
          <a:blip r:embed="rId2"/>
          <a:stretch>
            <a:fillRect/>
          </a:stretch>
        </p:blipFill>
        <p:spPr>
          <a:xfrm>
            <a:off x="4243436" y="2678076"/>
            <a:ext cx="3762048" cy="2334326"/>
          </a:xfrm>
          <a:prstGeom prst="rect">
            <a:avLst/>
          </a:prstGeom>
        </p:spPr>
      </p:pic>
    </p:spTree>
    <p:extLst>
      <p:ext uri="{BB962C8B-B14F-4D97-AF65-F5344CB8AC3E}">
        <p14:creationId xmlns:p14="http://schemas.microsoft.com/office/powerpoint/2010/main" val="3705022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B6B4-C31D-A263-D3DC-B774D49D6633}"/>
              </a:ext>
            </a:extLst>
          </p:cNvPr>
          <p:cNvSpPr>
            <a:spLocks noGrp="1"/>
          </p:cNvSpPr>
          <p:nvPr>
            <p:ph type="title"/>
          </p:nvPr>
        </p:nvSpPr>
        <p:spPr>
          <a:xfrm>
            <a:off x="457200" y="702645"/>
            <a:ext cx="8229600" cy="508744"/>
          </a:xfrm>
        </p:spPr>
        <p:txBody>
          <a:bodyPr>
            <a:noAutofit/>
          </a:bodyPr>
          <a:lstStyle/>
          <a:p>
            <a:r>
              <a:rPr lang="en-US" sz="3200" b="1" dirty="0"/>
              <a:t>Contin..</a:t>
            </a:r>
          </a:p>
        </p:txBody>
      </p:sp>
      <p:sp>
        <p:nvSpPr>
          <p:cNvPr id="3" name="Text Placeholder 2">
            <a:extLst>
              <a:ext uri="{FF2B5EF4-FFF2-40B4-BE49-F238E27FC236}">
                <a16:creationId xmlns:a16="http://schemas.microsoft.com/office/drawing/2014/main" id="{0CD1304E-14AB-C2C0-7C51-22A1557D30BE}"/>
              </a:ext>
            </a:extLst>
          </p:cNvPr>
          <p:cNvSpPr>
            <a:spLocks noGrp="1"/>
          </p:cNvSpPr>
          <p:nvPr>
            <p:ph type="body" idx="1"/>
          </p:nvPr>
        </p:nvSpPr>
        <p:spPr>
          <a:xfrm>
            <a:off x="457200" y="1211388"/>
            <a:ext cx="8229600" cy="3668955"/>
          </a:xfrm>
        </p:spPr>
        <p:txBody>
          <a:bodyPr>
            <a:normAutofit/>
          </a:bodyPr>
          <a:lstStyle/>
          <a:p>
            <a:r>
              <a:rPr lang="en-US" sz="1500" dirty="0">
                <a:solidFill>
                  <a:srgbClr val="212121"/>
                </a:solidFill>
                <a:latin typeface="Calibri" panose="020F0502020204030204" pitchFamily="34" charset="0"/>
                <a:cs typeface="Calibri" panose="020F0502020204030204" pitchFamily="34" charset="0"/>
              </a:rPr>
              <a:t>The application is opened in a new tab of your default browser.</a:t>
            </a:r>
            <a:endParaRPr lang="en-US" sz="1500" b="0" i="0" u="none" strike="noStrike" dirty="0">
              <a:solidFill>
                <a:srgbClr val="212121"/>
              </a:solidFill>
              <a:effectLst/>
              <a:latin typeface="Calibri" panose="020F0502020204030204" pitchFamily="34" charset="0"/>
              <a:cs typeface="Calibri" panose="020F0502020204030204" pitchFamily="34" charset="0"/>
            </a:endParaRPr>
          </a:p>
          <a:p>
            <a:pPr marL="114300" indent="0">
              <a:buNone/>
            </a:pPr>
            <a:endParaRPr lang="en-US" sz="1500" dirty="0"/>
          </a:p>
          <a:p>
            <a:pPr marL="114300" indent="0">
              <a:buNone/>
            </a:pPr>
            <a:endParaRPr lang="en-US" sz="1500" dirty="0"/>
          </a:p>
          <a:p>
            <a:pPr marL="114300" indent="0">
              <a:buNone/>
            </a:pPr>
            <a:endParaRPr lang="en-US" sz="1500" dirty="0"/>
          </a:p>
          <a:p>
            <a:pPr marL="114300" indent="0">
              <a:buNone/>
            </a:pPr>
            <a:endParaRPr lang="en-US" sz="1500" dirty="0"/>
          </a:p>
          <a:p>
            <a:pPr marL="114300" indent="0">
              <a:buNone/>
            </a:pPr>
            <a:endParaRPr lang="en-US" sz="1500" dirty="0"/>
          </a:p>
          <a:p>
            <a:pPr marL="114300" indent="0">
              <a:buNone/>
            </a:pPr>
            <a:endParaRPr lang="en-US" sz="1500" dirty="0"/>
          </a:p>
          <a:p>
            <a:pPr marL="114300" indent="0">
              <a:buNone/>
            </a:pPr>
            <a:endParaRPr lang="en-US" sz="1500" dirty="0"/>
          </a:p>
          <a:p>
            <a:pPr marL="114300" indent="0">
              <a:buNone/>
            </a:pPr>
            <a:endParaRPr lang="en-US" sz="1500" dirty="0"/>
          </a:p>
          <a:p>
            <a:pPr marL="114300" indent="0">
              <a:buNone/>
            </a:pPr>
            <a:endParaRPr lang="en-US" sz="1500" dirty="0"/>
          </a:p>
          <a:p>
            <a:pPr marL="114300" indent="0">
              <a:buNone/>
            </a:pPr>
            <a:endParaRPr lang="en-US" sz="1500" dirty="0"/>
          </a:p>
          <a:p>
            <a:pPr>
              <a:buFont typeface="Arial" panose="020B0604020202020204" pitchFamily="34" charset="0"/>
              <a:buChar char="•"/>
            </a:pPr>
            <a:r>
              <a:rPr lang="en-US" sz="1500" dirty="0"/>
              <a:t>In case you want to close the application, type </a:t>
            </a:r>
            <a:r>
              <a:rPr lang="en-US" sz="1500" i="1" dirty="0">
                <a:solidFill>
                  <a:srgbClr val="FF0000"/>
                </a:solidFill>
              </a:rPr>
              <a:t>ctrl+c </a:t>
            </a:r>
            <a:r>
              <a:rPr lang="en-US" sz="1500" dirty="0"/>
              <a:t>in the terminal and close the browser.</a:t>
            </a:r>
          </a:p>
        </p:txBody>
      </p:sp>
      <p:pic>
        <p:nvPicPr>
          <p:cNvPr id="4" name="Picture 3">
            <a:extLst>
              <a:ext uri="{FF2B5EF4-FFF2-40B4-BE49-F238E27FC236}">
                <a16:creationId xmlns:a16="http://schemas.microsoft.com/office/drawing/2014/main" id="{1D51B748-8B1B-5377-0943-C98E74DEFB7A}"/>
              </a:ext>
            </a:extLst>
          </p:cNvPr>
          <p:cNvPicPr>
            <a:picLocks noChangeAspect="1"/>
          </p:cNvPicPr>
          <p:nvPr/>
        </p:nvPicPr>
        <p:blipFill>
          <a:blip r:embed="rId2"/>
          <a:stretch>
            <a:fillRect/>
          </a:stretch>
        </p:blipFill>
        <p:spPr>
          <a:xfrm>
            <a:off x="1307805" y="1711843"/>
            <a:ext cx="5528930" cy="2520579"/>
          </a:xfrm>
          <a:prstGeom prst="rect">
            <a:avLst/>
          </a:prstGeom>
        </p:spPr>
      </p:pic>
    </p:spTree>
    <p:extLst>
      <p:ext uri="{BB962C8B-B14F-4D97-AF65-F5344CB8AC3E}">
        <p14:creationId xmlns:p14="http://schemas.microsoft.com/office/powerpoint/2010/main" val="112781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151D-A38F-35DC-0167-2286264F02A3}"/>
              </a:ext>
            </a:extLst>
          </p:cNvPr>
          <p:cNvSpPr>
            <a:spLocks noGrp="1"/>
          </p:cNvSpPr>
          <p:nvPr>
            <p:ph type="title"/>
          </p:nvPr>
        </p:nvSpPr>
        <p:spPr/>
        <p:txBody>
          <a:bodyPr>
            <a:normAutofit/>
          </a:bodyPr>
          <a:lstStyle/>
          <a:p>
            <a:r>
              <a:rPr lang="en-US" sz="3200" b="1" dirty="0"/>
              <a:t>Basic Commands</a:t>
            </a:r>
          </a:p>
        </p:txBody>
      </p:sp>
      <p:sp>
        <p:nvSpPr>
          <p:cNvPr id="3" name="Text Placeholder 2">
            <a:extLst>
              <a:ext uri="{FF2B5EF4-FFF2-40B4-BE49-F238E27FC236}">
                <a16:creationId xmlns:a16="http://schemas.microsoft.com/office/drawing/2014/main" id="{63EC2776-5C42-187D-2A6F-E7500FB081B3}"/>
              </a:ext>
            </a:extLst>
          </p:cNvPr>
          <p:cNvSpPr>
            <a:spLocks noGrp="1"/>
          </p:cNvSpPr>
          <p:nvPr>
            <p:ph type="body" idx="1"/>
          </p:nvPr>
        </p:nvSpPr>
        <p:spPr>
          <a:xfrm>
            <a:off x="457200" y="1346709"/>
            <a:ext cx="8229600" cy="3247914"/>
          </a:xfrm>
        </p:spPr>
        <p:txBody>
          <a:bodyPr>
            <a:normAutofit/>
          </a:bodyPr>
          <a:lstStyle/>
          <a:p>
            <a:r>
              <a:rPr lang="en-US" sz="1500" dirty="0" err="1"/>
              <a:t>st.write</a:t>
            </a:r>
            <a:r>
              <a:rPr lang="en-US" sz="1500" dirty="0"/>
              <a:t>() : This functions is used to add anything to web app. For example, strings, charts, data frames etc.</a:t>
            </a:r>
          </a:p>
          <a:p>
            <a:r>
              <a:rPr lang="en-US" sz="1500" dirty="0" err="1"/>
              <a:t>st.title</a:t>
            </a:r>
            <a:r>
              <a:rPr lang="en-US" sz="1500" dirty="0"/>
              <a:t>() : This allows us to add title of the web app.</a:t>
            </a:r>
          </a:p>
          <a:p>
            <a:r>
              <a:rPr lang="en-US" sz="1500" dirty="0" err="1"/>
              <a:t>st.header</a:t>
            </a:r>
            <a:r>
              <a:rPr lang="en-US" sz="1500" dirty="0"/>
              <a:t>() : This is used to set header of a section.</a:t>
            </a:r>
          </a:p>
          <a:p>
            <a:r>
              <a:rPr lang="en-US" sz="1500" dirty="0" err="1"/>
              <a:t>st.markdown</a:t>
            </a:r>
            <a:r>
              <a:rPr lang="en-US" sz="1500" dirty="0"/>
              <a:t>() : This is used to set markdown of a section.</a:t>
            </a:r>
          </a:p>
          <a:p>
            <a:r>
              <a:rPr lang="en-US" sz="1500" dirty="0" err="1"/>
              <a:t>st.subheader</a:t>
            </a:r>
            <a:r>
              <a:rPr lang="en-US" sz="1500" dirty="0"/>
              <a:t>() : this is used to set sub-header of a section.</a:t>
            </a:r>
          </a:p>
          <a:p>
            <a:r>
              <a:rPr lang="en-US" sz="1500" dirty="0" err="1"/>
              <a:t>st.caption</a:t>
            </a:r>
            <a:r>
              <a:rPr lang="en-US" sz="1500" dirty="0"/>
              <a:t>() : this is used to write a caption.</a:t>
            </a:r>
          </a:p>
          <a:p>
            <a:r>
              <a:rPr lang="en-US" sz="1500" dirty="0" err="1"/>
              <a:t>st.image</a:t>
            </a:r>
            <a:r>
              <a:rPr lang="en-US" sz="1500" dirty="0"/>
              <a:t>() : This is used to display an image.</a:t>
            </a:r>
          </a:p>
          <a:p>
            <a:r>
              <a:rPr lang="en-US" sz="1500" dirty="0" err="1"/>
              <a:t>st.audio</a:t>
            </a:r>
            <a:r>
              <a:rPr lang="en-US" sz="1500" dirty="0"/>
              <a:t>() : this is used to display an audio.</a:t>
            </a:r>
          </a:p>
          <a:p>
            <a:r>
              <a:rPr lang="en-US" sz="1500" dirty="0" err="1"/>
              <a:t>st.video</a:t>
            </a:r>
            <a:r>
              <a:rPr lang="en-US" sz="1500" dirty="0"/>
              <a:t>() : this is used to display a video.</a:t>
            </a:r>
          </a:p>
          <a:p>
            <a:endParaRPr lang="en-US" sz="1500" dirty="0"/>
          </a:p>
          <a:p>
            <a:pPr marL="114300" indent="0">
              <a:buNone/>
            </a:pPr>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16343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1FF3-EBE3-B260-1273-B2C510CB34D2}"/>
              </a:ext>
            </a:extLst>
          </p:cNvPr>
          <p:cNvSpPr>
            <a:spLocks noGrp="1"/>
          </p:cNvSpPr>
          <p:nvPr>
            <p:ph type="title"/>
          </p:nvPr>
        </p:nvSpPr>
        <p:spPr/>
        <p:txBody>
          <a:bodyPr>
            <a:normAutofit/>
          </a:bodyPr>
          <a:lstStyle/>
          <a:p>
            <a:r>
              <a:rPr lang="en-US" sz="3200" b="1" dirty="0"/>
              <a:t>Contin..</a:t>
            </a:r>
          </a:p>
        </p:txBody>
      </p:sp>
      <p:pic>
        <p:nvPicPr>
          <p:cNvPr id="3" name="Picture 2">
            <a:extLst>
              <a:ext uri="{FF2B5EF4-FFF2-40B4-BE49-F238E27FC236}">
                <a16:creationId xmlns:a16="http://schemas.microsoft.com/office/drawing/2014/main" id="{1A885031-FABB-2AA6-48A0-C1CB7324BC1D}"/>
              </a:ext>
            </a:extLst>
          </p:cNvPr>
          <p:cNvPicPr>
            <a:picLocks noChangeAspect="1"/>
          </p:cNvPicPr>
          <p:nvPr/>
        </p:nvPicPr>
        <p:blipFill>
          <a:blip r:embed="rId2"/>
          <a:stretch>
            <a:fillRect/>
          </a:stretch>
        </p:blipFill>
        <p:spPr>
          <a:xfrm>
            <a:off x="457200" y="1346709"/>
            <a:ext cx="7737662" cy="3395620"/>
          </a:xfrm>
          <a:prstGeom prst="rect">
            <a:avLst/>
          </a:prstGeom>
        </p:spPr>
      </p:pic>
    </p:spTree>
    <p:extLst>
      <p:ext uri="{BB962C8B-B14F-4D97-AF65-F5344CB8AC3E}">
        <p14:creationId xmlns:p14="http://schemas.microsoft.com/office/powerpoint/2010/main" val="189135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E3E2-A017-3520-98AA-9B94E3A451B5}"/>
              </a:ext>
            </a:extLst>
          </p:cNvPr>
          <p:cNvSpPr>
            <a:spLocks noGrp="1"/>
          </p:cNvSpPr>
          <p:nvPr>
            <p:ph type="title"/>
          </p:nvPr>
        </p:nvSpPr>
        <p:spPr/>
        <p:txBody>
          <a:bodyPr>
            <a:normAutofit/>
          </a:bodyPr>
          <a:lstStyle/>
          <a:p>
            <a:r>
              <a:rPr lang="en-US" sz="3200" b="1" dirty="0"/>
              <a:t>Contin..</a:t>
            </a:r>
          </a:p>
        </p:txBody>
      </p:sp>
      <p:pic>
        <p:nvPicPr>
          <p:cNvPr id="4" name="Picture 3">
            <a:extLst>
              <a:ext uri="{FF2B5EF4-FFF2-40B4-BE49-F238E27FC236}">
                <a16:creationId xmlns:a16="http://schemas.microsoft.com/office/drawing/2014/main" id="{5115E403-92D1-AE14-4249-2F9F3E467DB5}"/>
              </a:ext>
            </a:extLst>
          </p:cNvPr>
          <p:cNvPicPr>
            <a:picLocks noChangeAspect="1"/>
          </p:cNvPicPr>
          <p:nvPr/>
        </p:nvPicPr>
        <p:blipFill>
          <a:blip r:embed="rId2"/>
          <a:stretch>
            <a:fillRect/>
          </a:stretch>
        </p:blipFill>
        <p:spPr>
          <a:xfrm>
            <a:off x="311149" y="1346708"/>
            <a:ext cx="8216091" cy="3341833"/>
          </a:xfrm>
          <a:prstGeom prst="rect">
            <a:avLst/>
          </a:prstGeom>
        </p:spPr>
      </p:pic>
    </p:spTree>
    <p:extLst>
      <p:ext uri="{BB962C8B-B14F-4D97-AF65-F5344CB8AC3E}">
        <p14:creationId xmlns:p14="http://schemas.microsoft.com/office/powerpoint/2010/main" val="362375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979B7-2ADC-D25A-3D39-0C609B0F27FE}"/>
              </a:ext>
            </a:extLst>
          </p:cNvPr>
          <p:cNvSpPr>
            <a:spLocks noGrp="1"/>
          </p:cNvSpPr>
          <p:nvPr>
            <p:ph type="title"/>
          </p:nvPr>
        </p:nvSpPr>
        <p:spPr>
          <a:xfrm>
            <a:off x="457200" y="564776"/>
            <a:ext cx="8229600" cy="493060"/>
          </a:xfrm>
        </p:spPr>
        <p:txBody>
          <a:bodyPr>
            <a:noAutofit/>
          </a:bodyPr>
          <a:lstStyle/>
          <a:p>
            <a:r>
              <a:rPr lang="en-US" sz="3200" b="1" dirty="0"/>
              <a:t>Input Widgets</a:t>
            </a:r>
          </a:p>
        </p:txBody>
      </p:sp>
      <p:sp>
        <p:nvSpPr>
          <p:cNvPr id="3" name="Text Placeholder 2">
            <a:extLst>
              <a:ext uri="{FF2B5EF4-FFF2-40B4-BE49-F238E27FC236}">
                <a16:creationId xmlns:a16="http://schemas.microsoft.com/office/drawing/2014/main" id="{530AE8A0-A6D9-4F12-8443-18791F5F2B80}"/>
              </a:ext>
            </a:extLst>
          </p:cNvPr>
          <p:cNvSpPr>
            <a:spLocks noGrp="1"/>
          </p:cNvSpPr>
          <p:nvPr>
            <p:ph type="body" idx="1"/>
          </p:nvPr>
        </p:nvSpPr>
        <p:spPr>
          <a:xfrm>
            <a:off x="457200" y="1057836"/>
            <a:ext cx="8229600" cy="4085664"/>
          </a:xfrm>
        </p:spPr>
        <p:txBody>
          <a:bodyPr>
            <a:noAutofit/>
          </a:bodyPr>
          <a:lstStyle/>
          <a:p>
            <a:r>
              <a:rPr lang="en-US" sz="1400" b="0" i="0" dirty="0">
                <a:solidFill>
                  <a:srgbClr val="05192D"/>
                </a:solidFill>
                <a:effectLst/>
                <a:latin typeface="Calibri" panose="020F0502020204030204" pitchFamily="34" charset="0"/>
                <a:cs typeface="Calibri" panose="020F0502020204030204" pitchFamily="34" charset="0"/>
              </a:rPr>
              <a:t>st</a:t>
            </a:r>
            <a:r>
              <a:rPr lang="en-US" sz="1400" b="0" i="0" dirty="0">
                <a:solidFill>
                  <a:srgbClr val="586E75"/>
                </a:solidFill>
                <a:effectLst/>
                <a:latin typeface="Calibri" panose="020F0502020204030204" pitchFamily="34" charset="0"/>
                <a:cs typeface="Calibri" panose="020F0502020204030204" pitchFamily="34" charset="0"/>
              </a:rPr>
              <a:t>.</a:t>
            </a:r>
            <a:r>
              <a:rPr lang="en-US" sz="1400" b="0" i="0" dirty="0">
                <a:solidFill>
                  <a:srgbClr val="05192D"/>
                </a:solidFill>
                <a:effectLst/>
                <a:latin typeface="Calibri" panose="020F0502020204030204" pitchFamily="34" charset="0"/>
                <a:cs typeface="Calibri" panose="020F0502020204030204" pitchFamily="34" charset="0"/>
              </a:rPr>
              <a:t>checkbox() : this function </a:t>
            </a:r>
            <a:r>
              <a:rPr lang="en-US" sz="1400" dirty="0">
                <a:solidFill>
                  <a:srgbClr val="05192D"/>
                </a:solidFill>
                <a:latin typeface="Calibri" panose="020F0502020204030204" pitchFamily="34" charset="0"/>
                <a:cs typeface="Calibri" panose="020F0502020204030204" pitchFamily="34" charset="0"/>
              </a:rPr>
              <a:t>returns a Boolean value when the box is checked. That is it returns True value else false value.</a:t>
            </a:r>
          </a:p>
          <a:p>
            <a:r>
              <a:rPr lang="en-US" sz="1400" dirty="0" err="1">
                <a:solidFill>
                  <a:srgbClr val="05192D"/>
                </a:solidFill>
                <a:latin typeface="Calibri" panose="020F0502020204030204" pitchFamily="34" charset="0"/>
                <a:cs typeface="Calibri" panose="020F0502020204030204" pitchFamily="34" charset="0"/>
              </a:rPr>
              <a:t>st.button</a:t>
            </a:r>
            <a:r>
              <a:rPr lang="en-US" sz="1400" dirty="0">
                <a:solidFill>
                  <a:srgbClr val="05192D"/>
                </a:solidFill>
                <a:latin typeface="Calibri" panose="020F0502020204030204" pitchFamily="34" charset="0"/>
                <a:cs typeface="Calibri" panose="020F0502020204030204" pitchFamily="34" charset="0"/>
              </a:rPr>
              <a:t>() : This will display a button widget.</a:t>
            </a:r>
          </a:p>
          <a:p>
            <a:r>
              <a:rPr lang="en-US" sz="1400" dirty="0" err="1">
                <a:solidFill>
                  <a:srgbClr val="05192D"/>
                </a:solidFill>
                <a:latin typeface="Calibri" panose="020F0502020204030204" pitchFamily="34" charset="0"/>
                <a:cs typeface="Calibri" panose="020F0502020204030204" pitchFamily="34" charset="0"/>
              </a:rPr>
              <a:t>st.radio</a:t>
            </a:r>
            <a:r>
              <a:rPr lang="en-US" sz="1400" dirty="0">
                <a:solidFill>
                  <a:srgbClr val="05192D"/>
                </a:solidFill>
                <a:latin typeface="Calibri" panose="020F0502020204030204" pitchFamily="34" charset="0"/>
                <a:cs typeface="Calibri" panose="020F0502020204030204" pitchFamily="34" charset="0"/>
              </a:rPr>
              <a:t>() :  This will display a radio button widget.</a:t>
            </a:r>
          </a:p>
          <a:p>
            <a:r>
              <a:rPr lang="en-US" sz="1400" dirty="0" err="1">
                <a:solidFill>
                  <a:srgbClr val="05192D"/>
                </a:solidFill>
                <a:latin typeface="Calibri" panose="020F0502020204030204" pitchFamily="34" charset="0"/>
                <a:cs typeface="Calibri" panose="020F0502020204030204" pitchFamily="34" charset="0"/>
              </a:rPr>
              <a:t>st.selectbox</a:t>
            </a:r>
            <a:r>
              <a:rPr lang="en-US" sz="1400" dirty="0">
                <a:solidFill>
                  <a:srgbClr val="05192D"/>
                </a:solidFill>
                <a:latin typeface="Calibri" panose="020F0502020204030204" pitchFamily="34" charset="0"/>
                <a:cs typeface="Calibri" panose="020F0502020204030204" pitchFamily="34" charset="0"/>
              </a:rPr>
              <a:t>() </a:t>
            </a:r>
            <a:r>
              <a:rPr lang="en-US" sz="1400" b="0" i="0" dirty="0">
                <a:solidFill>
                  <a:srgbClr val="05192D"/>
                </a:solidFill>
                <a:effectLst/>
                <a:latin typeface="Calibri" panose="020F0502020204030204" pitchFamily="34" charset="0"/>
                <a:cs typeface="Calibri" panose="020F0502020204030204" pitchFamily="34" charset="0"/>
              </a:rPr>
              <a:t>: this will display a select widget.</a:t>
            </a:r>
          </a:p>
          <a:p>
            <a:r>
              <a:rPr lang="en-US" sz="1400" dirty="0" err="1">
                <a:solidFill>
                  <a:srgbClr val="05192D"/>
                </a:solidFill>
                <a:latin typeface="Calibri" panose="020F0502020204030204" pitchFamily="34" charset="0"/>
                <a:cs typeface="Calibri" panose="020F0502020204030204" pitchFamily="34" charset="0"/>
              </a:rPr>
              <a:t>st.multiselect</a:t>
            </a:r>
            <a:r>
              <a:rPr lang="en-US" sz="1400" dirty="0">
                <a:solidFill>
                  <a:srgbClr val="05192D"/>
                </a:solidFill>
                <a:latin typeface="Calibri" panose="020F0502020204030204" pitchFamily="34" charset="0"/>
                <a:cs typeface="Calibri" panose="020F0502020204030204" pitchFamily="34" charset="0"/>
              </a:rPr>
              <a:t>() : this will display a multi select widget.</a:t>
            </a:r>
          </a:p>
          <a:p>
            <a:r>
              <a:rPr lang="en-US" sz="1400" dirty="0" err="1">
                <a:solidFill>
                  <a:srgbClr val="05192D"/>
                </a:solidFill>
                <a:latin typeface="Calibri" panose="020F0502020204030204" pitchFamily="34" charset="0"/>
                <a:cs typeface="Calibri" panose="020F0502020204030204" pitchFamily="34" charset="0"/>
              </a:rPr>
              <a:t>st.select_slider</a:t>
            </a:r>
            <a:r>
              <a:rPr lang="en-US" sz="1400" dirty="0">
                <a:solidFill>
                  <a:srgbClr val="05192D"/>
                </a:solidFill>
                <a:latin typeface="Calibri" panose="020F0502020204030204" pitchFamily="34" charset="0"/>
                <a:cs typeface="Calibri" panose="020F0502020204030204" pitchFamily="34" charset="0"/>
              </a:rPr>
              <a:t>() : this will display a select slider widget.</a:t>
            </a:r>
          </a:p>
          <a:p>
            <a:r>
              <a:rPr lang="en-US" sz="1400" dirty="0">
                <a:solidFill>
                  <a:srgbClr val="05192D"/>
                </a:solidFill>
                <a:latin typeface="Calibri" panose="020F0502020204030204" pitchFamily="34" charset="0"/>
                <a:cs typeface="Calibri" panose="020F0502020204030204" pitchFamily="34" charset="0"/>
              </a:rPr>
              <a:t>st.slider() : This will display a slider widget.</a:t>
            </a:r>
          </a:p>
          <a:p>
            <a:r>
              <a:rPr lang="en-US" sz="1400" dirty="0" err="1">
                <a:solidFill>
                  <a:srgbClr val="05192D"/>
                </a:solidFill>
                <a:latin typeface="Calibri" panose="020F0502020204030204" pitchFamily="34" charset="0"/>
                <a:cs typeface="Calibri" panose="020F0502020204030204" pitchFamily="34" charset="0"/>
              </a:rPr>
              <a:t>st.number_input</a:t>
            </a:r>
            <a:r>
              <a:rPr lang="en-US" sz="1400" dirty="0">
                <a:solidFill>
                  <a:srgbClr val="05192D"/>
                </a:solidFill>
                <a:latin typeface="Calibri" panose="020F0502020204030204" pitchFamily="34" charset="0"/>
                <a:cs typeface="Calibri" panose="020F0502020204030204" pitchFamily="34" charset="0"/>
              </a:rPr>
              <a:t>() : this will display a numeric input widget.</a:t>
            </a:r>
          </a:p>
          <a:p>
            <a:r>
              <a:rPr lang="en-US" sz="1400" dirty="0" err="1">
                <a:solidFill>
                  <a:srgbClr val="05192D"/>
                </a:solidFill>
                <a:latin typeface="Calibri" panose="020F0502020204030204" pitchFamily="34" charset="0"/>
                <a:cs typeface="Calibri" panose="020F0502020204030204" pitchFamily="34" charset="0"/>
              </a:rPr>
              <a:t>st.text_input</a:t>
            </a:r>
            <a:r>
              <a:rPr lang="en-US" sz="1400" dirty="0">
                <a:solidFill>
                  <a:srgbClr val="05192D"/>
                </a:solidFill>
                <a:latin typeface="Calibri" panose="020F0502020204030204" pitchFamily="34" charset="0"/>
                <a:cs typeface="Calibri" panose="020F0502020204030204" pitchFamily="34" charset="0"/>
              </a:rPr>
              <a:t>() : This will display a text input widget. </a:t>
            </a:r>
          </a:p>
          <a:p>
            <a:r>
              <a:rPr lang="en-US" sz="1400" dirty="0" err="1">
                <a:solidFill>
                  <a:srgbClr val="05192D"/>
                </a:solidFill>
                <a:latin typeface="Calibri" panose="020F0502020204030204" pitchFamily="34" charset="0"/>
                <a:cs typeface="Calibri" panose="020F0502020204030204" pitchFamily="34" charset="0"/>
              </a:rPr>
              <a:t>st.date_input</a:t>
            </a:r>
            <a:r>
              <a:rPr lang="en-US" sz="1400" dirty="0">
                <a:solidFill>
                  <a:srgbClr val="05192D"/>
                </a:solidFill>
                <a:latin typeface="Calibri" panose="020F0502020204030204" pitchFamily="34" charset="0"/>
                <a:cs typeface="Calibri" panose="020F0502020204030204" pitchFamily="34" charset="0"/>
              </a:rPr>
              <a:t>() : This will display a date input widget to choose a date. </a:t>
            </a:r>
          </a:p>
          <a:p>
            <a:r>
              <a:rPr lang="en-US" sz="1400" dirty="0" err="1">
                <a:solidFill>
                  <a:srgbClr val="05192D"/>
                </a:solidFill>
                <a:latin typeface="Calibri" panose="020F0502020204030204" pitchFamily="34" charset="0"/>
                <a:cs typeface="Calibri" panose="020F0502020204030204" pitchFamily="34" charset="0"/>
              </a:rPr>
              <a:t>st.time_input</a:t>
            </a:r>
            <a:r>
              <a:rPr lang="en-US" sz="1400" dirty="0">
                <a:solidFill>
                  <a:srgbClr val="05192D"/>
                </a:solidFill>
                <a:latin typeface="Calibri" panose="020F0502020204030204" pitchFamily="34" charset="0"/>
                <a:cs typeface="Calibri" panose="020F0502020204030204" pitchFamily="34" charset="0"/>
              </a:rPr>
              <a:t>() : This will display a time input widget to choose a time. </a:t>
            </a:r>
          </a:p>
          <a:p>
            <a:r>
              <a:rPr lang="en-US" sz="1400" dirty="0" err="1">
                <a:solidFill>
                  <a:srgbClr val="05192D"/>
                </a:solidFill>
                <a:latin typeface="Calibri" panose="020F0502020204030204" pitchFamily="34" charset="0"/>
                <a:cs typeface="Calibri" panose="020F0502020204030204" pitchFamily="34" charset="0"/>
              </a:rPr>
              <a:t>st.text_area</a:t>
            </a:r>
            <a:r>
              <a:rPr lang="en-US" sz="1400" dirty="0">
                <a:solidFill>
                  <a:srgbClr val="05192D"/>
                </a:solidFill>
                <a:latin typeface="Calibri" panose="020F0502020204030204" pitchFamily="34" charset="0"/>
                <a:cs typeface="Calibri" panose="020F0502020204030204" pitchFamily="34" charset="0"/>
              </a:rPr>
              <a:t>() : This is used to display a text input widget with more than a line text. </a:t>
            </a:r>
          </a:p>
          <a:p>
            <a:r>
              <a:rPr lang="en-US" sz="1400" dirty="0" err="1">
                <a:solidFill>
                  <a:srgbClr val="05192D"/>
                </a:solidFill>
                <a:latin typeface="Calibri" panose="020F0502020204030204" pitchFamily="34" charset="0"/>
                <a:cs typeface="Calibri" panose="020F0502020204030204" pitchFamily="34" charset="0"/>
              </a:rPr>
              <a:t>st.file_uploader</a:t>
            </a:r>
            <a:r>
              <a:rPr lang="en-US" sz="1400" dirty="0">
                <a:solidFill>
                  <a:srgbClr val="05192D"/>
                </a:solidFill>
                <a:latin typeface="Calibri" panose="020F0502020204030204" pitchFamily="34" charset="0"/>
                <a:cs typeface="Calibri" panose="020F0502020204030204" pitchFamily="34" charset="0"/>
              </a:rPr>
              <a:t>() : This is used to display a file uploader widget. </a:t>
            </a:r>
          </a:p>
          <a:p>
            <a:r>
              <a:rPr lang="en-US" sz="1400" dirty="0" err="1">
                <a:solidFill>
                  <a:srgbClr val="05192D"/>
                </a:solidFill>
                <a:latin typeface="Calibri" panose="020F0502020204030204" pitchFamily="34" charset="0"/>
                <a:cs typeface="Calibri" panose="020F0502020204030204" pitchFamily="34" charset="0"/>
              </a:rPr>
              <a:t>st.color_picker</a:t>
            </a:r>
            <a:r>
              <a:rPr lang="en-US" sz="1400" dirty="0">
                <a:solidFill>
                  <a:srgbClr val="05192D"/>
                </a:solidFill>
                <a:latin typeface="Calibri" panose="020F0502020204030204" pitchFamily="34" charset="0"/>
                <a:cs typeface="Calibri" panose="020F0502020204030204" pitchFamily="34" charset="0"/>
              </a:rPr>
              <a:t>() : This is used to display color picker widget to choose a color.</a:t>
            </a:r>
          </a:p>
        </p:txBody>
      </p:sp>
    </p:spTree>
    <p:extLst>
      <p:ext uri="{BB962C8B-B14F-4D97-AF65-F5344CB8AC3E}">
        <p14:creationId xmlns:p14="http://schemas.microsoft.com/office/powerpoint/2010/main" val="38261300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825</Words>
  <Application>Microsoft Macintosh PowerPoint</Application>
  <PresentationFormat>On-screen Show (16:9)</PresentationFormat>
  <Paragraphs>85</Paragraphs>
  <Slides>13</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Calibri</vt:lpstr>
      <vt:lpstr>Menlo</vt:lpstr>
      <vt:lpstr>Simple Light</vt:lpstr>
      <vt:lpstr>Office Theme</vt:lpstr>
      <vt:lpstr>Dashboarding Using Streamlit</vt:lpstr>
      <vt:lpstr>Introduction</vt:lpstr>
      <vt:lpstr>Steps to be followed</vt:lpstr>
      <vt:lpstr>Contin..</vt:lpstr>
      <vt:lpstr>Contin..</vt:lpstr>
      <vt:lpstr>Basic Commands</vt:lpstr>
      <vt:lpstr>Contin..</vt:lpstr>
      <vt:lpstr>Contin..</vt:lpstr>
      <vt:lpstr>Input Widgets</vt:lpstr>
      <vt:lpstr>Contin..</vt:lpstr>
      <vt:lpstr>Contin..</vt:lpstr>
      <vt:lpstr>Use-Cases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32: Giving Your Best </dc:title>
  <cp:lastModifiedBy>sanam nidhishree</cp:lastModifiedBy>
  <cp:revision>22</cp:revision>
  <dcterms:modified xsi:type="dcterms:W3CDTF">2023-02-09T18:16:53Z</dcterms:modified>
</cp:coreProperties>
</file>