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DejaVu Sans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DejaVu Sans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DejaVu Sans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DejaVu Sans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DejaVu Sans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DejaVu Sans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DejaVu Sans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DejaVu Sans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272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68980FF6-716F-0243-AC61-59DAB1C21B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73523F-686B-ED4F-AF44-8E02195F4088}" type="slidenum">
              <a:rPr lang="en-US"/>
              <a:pPr/>
              <a:t>1</a:t>
            </a:fld>
            <a:endParaRPr lang="en-US"/>
          </a:p>
        </p:txBody>
      </p:sp>
      <p:sp>
        <p:nvSpPr>
          <p:cNvPr id="7169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3250B8-2943-9243-8BEC-6CC4B9F3CCA8}" type="slidenum">
              <a:rPr lang="en-US"/>
              <a:pPr/>
              <a:t>2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07F006-2944-4E4A-B470-57CEEACCEFB6}" type="slidenum">
              <a:rPr lang="en-US"/>
              <a:pPr/>
              <a:t>3</a:t>
            </a:fld>
            <a:endParaRPr lang="en-US"/>
          </a:p>
        </p:txBody>
      </p:sp>
      <p:sp>
        <p:nvSpPr>
          <p:cNvPr id="9217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486B5-2920-2A46-8D22-3912F23E25D3}" type="slidenum">
              <a:rPr lang="en-US"/>
              <a:pPr/>
              <a:t>4</a:t>
            </a:fld>
            <a:endParaRPr lang="en-US"/>
          </a:p>
        </p:txBody>
      </p:sp>
      <p:sp>
        <p:nvSpPr>
          <p:cNvPr id="10241" name="Text Box 1"/>
          <p:cNvSpPr txBox="1">
            <a:spLocks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5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986D20-F56B-8B49-8601-513E30805F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563445-70C8-F643-A397-F3FC1A6EAE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9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DC6092B-B4E8-2240-9611-9A3CCE0FCC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2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44720FA-8302-194C-AA98-B51EF5AD3B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6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B753FD9-46C6-7946-9AEA-7066EDE8BD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1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4784228-4E9E-244B-89A0-C97460131B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1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AC5C8F6-BC46-1C4E-B1F7-AFC21648C5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9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AAC92FC-4553-A94B-ACC4-9809EFC80B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5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3A46AC6-728E-2B40-ADD9-DCE4D1F19B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ED85F63-0C01-0044-953B-D8810309D4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3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A239BE6-428E-BF46-9E32-0EC638ED0F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1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6300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B6F7C2E4-7122-1647-97D6-DB580764DAA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DejaVu San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Fault Modeling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1431925"/>
          </a:xfrm>
          <a:ln/>
        </p:spPr>
        <p:txBody>
          <a:bodyPr tIns="21168"/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/>
              <a:t>FMECA – spreadsheet-driven fault modeling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/>
              <a:t>Enumerate fault scenarios, effects, and criticality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/>
              <a:t>Use the table to drive analysis and testing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85800" y="3309938"/>
            <a:ext cx="32004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r>
              <a:rPr lang="en-US"/>
              <a:t>From Mil Relibility Guide: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3767138"/>
            <a:ext cx="7646987" cy="304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Fault Modeling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3805238"/>
            <a:ext cx="9070975" cy="3375025"/>
          </a:xfrm>
          <a:ln/>
        </p:spPr>
        <p:txBody>
          <a:bodyPr tIns="22932"/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/>
              <a:t>Wikipedia example (FMEA, with risk priority numbers --    1-10 each)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/>
              <a:t>severity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/>
              <a:t>occurrence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/>
              <a:t>detection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/>
              <a:t>RPN = S x O x D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/>
              <a:t>Help prioritize the faults and direct development efforts.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6" t="41862" r="2222" b="53311"/>
          <a:stretch>
            <a:fillRect/>
          </a:stretch>
        </p:blipFill>
        <p:spPr bwMode="auto">
          <a:xfrm>
            <a:off x="49213" y="1266825"/>
            <a:ext cx="9852025" cy="229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2976" t="41862" r="2222" b="5331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Questions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625600"/>
            <a:ext cx="9070975" cy="5840413"/>
          </a:xfrm>
          <a:ln/>
        </p:spPr>
        <p:txBody>
          <a:bodyPr tIns="22932"/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/>
              <a:t>Is the spreadsheet a good modeling format?  It helps with systematic coverage and categorization of all faults we can think of.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/>
              <a:t>Modeling use cases – what questions must be answered by the models?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/>
              <a:t>To what level have we detailed the causes/effects of each fault?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/>
              <a:t>To what degree have we mitigated each fault?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/>
              <a:t>Do we know fault severity, occurrence, and detectability?</a:t>
            </a:r>
          </a:p>
          <a:p>
            <a:pPr marL="863600" lvl="1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/>
              <a:t>How does the FMECA worksheet information correlate with what we have in the ESMoL model?  What information do we need to add to ESMoL?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/>
              <a:t>Use cases – can we use statistical model checking with fault scenarios to analyze confidence for the design?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Questions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625600"/>
            <a:ext cx="9070975" cy="4899025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What about test coverage?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What information needs to go into test descriptions?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/>
              <a:t>Modeling: Is it simpler/useful to simply refer to external test specs?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DejaVu Sans"/>
      </a:majorFont>
      <a:minorFont>
        <a:latin typeface="Arial"/>
        <a:ea typeface="ＭＳ Ｐゴシック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217</Words>
  <Application>Microsoft Macintosh PowerPoint</Application>
  <PresentationFormat>Custom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Times New Roman</vt:lpstr>
      <vt:lpstr>Arial</vt:lpstr>
      <vt:lpstr>DejaVu Sans</vt:lpstr>
      <vt:lpstr>Wingdings</vt:lpstr>
      <vt:lpstr>Office Theme</vt:lpstr>
      <vt:lpstr>Fault Modeling</vt:lpstr>
      <vt:lpstr>Fault Modeling</vt:lpstr>
      <vt:lpstr>Questions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Modeling</dc:title>
  <dc:creator>Joe P</dc:creator>
  <cp:lastModifiedBy>Joseph Porter</cp:lastModifiedBy>
  <cp:revision>7</cp:revision>
  <cp:lastPrinted>2011-11-21T15:05:00Z</cp:lastPrinted>
  <dcterms:created xsi:type="dcterms:W3CDTF">2010-09-13T17:37:32Z</dcterms:created>
  <dcterms:modified xsi:type="dcterms:W3CDTF">2011-11-21T15:05:18Z</dcterms:modified>
</cp:coreProperties>
</file>