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jporter\Desktop\Publications\MURI\ESWeek09\Performa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jporter\Desktop\Publications\MURI\ESWeek09\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xVal>
            <c:numRef>
              <c:f>Sheet1!$K$9:$K$27</c:f>
              <c:numCache>
                <c:formatCode>General</c:formatCode>
                <c:ptCount val="19"/>
                <c:pt idx="0">
                  <c:v>217</c:v>
                </c:pt>
                <c:pt idx="1">
                  <c:v>239</c:v>
                </c:pt>
                <c:pt idx="2">
                  <c:v>250</c:v>
                </c:pt>
                <c:pt idx="3">
                  <c:v>254</c:v>
                </c:pt>
                <c:pt idx="4">
                  <c:v>276</c:v>
                </c:pt>
                <c:pt idx="5">
                  <c:v>317</c:v>
                </c:pt>
                <c:pt idx="6">
                  <c:v>369</c:v>
                </c:pt>
                <c:pt idx="7">
                  <c:v>416</c:v>
                </c:pt>
                <c:pt idx="8">
                  <c:v>540</c:v>
                </c:pt>
                <c:pt idx="9">
                  <c:v>1153</c:v>
                </c:pt>
                <c:pt idx="10">
                  <c:v>1178</c:v>
                </c:pt>
                <c:pt idx="11">
                  <c:v>1371</c:v>
                </c:pt>
                <c:pt idx="12">
                  <c:v>1798</c:v>
                </c:pt>
                <c:pt idx="13">
                  <c:v>1965</c:v>
                </c:pt>
                <c:pt idx="14">
                  <c:v>2281</c:v>
                </c:pt>
                <c:pt idx="15">
                  <c:v>3377</c:v>
                </c:pt>
                <c:pt idx="16">
                  <c:v>4610</c:v>
                </c:pt>
                <c:pt idx="17">
                  <c:v>7385</c:v>
                </c:pt>
                <c:pt idx="18">
                  <c:v>10880</c:v>
                </c:pt>
              </c:numCache>
            </c:numRef>
          </c:xVal>
          <c:yVal>
            <c:numRef>
              <c:f>Sheet1!$L$9:$L$27</c:f>
              <c:numCache>
                <c:formatCode>General</c:formatCode>
                <c:ptCount val="19"/>
                <c:pt idx="0">
                  <c:v>6.7</c:v>
                </c:pt>
                <c:pt idx="1">
                  <c:v>5.6</c:v>
                </c:pt>
                <c:pt idx="2">
                  <c:v>5.75</c:v>
                </c:pt>
                <c:pt idx="3">
                  <c:v>7</c:v>
                </c:pt>
                <c:pt idx="4">
                  <c:v>6.1</c:v>
                </c:pt>
                <c:pt idx="5">
                  <c:v>6</c:v>
                </c:pt>
                <c:pt idx="6">
                  <c:v>7.8</c:v>
                </c:pt>
                <c:pt idx="7">
                  <c:v>10.5</c:v>
                </c:pt>
                <c:pt idx="8">
                  <c:v>11.2</c:v>
                </c:pt>
                <c:pt idx="9">
                  <c:v>11</c:v>
                </c:pt>
                <c:pt idx="10">
                  <c:v>12</c:v>
                </c:pt>
                <c:pt idx="11">
                  <c:v>11.4</c:v>
                </c:pt>
                <c:pt idx="12">
                  <c:v>12</c:v>
                </c:pt>
                <c:pt idx="13">
                  <c:v>12.8</c:v>
                </c:pt>
                <c:pt idx="14">
                  <c:v>15.2</c:v>
                </c:pt>
                <c:pt idx="15">
                  <c:v>22</c:v>
                </c:pt>
                <c:pt idx="16">
                  <c:v>29</c:v>
                </c:pt>
                <c:pt idx="17">
                  <c:v>41</c:v>
                </c:pt>
                <c:pt idx="18">
                  <c:v>60</c:v>
                </c:pt>
              </c:numCache>
            </c:numRef>
          </c:yVal>
        </c:ser>
        <c:axId val="83354752"/>
        <c:axId val="87003520"/>
      </c:scatterChart>
      <c:valAx>
        <c:axId val="83354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 Black" pitchFamily="34" charset="0"/>
                  </a:rPr>
                  <a:t>Instances Scheduled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7003520"/>
        <c:crosses val="autoZero"/>
        <c:crossBetween val="midCat"/>
      </c:valAx>
      <c:valAx>
        <c:axId val="870035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 Black" pitchFamily="34" charset="0"/>
                    <a:cs typeface="Arial" pitchFamily="34" charset="0"/>
                  </a:rPr>
                  <a:t>Max</a:t>
                </a:r>
                <a:r>
                  <a:rPr lang="en-US" baseline="0">
                    <a:latin typeface="Arial Black" pitchFamily="34" charset="0"/>
                    <a:cs typeface="Arial" pitchFamily="34" charset="0"/>
                  </a:rPr>
                  <a:t> Memory Usage (MB)</a:t>
                </a:r>
                <a:endParaRPr lang="en-US">
                  <a:latin typeface="Arial Black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majorTickMark val="none"/>
        <c:tickLblPos val="nextTo"/>
        <c:crossAx val="83354752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xVal>
            <c:numRef>
              <c:f>Sheet1!$K$29:$K$36</c:f>
              <c:numCache>
                <c:formatCode>General</c:formatCode>
                <c:ptCount val="8"/>
                <c:pt idx="0">
                  <c:v>158</c:v>
                </c:pt>
                <c:pt idx="1">
                  <c:v>174</c:v>
                </c:pt>
                <c:pt idx="2">
                  <c:v>239</c:v>
                </c:pt>
                <c:pt idx="3">
                  <c:v>250</c:v>
                </c:pt>
                <c:pt idx="4">
                  <c:v>276</c:v>
                </c:pt>
                <c:pt idx="5">
                  <c:v>317</c:v>
                </c:pt>
                <c:pt idx="6">
                  <c:v>1153</c:v>
                </c:pt>
                <c:pt idx="7">
                  <c:v>1371</c:v>
                </c:pt>
              </c:numCache>
            </c:numRef>
          </c:xVal>
          <c:yVal>
            <c:numRef>
              <c:f>Sheet1!$L$29:$L$36</c:f>
              <c:numCache>
                <c:formatCode>General</c:formatCode>
                <c:ptCount val="8"/>
                <c:pt idx="0">
                  <c:v>0.254</c:v>
                </c:pt>
                <c:pt idx="1">
                  <c:v>0.29399999999999998</c:v>
                </c:pt>
                <c:pt idx="2">
                  <c:v>0.34699999999999998</c:v>
                </c:pt>
                <c:pt idx="3">
                  <c:v>0.439</c:v>
                </c:pt>
                <c:pt idx="4">
                  <c:v>0.47</c:v>
                </c:pt>
                <c:pt idx="5">
                  <c:v>0.67800000000000005</c:v>
                </c:pt>
                <c:pt idx="6">
                  <c:v>3.3690000000000002</c:v>
                </c:pt>
                <c:pt idx="7">
                  <c:v>6</c:v>
                </c:pt>
              </c:numCache>
            </c:numRef>
          </c:yVal>
        </c:ser>
        <c:axId val="91372544"/>
        <c:axId val="91493504"/>
      </c:scatterChart>
      <c:valAx>
        <c:axId val="91372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 Black" pitchFamily="34" charset="0"/>
                  </a:rPr>
                  <a:t>Instances Scheduled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1493504"/>
        <c:crosses val="autoZero"/>
        <c:crossBetween val="midCat"/>
      </c:valAx>
      <c:valAx>
        <c:axId val="914935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 Black" pitchFamily="34" charset="0"/>
                  </a:rPr>
                  <a:t>Execution</a:t>
                </a:r>
                <a:r>
                  <a:rPr lang="en-US" baseline="0">
                    <a:latin typeface="Arial Black" pitchFamily="34" charset="0"/>
                  </a:rPr>
                  <a:t> Time (seconds)</a:t>
                </a:r>
                <a:endParaRPr lang="en-US">
                  <a:latin typeface="Arial Black" pitchFamily="34" charset="0"/>
                </a:endParaRPr>
              </a:p>
            </c:rich>
          </c:tx>
          <c:layout/>
        </c:title>
        <c:numFmt formatCode="General" sourceLinked="1"/>
        <c:majorTickMark val="none"/>
        <c:tickLblPos val="nextTo"/>
        <c:crossAx val="91372544"/>
        <c:crosses val="autoZero"/>
        <c:crossBetween val="midCat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2E9C-4F26-48F5-9B37-F8054AE4B9A3}" type="datetimeFigureOut">
              <a:rPr lang="en-US" smtClean="0"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16D2-06BD-40CF-B2D2-61AA4B2A78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ISIS, Vanderbilt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porter</dc:creator>
  <cp:lastModifiedBy>joe porter</cp:lastModifiedBy>
  <cp:revision>1</cp:revision>
  <dcterms:created xsi:type="dcterms:W3CDTF">2009-05-08T22:25:01Z</dcterms:created>
  <dcterms:modified xsi:type="dcterms:W3CDTF">2009-05-08T22:28:17Z</dcterms:modified>
</cp:coreProperties>
</file>