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5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2C64-FA05-CA4F-B0A5-917E657CB56E}" type="datetimeFigureOut">
              <a:rPr lang="en-US" smtClean="0"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EBCA-95D6-0143-BB53-53FDBBF1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4-20 at 12.00.0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8" t="25724" r="19245" b="44398"/>
          <a:stretch/>
        </p:blipFill>
        <p:spPr>
          <a:xfrm>
            <a:off x="3352062" y="2769226"/>
            <a:ext cx="2446381" cy="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9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1-04-20 at 12.08.1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22038" r="6666" b="33145"/>
          <a:stretch/>
        </p:blipFill>
        <p:spPr>
          <a:xfrm>
            <a:off x="2508841" y="2352802"/>
            <a:ext cx="3539445" cy="12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9119" y="2352802"/>
            <a:ext cx="4324393" cy="1218044"/>
            <a:chOff x="739119" y="2352802"/>
            <a:chExt cx="4324393" cy="1218044"/>
          </a:xfrm>
        </p:grpSpPr>
        <p:pic>
          <p:nvPicPr>
            <p:cNvPr id="5" name="Picture 4" descr="Screen shot 2011-04-20 at 12.08.18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7" t="22038" r="85764" b="33145"/>
            <a:stretch/>
          </p:blipFill>
          <p:spPr>
            <a:xfrm>
              <a:off x="739119" y="2352802"/>
              <a:ext cx="385176" cy="1218044"/>
            </a:xfrm>
            <a:prstGeom prst="rect">
              <a:avLst/>
            </a:prstGeom>
          </p:spPr>
        </p:pic>
        <p:pic>
          <p:nvPicPr>
            <p:cNvPr id="3" name="Picture 2" descr="Screen shot 2011-04-20 at 12.08.18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47" t="22038" r="6666" b="33145"/>
            <a:stretch/>
          </p:blipFill>
          <p:spPr>
            <a:xfrm>
              <a:off x="4661270" y="2352802"/>
              <a:ext cx="402242" cy="1218044"/>
            </a:xfrm>
            <a:prstGeom prst="rect">
              <a:avLst/>
            </a:prstGeom>
          </p:spPr>
        </p:pic>
        <p:pic>
          <p:nvPicPr>
            <p:cNvPr id="2" name="Picture 1" descr="Screen shot 2011-04-20 at 12.14.58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43" t="45403" r="31203" b="25484"/>
            <a:stretch/>
          </p:blipFill>
          <p:spPr>
            <a:xfrm>
              <a:off x="1124295" y="2352802"/>
              <a:ext cx="3557795" cy="121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4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57947" y="2540191"/>
            <a:ext cx="4218713" cy="1030651"/>
            <a:chOff x="2457947" y="2540191"/>
            <a:chExt cx="4218713" cy="1030651"/>
          </a:xfrm>
        </p:grpSpPr>
        <p:pic>
          <p:nvPicPr>
            <p:cNvPr id="5" name="Picture 4" descr="Screen shot 2011-04-20 at 12.08.18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7" t="22038" r="85764" b="33145"/>
            <a:stretch/>
          </p:blipFill>
          <p:spPr>
            <a:xfrm>
              <a:off x="2457947" y="2571424"/>
              <a:ext cx="316041" cy="999418"/>
            </a:xfrm>
            <a:prstGeom prst="rect">
              <a:avLst/>
            </a:prstGeom>
          </p:spPr>
        </p:pic>
        <p:pic>
          <p:nvPicPr>
            <p:cNvPr id="3" name="Picture 2" descr="Screen shot 2011-04-20 at 12.08.18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47" t="22038" r="6666" b="33145"/>
            <a:stretch/>
          </p:blipFill>
          <p:spPr>
            <a:xfrm>
              <a:off x="6336302" y="2540191"/>
              <a:ext cx="340358" cy="1030651"/>
            </a:xfrm>
            <a:prstGeom prst="rect">
              <a:avLst/>
            </a:prstGeom>
          </p:spPr>
        </p:pic>
        <p:pic>
          <p:nvPicPr>
            <p:cNvPr id="2" name="Picture 1" descr="Screen shot 2011-04-20 at 12.14.58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43" t="17440" r="7464" b="53831"/>
            <a:stretch/>
          </p:blipFill>
          <p:spPr>
            <a:xfrm>
              <a:off x="2717045" y="2571424"/>
              <a:ext cx="3692126" cy="884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106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Porter</dc:creator>
  <cp:lastModifiedBy>Joseph Porter</cp:lastModifiedBy>
  <cp:revision>3</cp:revision>
  <dcterms:created xsi:type="dcterms:W3CDTF">2011-04-20T17:02:31Z</dcterms:created>
  <dcterms:modified xsi:type="dcterms:W3CDTF">2011-04-20T17:26:43Z</dcterms:modified>
</cp:coreProperties>
</file>