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4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7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2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570F-D6C4-455F-A339-34F67BE0A437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B087-54ED-4873-A0E1-E9C0345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redirect?url=http%3A%2F%2Fwww%2Eisis%2Evanderbilt%2Eedu%2Fsites%2Fdefault%2Ffiles%2FICINCO_2010_265_CR_press%2Epdf&amp;urlhash=AryP" TargetMode="External"/><Relationship Id="rId2" Type="http://schemas.openxmlformats.org/officeDocument/2006/relationships/hyperlink" Target="http://www.linkedin.com/redirect?url=http%3A%2F%2Fwww%2Einderscience%2Ecom%2Fsearch%2Findex%2Ephp%3Faction%3Drecord%26rec_id%3D39868%26prevQuery%3D%26ps%3D10%26m%3Dor&amp;urlhash=ba_f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redirect?url=http%3A%2F%2Fwww%2Eisis%2Evanderbilt%2Eedu%2Fsites%2Fdefault%2Ffiles%2Fpassivity_isis_tr_08-904_revised_2_15_11%2Epdf&amp;urlhash=N-MW" TargetMode="External"/><Relationship Id="rId2" Type="http://schemas.openxmlformats.org/officeDocument/2006/relationships/hyperlink" Target="http://www.linkedin.com/redirect?url=http%3A%2F%2Fwww%2Eisis%2Evanderbilt%2Eedu%2Fsites%2Fdefault%2Ffiles%2Fsop_bstep_press%2Epdf&amp;urlhash=Y44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Fleet of </a:t>
            </a:r>
            <a:r>
              <a:rPr lang="en-US" dirty="0" err="1" smtClean="0"/>
              <a:t>Quadrotor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Developed robust coordinated formation control with collision avoidance algorithm</a:t>
            </a:r>
          </a:p>
          <a:p>
            <a:r>
              <a:rPr lang="en-US" dirty="0" smtClean="0"/>
              <a:t>Theoretically rigorous</a:t>
            </a:r>
          </a:p>
          <a:p>
            <a:r>
              <a:rPr lang="en-US" dirty="0" smtClean="0"/>
              <a:t>Simulink Verification on both saturated-limited point-mass models and advanced </a:t>
            </a:r>
            <a:r>
              <a:rPr lang="en-US" dirty="0" err="1" smtClean="0"/>
              <a:t>quadrotor</a:t>
            </a:r>
            <a:r>
              <a:rPr lang="en-US" dirty="0" smtClean="0"/>
              <a:t> models</a:t>
            </a:r>
          </a:p>
          <a:p>
            <a:r>
              <a:rPr lang="en-US" dirty="0" err="1" smtClean="0"/>
              <a:t>TrueTime</a:t>
            </a:r>
            <a:r>
              <a:rPr lang="en-US" dirty="0" smtClean="0"/>
              <a:t> wireless networked delay models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Highlights of Relevant Publications: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Digital Control of Multiple Discrete Passive Plants Over Networks</a:t>
            </a:r>
            <a:r>
              <a:rPr lang="en-US" dirty="0"/>
              <a:t> </a:t>
            </a:r>
            <a:r>
              <a:rPr lang="en-US" dirty="0" smtClean="0"/>
              <a:t>(IJSCC – 2011)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A Passivity-Based Approach To Deployment In Multi-Agent Networks</a:t>
            </a:r>
            <a:r>
              <a:rPr lang="en-US" dirty="0" smtClean="0"/>
              <a:t> (Springer, Berlin)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Team: </a:t>
            </a:r>
            <a:r>
              <a:rPr lang="en-US" dirty="0" err="1" smtClean="0"/>
              <a:t>Kottenstette</a:t>
            </a:r>
            <a:r>
              <a:rPr lang="en-US" dirty="0" smtClean="0"/>
              <a:t>, LeBlanc, Hall III, </a:t>
            </a:r>
            <a:r>
              <a:rPr lang="en-US" dirty="0" err="1" smtClean="0"/>
              <a:t>Eyisi</a:t>
            </a:r>
            <a:r>
              <a:rPr lang="en-US" dirty="0" smtClean="0"/>
              <a:t>, Hemingway, </a:t>
            </a:r>
            <a:r>
              <a:rPr lang="en-US" dirty="0" err="1" smtClean="0"/>
              <a:t>Koutsoukos</a:t>
            </a:r>
            <a:r>
              <a:rPr lang="en-US" dirty="0" smtClean="0"/>
              <a:t>, </a:t>
            </a:r>
            <a:r>
              <a:rPr lang="en-US" dirty="0" err="1" smtClean="0"/>
              <a:t>Antsaklis</a:t>
            </a:r>
            <a:r>
              <a:rPr lang="en-US" dirty="0" smtClean="0"/>
              <a:t>, </a:t>
            </a:r>
            <a:r>
              <a:rPr lang="en-US" dirty="0" err="1" smtClean="0"/>
              <a:t>Sztipanovits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Networked Control of "m-Triangular </a:t>
            </a:r>
            <a:r>
              <a:rPr lang="en-US" sz="3600" dirty="0"/>
              <a:t>Systems"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Nonlinear </a:t>
            </a:r>
            <a:r>
              <a:rPr lang="en-US" dirty="0"/>
              <a:t>affine systems can </a:t>
            </a:r>
            <a:r>
              <a:rPr lang="en-US" dirty="0" smtClean="0"/>
              <a:t>be expressed as “m-Triangular Systems”</a:t>
            </a:r>
          </a:p>
          <a:p>
            <a:r>
              <a:rPr lang="en-US" dirty="0" smtClean="0"/>
              <a:t>Renders possible </a:t>
            </a:r>
            <a:r>
              <a:rPr lang="en-US" dirty="0"/>
              <a:t>well-posed, distributed, continuous-time, </a:t>
            </a:r>
            <a:r>
              <a:rPr lang="en-US" dirty="0" smtClean="0"/>
              <a:t>(adaptive) control laws</a:t>
            </a:r>
          </a:p>
          <a:p>
            <a:r>
              <a:rPr lang="en-US" dirty="0" smtClean="0"/>
              <a:t>Control </a:t>
            </a:r>
            <a:r>
              <a:rPr lang="en-US" dirty="0"/>
              <a:t>law creates a </a:t>
            </a:r>
            <a:r>
              <a:rPr lang="en-US" i="1" dirty="0"/>
              <a:t>strictly-output passive </a:t>
            </a:r>
            <a:r>
              <a:rPr lang="en-US" dirty="0"/>
              <a:t>system </a:t>
            </a:r>
            <a:r>
              <a:rPr lang="en-US" dirty="0" smtClean="0"/>
              <a:t>for </a:t>
            </a:r>
            <a:r>
              <a:rPr lang="en-US" dirty="0" err="1" smtClean="0"/>
              <a:t>multirate</a:t>
            </a:r>
            <a:r>
              <a:rPr lang="en-US" dirty="0" smtClean="0"/>
              <a:t> </a:t>
            </a:r>
            <a:r>
              <a:rPr lang="en-US" dirty="0"/>
              <a:t>discrete time networked control </a:t>
            </a:r>
            <a:r>
              <a:rPr lang="en-US" dirty="0" smtClean="0"/>
              <a:t>architectures</a:t>
            </a:r>
          </a:p>
          <a:p>
            <a:r>
              <a:rPr lang="en-US" dirty="0" smtClean="0"/>
              <a:t>Many applications including control of </a:t>
            </a:r>
            <a:r>
              <a:rPr lang="en-US" dirty="0"/>
              <a:t>these aircraft despite communication time varying delays and data </a:t>
            </a:r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Highlights of Relevant Publications: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A </a:t>
            </a:r>
            <a:r>
              <a:rPr lang="en-US" dirty="0" err="1" smtClean="0">
                <a:hlinkClick r:id="rId2"/>
              </a:rPr>
              <a:t>Backstepping</a:t>
            </a:r>
            <a:r>
              <a:rPr lang="en-US" dirty="0" smtClean="0">
                <a:hlinkClick r:id="rId2"/>
              </a:rPr>
              <a:t> Control Framework for m-Triangular Systems</a:t>
            </a:r>
            <a:r>
              <a:rPr lang="en-US" dirty="0" smtClean="0"/>
              <a:t> (TCST – </a:t>
            </a:r>
            <a:r>
              <a:rPr lang="en-US" sz="2300" dirty="0" smtClean="0"/>
              <a:t>(under review)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Passivity-Based Design of Wireless Networked Control Systems Subject to Time-Varying Delays</a:t>
            </a:r>
            <a:r>
              <a:rPr lang="en-US" dirty="0" smtClean="0"/>
              <a:t> (TCST – (provisionally accepted))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Team: </a:t>
            </a:r>
            <a:r>
              <a:rPr lang="en-US" dirty="0" err="1" smtClean="0"/>
              <a:t>Kottenstette</a:t>
            </a:r>
            <a:r>
              <a:rPr lang="en-US" dirty="0" smtClean="0"/>
              <a:t>, LeBlanc, </a:t>
            </a:r>
            <a:r>
              <a:rPr lang="en-US" dirty="0" err="1" smtClean="0"/>
              <a:t>Eyisi</a:t>
            </a:r>
            <a:r>
              <a:rPr lang="en-US" dirty="0" smtClean="0"/>
              <a:t>, Porter, </a:t>
            </a:r>
            <a:r>
              <a:rPr lang="en-US" dirty="0" err="1" smtClean="0"/>
              <a:t>Koutsoukos</a:t>
            </a:r>
            <a:r>
              <a:rPr lang="en-US" dirty="0" smtClean="0"/>
              <a:t>, </a:t>
            </a:r>
            <a:r>
              <a:rPr lang="en-US" dirty="0" err="1" smtClean="0"/>
              <a:t>Sztipanovits</a:t>
            </a:r>
            <a:r>
              <a:rPr lang="en-US" dirty="0" smtClean="0"/>
              <a:t>, </a:t>
            </a:r>
            <a:r>
              <a:rPr lang="en-US" dirty="0" err="1" smtClean="0"/>
              <a:t>Karsai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193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Fleet of Quadrotor Development</vt:lpstr>
      <vt:lpstr>Networked Control of "m-Triangular Systems"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of Quadrotor Simulations</dc:title>
  <dc:creator>Nicholas Kottenstette</dc:creator>
  <cp:lastModifiedBy>Nicholas Kottenstette</cp:lastModifiedBy>
  <cp:revision>8</cp:revision>
  <dcterms:created xsi:type="dcterms:W3CDTF">2011-06-09T16:03:48Z</dcterms:created>
  <dcterms:modified xsi:type="dcterms:W3CDTF">2011-06-09T16:58:59Z</dcterms:modified>
</cp:coreProperties>
</file>