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08" r:id="rId3"/>
    <p:sldId id="311" r:id="rId4"/>
    <p:sldId id="309" r:id="rId5"/>
    <p:sldId id="310" r:id="rId6"/>
    <p:sldId id="31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3" autoAdjust="0"/>
    <p:restoredTop sz="79420" autoAdjust="0"/>
  </p:normalViewPr>
  <p:slideViewPr>
    <p:cSldViewPr>
      <p:cViewPr varScale="1">
        <p:scale>
          <a:sx n="77" d="100"/>
          <a:sy n="77" d="100"/>
        </p:scale>
        <p:origin x="-4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E4F68-E92D-479A-A67C-53D7F34EB275}" type="datetimeFigureOut">
              <a:rPr lang="en-US" smtClean="0"/>
              <a:pPr/>
              <a:t>2/7/2011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A2548-9538-4BD4-8F1F-C8BC457654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20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A2548-9538-4BD4-8F1F-C8BC4576540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Science of Integration for CPS Kickoff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Science of Integration for CPS Kickoff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auto">
          <a:xfrm>
            <a:off x="0" y="1524000"/>
            <a:ext cx="9144000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Comic Sans MS" pitchFamily="66" charset="0"/>
              <a:cs typeface="+mn-cs"/>
            </a:endParaRPr>
          </a:p>
        </p:txBody>
      </p:sp>
      <p:pic>
        <p:nvPicPr>
          <p:cNvPr id="8" name="Picture 21" descr="isis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48601" y="336353"/>
            <a:ext cx="1066800" cy="730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Documents and Settings\jporter\Desktop\Publications\MURI\ESWeek09\figures\vandy_icon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49402" y="337165"/>
            <a:ext cx="893598" cy="72963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nkottens@isis.vanderbilt.edu" TargetMode="External"/><Relationship Id="rId2" Type="http://schemas.openxmlformats.org/officeDocument/2006/relationships/hyperlink" Target="http://cps-vo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cps-vo.org/group/so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CPS-VO Science of Integration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2/07/2011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2667000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Nicholas Kottenstette,</a:t>
            </a:r>
          </a:p>
          <a:p>
            <a:r>
              <a:rPr lang="en-US" dirty="0" smtClean="0"/>
              <a:t>Chris vanBuskirk,</a:t>
            </a:r>
          </a:p>
          <a:p>
            <a:endParaRPr lang="en-US" dirty="0" smtClean="0"/>
          </a:p>
          <a:p>
            <a:r>
              <a:rPr lang="en-US" dirty="0" smtClean="0"/>
              <a:t>Institute for Software Integrated Systems</a:t>
            </a:r>
          </a:p>
          <a:p>
            <a:r>
              <a:rPr lang="en-US" dirty="0" smtClean="0"/>
              <a:t>Vanderbilt  University</a:t>
            </a:r>
          </a:p>
          <a:p>
            <a:r>
              <a:rPr lang="en-US" dirty="0" smtClean="0"/>
              <a:t>Nashville, TN 37205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837"/>
            <a:ext cx="8382000" cy="4525963"/>
          </a:xfrm>
        </p:spPr>
        <p:txBody>
          <a:bodyPr>
            <a:normAutofit/>
          </a:bodyPr>
          <a:lstStyle/>
          <a:p>
            <a:pPr marL="857250" lvl="1" indent="-457200">
              <a:buFont typeface="+mj-lt"/>
              <a:buAutoNum type="arabicPeriod"/>
            </a:pPr>
            <a:r>
              <a:rPr lang="en-US" sz="3200" dirty="0" smtClean="0"/>
              <a:t>Go To</a:t>
            </a:r>
            <a:r>
              <a:rPr lang="en-US" sz="3200" dirty="0"/>
              <a:t>: </a:t>
            </a:r>
            <a:r>
              <a:rPr lang="en-US" sz="3200" dirty="0">
                <a:hlinkClick r:id="rId2"/>
              </a:rPr>
              <a:t>http://</a:t>
            </a:r>
            <a:r>
              <a:rPr lang="en-US" sz="3200" dirty="0" smtClean="0">
                <a:hlinkClick r:id="rId2"/>
              </a:rPr>
              <a:t>cps-vo.org</a:t>
            </a:r>
            <a:r>
              <a:rPr lang="en-US" sz="3200" dirty="0" smtClean="0"/>
              <a:t> and create a User Account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3200" dirty="0" smtClean="0"/>
              <a:t>Send </a:t>
            </a:r>
            <a:r>
              <a:rPr lang="en-US" sz="3200" dirty="0" smtClean="0">
                <a:hlinkClick r:id="rId3"/>
              </a:rPr>
              <a:t>nkottens@isis.vanderbilt.edu</a:t>
            </a:r>
            <a:r>
              <a:rPr lang="en-US" sz="3200" dirty="0" smtClean="0"/>
              <a:t> your user name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3200" dirty="0" smtClean="0"/>
              <a:t>I will add you to the </a:t>
            </a:r>
            <a:r>
              <a:rPr lang="en-US" sz="3200" dirty="0"/>
              <a:t>newly created Science of Integration Group at </a:t>
            </a:r>
            <a:r>
              <a:rPr lang="en-US" sz="3200" dirty="0">
                <a:hlinkClick r:id="rId4"/>
              </a:rPr>
              <a:t>http://</a:t>
            </a:r>
            <a:r>
              <a:rPr lang="en-US" sz="3200" dirty="0" smtClean="0">
                <a:hlinkClick r:id="rId4"/>
              </a:rPr>
              <a:t>cps-vo.org/group/soi</a:t>
            </a:r>
            <a:r>
              <a:rPr lang="en-US" sz="3200" dirty="0" smtClean="0"/>
              <a:t> .</a:t>
            </a:r>
          </a:p>
          <a:p>
            <a:pPr marL="400050" lvl="1" indent="0">
              <a:buNone/>
            </a:pP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837"/>
            <a:ext cx="8382000" cy="4525963"/>
          </a:xfrm>
        </p:spPr>
        <p:txBody>
          <a:bodyPr>
            <a:normAutofit fontScale="62500" lnSpcReduction="20000"/>
          </a:bodyPr>
          <a:lstStyle/>
          <a:p>
            <a:pPr marL="400050" lvl="1" indent="0">
              <a:buNone/>
            </a:pPr>
            <a:r>
              <a:rPr lang="en-US" sz="3200" dirty="0"/>
              <a:t> Our mission is to provide reports, presentations and a science-based predictable tool suite to the Cyber Physical Systems (CPS) community related to our work in developing a new Science of Integration for CPS. This new science re-examines the fundamentals of composition in heterogeneous systems, develops foundations and tools for system integration and validates the results in experiments using automotive and avionics System-of-Systems experimental platforms. Building on the rigorous foundations, our aim is to provide the latest theories and methods for achieving </a:t>
            </a:r>
            <a:r>
              <a:rPr lang="en-US" sz="3200" dirty="0" err="1"/>
              <a:t>constructivity</a:t>
            </a:r>
            <a:r>
              <a:rPr lang="en-US" sz="3200" dirty="0"/>
              <a:t> and predictability in CPS integration. Our group includes an interdisciplinary group of researchers in: i) Model-Based Design and Software Engineering from Vanderbilt University (VU) and the University of Maryland (UMD); ii) Systems Science and Engineering from University of Notre Dame (ND) and UMD; iii) Control Theory and Engineering (ND, UMD, VU); iv) Computer Engineering and Networking (VU, UMD); and v) providing simulation-based and real-life electrical architecture </a:t>
            </a:r>
            <a:r>
              <a:rPr lang="en-US" sz="3200" dirty="0" err="1"/>
              <a:t>testbeds</a:t>
            </a:r>
            <a:r>
              <a:rPr lang="en-US" sz="3200" dirty="0"/>
              <a:t>, challenge problems, evaluation metrics, and development tools from General Motors Global R&amp;D Center.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69418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Need Moderators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837"/>
            <a:ext cx="8382000" cy="4525963"/>
          </a:xfrm>
        </p:spPr>
        <p:txBody>
          <a:bodyPr>
            <a:normAutofit/>
          </a:bodyPr>
          <a:lstStyle/>
          <a:p>
            <a:pPr marL="857250" lvl="1" indent="-457200">
              <a:buFont typeface="+mj-lt"/>
              <a:buAutoNum type="arabicPeriod"/>
            </a:pPr>
            <a:r>
              <a:rPr lang="en-US" sz="3200" dirty="0" smtClean="0"/>
              <a:t>I need a suggestion from ND, UMD and GM for a cps-</a:t>
            </a:r>
            <a:r>
              <a:rPr lang="en-US" sz="3200" dirty="0" err="1" smtClean="0"/>
              <a:t>vo</a:t>
            </a:r>
            <a:r>
              <a:rPr lang="en-US" sz="3200" dirty="0" smtClean="0"/>
              <a:t> moderator.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3200" dirty="0" smtClean="0"/>
              <a:t>They will be responsible for making sure that the material posted is given appropriate Taxonomy tags to facilitate optimal usage of the CPS-VO/</a:t>
            </a:r>
            <a:r>
              <a:rPr lang="en-US" sz="3200" dirty="0" err="1" smtClean="0"/>
              <a:t>SoI</a:t>
            </a:r>
            <a:r>
              <a:rPr lang="en-US" sz="3200" dirty="0" smtClean="0"/>
              <a:t> group site</a:t>
            </a:r>
          </a:p>
          <a:p>
            <a:pPr marL="400050" lvl="1" indent="0">
              <a:buNone/>
            </a:pPr>
            <a:endParaRPr lang="en-US" sz="3200" dirty="0" smtClean="0"/>
          </a:p>
          <a:p>
            <a:pPr marL="400050" lvl="1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084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 Taxonomy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837"/>
            <a:ext cx="8382000" cy="4525963"/>
          </a:xfrm>
        </p:spPr>
        <p:txBody>
          <a:bodyPr>
            <a:normAutofit/>
          </a:bodyPr>
          <a:lstStyle/>
          <a:p>
            <a:pPr marL="857250" lvl="1" indent="-457200">
              <a:buFont typeface="+mj-lt"/>
              <a:buAutoNum type="arabicPeriod"/>
            </a:pPr>
            <a:r>
              <a:rPr lang="en-US" sz="3200" dirty="0" smtClean="0"/>
              <a:t>Presentation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3200" dirty="0" smtClean="0"/>
              <a:t>Publications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2800" dirty="0" smtClean="0"/>
              <a:t>Books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2800" dirty="0" smtClean="0"/>
              <a:t>Journal Papers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2800" dirty="0" smtClean="0"/>
              <a:t>Conference Papers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2800" dirty="0" smtClean="0"/>
              <a:t>Technical Reports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3200" dirty="0" smtClean="0"/>
              <a:t>Tools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3200" dirty="0" smtClean="0"/>
              <a:t>Videos</a:t>
            </a:r>
          </a:p>
          <a:p>
            <a:pPr marL="400050" lvl="1" indent="0">
              <a:buNone/>
            </a:pPr>
            <a:endParaRPr lang="en-US" sz="3200" dirty="0" smtClean="0"/>
          </a:p>
          <a:p>
            <a:pPr marL="400050" lvl="1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33600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 /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837"/>
            <a:ext cx="8382000" cy="452596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endParaRPr lang="en-US" sz="3200" dirty="0" smtClean="0"/>
          </a:p>
          <a:p>
            <a:pPr marL="400050" lvl="1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50804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</TotalTime>
  <Words>119</Words>
  <Application>Microsoft Office PowerPoint</Application>
  <PresentationFormat>On-screen Show (4:3)</PresentationFormat>
  <Paragraphs>28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CPS-VO Science of Integration  2/07/2011</vt:lpstr>
      <vt:lpstr>What To Do</vt:lpstr>
      <vt:lpstr>Our Mission</vt:lpstr>
      <vt:lpstr>We Need Moderators</vt:lpstr>
      <vt:lpstr>Initial Taxonomy</vt:lpstr>
      <vt:lpstr>Questions / Comments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ESMoL and Examples</dc:title>
  <dc:creator>jporter</dc:creator>
  <cp:lastModifiedBy>Nicholas Kottenstette</cp:lastModifiedBy>
  <cp:revision>285</cp:revision>
  <dcterms:created xsi:type="dcterms:W3CDTF">2006-08-16T00:00:00Z</dcterms:created>
  <dcterms:modified xsi:type="dcterms:W3CDTF">2011-02-07T17:57:38Z</dcterms:modified>
</cp:coreProperties>
</file>