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Constructive Methods for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High Confidence </a:t>
            </a:r>
            <a:br>
              <a:rPr lang="en-US" b="1" dirty="0" smtClean="0"/>
            </a:br>
            <a:r>
              <a:rPr lang="en-US" b="1" dirty="0" smtClean="0"/>
              <a:t>Networked </a:t>
            </a:r>
            <a:r>
              <a:rPr lang="en-US" b="1" dirty="0" smtClean="0"/>
              <a:t>Control Systems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Nicholas Kottenstette,  Janos Sztipanovits, and  Joseph Porter</a:t>
            </a:r>
          </a:p>
          <a:p>
            <a:endParaRPr lang="en-US" sz="2000" dirty="0" smtClean="0"/>
          </a:p>
          <a:p>
            <a:r>
              <a:rPr lang="en-US" sz="2400" dirty="0" smtClean="0"/>
              <a:t>Institute for Software Integrated Systems (ISIS)</a:t>
            </a:r>
          </a:p>
          <a:p>
            <a:r>
              <a:rPr lang="en-US" sz="2400" dirty="0" smtClean="0"/>
              <a:t>Vanderbilt University</a:t>
            </a:r>
          </a:p>
          <a:p>
            <a:r>
              <a:rPr lang="en-US" sz="2400" dirty="0" smtClean="0"/>
              <a:t>Nashville, TN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 smtClean="0"/>
              <a:t>for constructing </a:t>
            </a:r>
            <a:r>
              <a:rPr lang="en-US" dirty="0" smtClean="0"/>
              <a:t>networked control </a:t>
            </a:r>
            <a:r>
              <a:rPr lang="en-US" dirty="0" smtClean="0"/>
              <a:t>systems to address: 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obustness </a:t>
            </a:r>
            <a:r>
              <a:rPr lang="en-US" dirty="0" smtClean="0"/>
              <a:t>to network </a:t>
            </a:r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 smtClean="0"/>
              <a:t>stability </a:t>
            </a:r>
            <a:r>
              <a:rPr lang="en-US" dirty="0" smtClean="0"/>
              <a:t>verification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Constructive Methods for  High Confidence  Networked Control Systems </vt:lpstr>
      <vt:lpstr>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Constructive Methods for  High Confidence  Networked Control Systems </dc:title>
  <dc:creator/>
  <cp:lastModifiedBy>joe porter</cp:lastModifiedBy>
  <cp:revision>6</cp:revision>
  <dcterms:created xsi:type="dcterms:W3CDTF">2006-08-16T00:00:00Z</dcterms:created>
  <dcterms:modified xsi:type="dcterms:W3CDTF">2009-06-02T17:13:15Z</dcterms:modified>
</cp:coreProperties>
</file>