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HCDES Toolchain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7200" y="2286000"/>
            <a:ext cx="13716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Matlab</a:t>
            </a:r>
          </a:p>
          <a:p>
            <a:pPr algn="ctr"/>
            <a:r>
              <a:rPr lang="en-US" dirty="0" smtClean="0"/>
              <a:t>Simulink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22860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mdl2mga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81400" y="2286000"/>
            <a:ext cx="1295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EsMoL</a:t>
            </a:r>
            <a:endParaRPr lang="en-US" dirty="0" smtClean="0"/>
          </a:p>
          <a:p>
            <a:pPr algn="ctr"/>
            <a:r>
              <a:rPr lang="en-US" dirty="0" smtClean="0"/>
              <a:t>GME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35814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sl</a:t>
            </a:r>
            <a:endParaRPr lang="en-US" dirty="0" smtClean="0"/>
          </a:p>
          <a:p>
            <a:pPr algn="ctr"/>
            <a:r>
              <a:rPr lang="en-US" dirty="0" smtClean="0"/>
              <a:t>C/G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35814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s/f</a:t>
            </a:r>
          </a:p>
          <a:p>
            <a:pPr algn="ctr"/>
            <a:r>
              <a:rPr lang="en-US" dirty="0" smtClean="0"/>
              <a:t>C/G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35814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robo</a:t>
            </a:r>
            <a:endParaRPr lang="en-US" dirty="0" smtClean="0"/>
          </a:p>
          <a:p>
            <a:pPr algn="ctr"/>
            <a:r>
              <a:rPr lang="en-US" dirty="0" smtClean="0"/>
              <a:t>C/G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24600" y="35814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gstix</a:t>
            </a:r>
            <a:endParaRPr lang="en-US" dirty="0" smtClean="0"/>
          </a:p>
          <a:p>
            <a:pPr algn="ctr"/>
            <a:r>
              <a:rPr lang="en-US" dirty="0" smtClean="0"/>
              <a:t>C/G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10400" y="22860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tt</a:t>
            </a:r>
            <a:endParaRPr lang="en-US" dirty="0" smtClean="0"/>
          </a:p>
          <a:p>
            <a:pPr algn="ctr"/>
            <a:r>
              <a:rPr lang="en-US" dirty="0" err="1" smtClean="0"/>
              <a:t>Sched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0200" y="23241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EsMoL</a:t>
            </a:r>
            <a:r>
              <a:rPr lang="en-US" dirty="0" smtClean="0"/>
              <a:t>/</a:t>
            </a:r>
            <a:r>
              <a:rPr lang="en-US" dirty="0" err="1" smtClean="0"/>
              <a:t>Sch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410200" y="14859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EsMoL2tt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934200" y="1447800"/>
            <a:ext cx="13716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TrueTime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819400" y="4953000"/>
            <a:ext cx="1295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robo</a:t>
            </a:r>
            <a:endParaRPr lang="en-US" dirty="0" smtClean="0"/>
          </a:p>
          <a:p>
            <a:pPr algn="ctr"/>
            <a:r>
              <a:rPr lang="en-US" dirty="0" smtClean="0"/>
              <a:t>Frodo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953000" y="4953000"/>
            <a:ext cx="1295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gstix</a:t>
            </a:r>
            <a:endParaRPr lang="en-US" dirty="0" smtClean="0"/>
          </a:p>
          <a:p>
            <a:pPr algn="ctr"/>
            <a:r>
              <a:rPr lang="en-US" dirty="0" smtClean="0"/>
              <a:t>Frodo</a:t>
            </a:r>
            <a:endParaRPr lang="en-US" dirty="0"/>
          </a:p>
        </p:txBody>
      </p:sp>
      <p:cxnSp>
        <p:nvCxnSpPr>
          <p:cNvPr id="17" name="Elbow Connector 16"/>
          <p:cNvCxnSpPr>
            <a:stCxn id="3" idx="3"/>
            <a:endCxn id="4" idx="1"/>
          </p:cNvCxnSpPr>
          <p:nvPr/>
        </p:nvCxnSpPr>
        <p:spPr>
          <a:xfrm>
            <a:off x="1828800" y="25527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5" idx="1"/>
          </p:cNvCxnSpPr>
          <p:nvPr/>
        </p:nvCxnSpPr>
        <p:spPr>
          <a:xfrm>
            <a:off x="3276600" y="25527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5" idx="0"/>
            <a:endCxn id="12" idx="1"/>
          </p:cNvCxnSpPr>
          <p:nvPr/>
        </p:nvCxnSpPr>
        <p:spPr>
          <a:xfrm rot="5400000" flipH="1" flipV="1">
            <a:off x="4533900" y="1409700"/>
            <a:ext cx="571500" cy="1181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" idx="3"/>
            <a:endCxn id="13" idx="1"/>
          </p:cNvCxnSpPr>
          <p:nvPr/>
        </p:nvCxnSpPr>
        <p:spPr>
          <a:xfrm>
            <a:off x="6629400" y="17145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11" idx="1"/>
          </p:cNvCxnSpPr>
          <p:nvPr/>
        </p:nvCxnSpPr>
        <p:spPr>
          <a:xfrm>
            <a:off x="4876800" y="2552700"/>
            <a:ext cx="533400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10" idx="1"/>
          </p:cNvCxnSpPr>
          <p:nvPr/>
        </p:nvCxnSpPr>
        <p:spPr>
          <a:xfrm>
            <a:off x="6629400" y="2552700"/>
            <a:ext cx="381000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2"/>
            <a:endCxn id="6" idx="0"/>
          </p:cNvCxnSpPr>
          <p:nvPr/>
        </p:nvCxnSpPr>
        <p:spPr>
          <a:xfrm rot="5400000">
            <a:off x="2667000" y="2019300"/>
            <a:ext cx="762000" cy="2362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2"/>
            <a:endCxn id="7" idx="0"/>
          </p:cNvCxnSpPr>
          <p:nvPr/>
        </p:nvCxnSpPr>
        <p:spPr>
          <a:xfrm rot="5400000">
            <a:off x="3543300" y="2895600"/>
            <a:ext cx="7620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2"/>
            <a:endCxn id="8" idx="0"/>
          </p:cNvCxnSpPr>
          <p:nvPr/>
        </p:nvCxnSpPr>
        <p:spPr>
          <a:xfrm rot="16200000" flipH="1">
            <a:off x="4419600" y="2628900"/>
            <a:ext cx="7620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2"/>
            <a:endCxn id="9" idx="0"/>
          </p:cNvCxnSpPr>
          <p:nvPr/>
        </p:nvCxnSpPr>
        <p:spPr>
          <a:xfrm rot="16200000" flipH="1">
            <a:off x="5257800" y="1790700"/>
            <a:ext cx="762000" cy="2819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2"/>
            <a:endCxn id="14" idx="0"/>
          </p:cNvCxnSpPr>
          <p:nvPr/>
        </p:nvCxnSpPr>
        <p:spPr>
          <a:xfrm rot="16200000" flipH="1">
            <a:off x="2324100" y="3810000"/>
            <a:ext cx="685800" cy="1600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2"/>
            <a:endCxn id="14" idx="0"/>
          </p:cNvCxnSpPr>
          <p:nvPr/>
        </p:nvCxnSpPr>
        <p:spPr>
          <a:xfrm rot="5400000">
            <a:off x="3200400" y="4533900"/>
            <a:ext cx="685800" cy="152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2"/>
            <a:endCxn id="15" idx="0"/>
          </p:cNvCxnSpPr>
          <p:nvPr/>
        </p:nvCxnSpPr>
        <p:spPr>
          <a:xfrm rot="16200000" flipH="1">
            <a:off x="4267200" y="3619500"/>
            <a:ext cx="685800" cy="1981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2"/>
            <a:endCxn id="15" idx="0"/>
          </p:cNvCxnSpPr>
          <p:nvPr/>
        </p:nvCxnSpPr>
        <p:spPr>
          <a:xfrm rot="16200000" flipH="1">
            <a:off x="3390900" y="2743200"/>
            <a:ext cx="685800" cy="3733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2"/>
            <a:endCxn id="14" idx="0"/>
          </p:cNvCxnSpPr>
          <p:nvPr/>
        </p:nvCxnSpPr>
        <p:spPr>
          <a:xfrm rot="5400000">
            <a:off x="4076700" y="3657600"/>
            <a:ext cx="685800" cy="1905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15" idx="0"/>
          </p:cNvCxnSpPr>
          <p:nvPr/>
        </p:nvCxnSpPr>
        <p:spPr>
          <a:xfrm rot="5400000">
            <a:off x="5981700" y="3886200"/>
            <a:ext cx="685800" cy="1447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evel 60"/>
          <p:cNvSpPr/>
          <p:nvPr/>
        </p:nvSpPr>
        <p:spPr>
          <a:xfrm>
            <a:off x="2667000" y="5943600"/>
            <a:ext cx="1676400" cy="685800"/>
          </a:xfrm>
          <a:prstGeom prst="bevel">
            <a:avLst>
              <a:gd name="adj" fmla="val 678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XPC</a:t>
            </a:r>
          </a:p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62" name="Up-Down Arrow 61"/>
          <p:cNvSpPr/>
          <p:nvPr/>
        </p:nvSpPr>
        <p:spPr>
          <a:xfrm>
            <a:off x="3352800" y="5486400"/>
            <a:ext cx="228600" cy="457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>
            <a:off x="4114800" y="5105400"/>
            <a:ext cx="838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HCDES Toolchain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HCDES Toolchain</dc:title>
  <dc:creator/>
  <cp:lastModifiedBy>Gabor Karsai</cp:lastModifiedBy>
  <cp:revision>3</cp:revision>
  <dcterms:created xsi:type="dcterms:W3CDTF">2006-08-16T00:00:00Z</dcterms:created>
  <dcterms:modified xsi:type="dcterms:W3CDTF">2009-01-13T14:41:41Z</dcterms:modified>
</cp:coreProperties>
</file>