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5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bg1">
                <a:lumMod val="85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304800" y="3657600"/>
            <a:ext cx="8534400" cy="762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>
            <a:off x="304800" y="2057400"/>
            <a:ext cx="8534400" cy="762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bg1">
                <a:lumMod val="85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0594" y="152400"/>
            <a:ext cx="77380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le 7"/>
          <p:cNvSpPr/>
          <p:nvPr userDrawn="1"/>
        </p:nvSpPr>
        <p:spPr>
          <a:xfrm>
            <a:off x="304800" y="1447800"/>
            <a:ext cx="8534400" cy="762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304800" y="6248400"/>
            <a:ext cx="8534400" cy="762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UDM Interpreter Development</a:t>
            </a:r>
            <a:br>
              <a:rPr lang="en-US" dirty="0" smtClean="0"/>
            </a:br>
            <a:r>
              <a:rPr lang="en-US" dirty="0" smtClean="0"/>
              <a:t>by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CS 388: Model-Integrated Computing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Traversal: Visitor?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Visitors traverse the model, and invoke callbacks by type…</a:t>
            </a:r>
          </a:p>
          <a:p>
            <a:pPr lvl="1"/>
            <a:r>
              <a:rPr lang="en-US" dirty="0" smtClean="0"/>
              <a:t>Limited context during visit – </a:t>
            </a:r>
          </a:p>
          <a:p>
            <a:pPr lvl="2"/>
            <a:r>
              <a:rPr lang="en-US" dirty="0" smtClean="0"/>
              <a:t>Immediate node</a:t>
            </a:r>
          </a:p>
          <a:p>
            <a:pPr lvl="2"/>
            <a:r>
              <a:rPr lang="en-US" dirty="0" smtClean="0"/>
              <a:t>Adjacent nodes</a:t>
            </a:r>
          </a:p>
          <a:p>
            <a:pPr lvl="1"/>
            <a:r>
              <a:rPr lang="en-US" dirty="0" smtClean="0"/>
              <a:t>Lots of interpreters don’t need context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manual traversal for more complicated, context-dependent tasks!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Constraint-Based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Start with Requirements: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Model time-triggered platforms, tasks, and messages.</a:t>
            </a:r>
          </a:p>
          <a:p>
            <a:pPr lvl="1"/>
            <a:r>
              <a:rPr lang="en-US" dirty="0" smtClean="0"/>
              <a:t>Create a valid schedule for time-triggered networks (if model is schedulable).</a:t>
            </a:r>
          </a:p>
          <a:p>
            <a:pPr lvl="1"/>
            <a:r>
              <a:rPr lang="en-US" dirty="0" smtClean="0"/>
              <a:t>Output/display schedules in a useful form.</a:t>
            </a:r>
          </a:p>
          <a:p>
            <a:pPr lvl="1"/>
            <a:r>
              <a:rPr lang="en-US" dirty="0" smtClean="0"/>
              <a:t>Build a standalone version for non-GME users.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Learn a little bit about UDM and constraint programming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Description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1022" t="14713" r="23333" b="33793"/>
          <a:stretch>
            <a:fillRect/>
          </a:stretch>
        </p:blipFill>
        <p:spPr bwMode="auto">
          <a:xfrm>
            <a:off x="1371600" y="1676400"/>
            <a:ext cx="6400800" cy="43627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should be automated in the whole software engineering process?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Everything</a:t>
            </a:r>
          </a:p>
          <a:p>
            <a:pPr lvl="1"/>
            <a:r>
              <a:rPr lang="en-US" dirty="0" smtClean="0"/>
              <a:t>Nothing</a:t>
            </a:r>
          </a:p>
          <a:p>
            <a:pPr lvl="1"/>
            <a:r>
              <a:rPr lang="en-US" dirty="0" smtClean="0"/>
              <a:t>Everything that’s easy to automate!</a:t>
            </a:r>
          </a:p>
          <a:p>
            <a:pPr lvl="1"/>
            <a:r>
              <a:rPr lang="en-US" dirty="0" smtClean="0"/>
              <a:t>Useful?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should be automated in the whole software engineering process?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Everything</a:t>
            </a:r>
          </a:p>
          <a:p>
            <a:pPr lvl="1"/>
            <a:r>
              <a:rPr lang="en-US" dirty="0" smtClean="0"/>
              <a:t>Nothing</a:t>
            </a:r>
          </a:p>
          <a:p>
            <a:pPr lvl="1"/>
            <a:r>
              <a:rPr lang="en-US" dirty="0" smtClean="0"/>
              <a:t>Everything that’s easy to automate!</a:t>
            </a:r>
          </a:p>
          <a:p>
            <a:pPr lvl="1"/>
            <a:r>
              <a:rPr lang="en-US" dirty="0" smtClean="0"/>
              <a:t>Useful?   Where is the automation needed?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the automation needed?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Repetition</a:t>
            </a:r>
          </a:p>
          <a:p>
            <a:pPr lvl="1"/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Details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the automation needed?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Volume</a:t>
            </a:r>
          </a:p>
          <a:p>
            <a:pPr lvl="2"/>
            <a:r>
              <a:rPr lang="en-US" dirty="0" smtClean="0"/>
              <a:t>Data entry tasks</a:t>
            </a:r>
          </a:p>
          <a:p>
            <a:pPr lvl="2"/>
            <a:r>
              <a:rPr lang="en-US" dirty="0" smtClean="0"/>
              <a:t>Code generation</a:t>
            </a:r>
          </a:p>
          <a:p>
            <a:pPr lvl="1"/>
            <a:r>
              <a:rPr lang="en-US" dirty="0" smtClean="0"/>
              <a:t>Repetition</a:t>
            </a:r>
          </a:p>
          <a:p>
            <a:pPr lvl="1"/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Details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Where is the automation needed?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Volume</a:t>
            </a:r>
          </a:p>
          <a:p>
            <a:pPr lvl="2"/>
            <a:r>
              <a:rPr lang="en-US" dirty="0" smtClean="0"/>
              <a:t>Data entry tasks</a:t>
            </a:r>
          </a:p>
          <a:p>
            <a:pPr lvl="2"/>
            <a:r>
              <a:rPr lang="en-US" dirty="0" smtClean="0"/>
              <a:t>Code generation</a:t>
            </a:r>
          </a:p>
          <a:p>
            <a:pPr lvl="1"/>
            <a:r>
              <a:rPr lang="en-US" dirty="0" smtClean="0"/>
              <a:t>Repetition</a:t>
            </a:r>
          </a:p>
          <a:p>
            <a:pPr lvl="2"/>
            <a:r>
              <a:rPr lang="en-US" dirty="0" smtClean="0"/>
              <a:t>Data entry tasks – often requirements</a:t>
            </a:r>
          </a:p>
          <a:p>
            <a:pPr lvl="2"/>
            <a:r>
              <a:rPr lang="en-US" dirty="0" smtClean="0"/>
              <a:t>Large distributed system with similar </a:t>
            </a:r>
            <a:r>
              <a:rPr lang="en-US" dirty="0" smtClean="0"/>
              <a:t>nodes</a:t>
            </a:r>
          </a:p>
          <a:p>
            <a:pPr lvl="1"/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Details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Where is the automation needed?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Volume</a:t>
            </a:r>
          </a:p>
          <a:p>
            <a:pPr lvl="2"/>
            <a:r>
              <a:rPr lang="en-US" dirty="0" smtClean="0"/>
              <a:t>Data entry tasks</a:t>
            </a:r>
          </a:p>
          <a:p>
            <a:pPr lvl="2"/>
            <a:r>
              <a:rPr lang="en-US" dirty="0" smtClean="0"/>
              <a:t>Code generation</a:t>
            </a:r>
          </a:p>
          <a:p>
            <a:pPr lvl="1"/>
            <a:r>
              <a:rPr lang="en-US" dirty="0" smtClean="0"/>
              <a:t>Repetition</a:t>
            </a:r>
          </a:p>
          <a:p>
            <a:pPr lvl="2"/>
            <a:r>
              <a:rPr lang="en-US" dirty="0" smtClean="0"/>
              <a:t>Data entry tasks – often requirements</a:t>
            </a:r>
          </a:p>
          <a:p>
            <a:pPr lvl="2"/>
            <a:r>
              <a:rPr lang="en-US" dirty="0" smtClean="0"/>
              <a:t>Large distributed system with similar </a:t>
            </a:r>
            <a:r>
              <a:rPr lang="en-US" dirty="0" smtClean="0"/>
              <a:t>nodes</a:t>
            </a:r>
          </a:p>
          <a:p>
            <a:pPr lvl="1"/>
            <a:r>
              <a:rPr lang="en-US" dirty="0" smtClean="0"/>
              <a:t>Complexity</a:t>
            </a:r>
          </a:p>
          <a:p>
            <a:pPr lvl="2"/>
            <a:r>
              <a:rPr lang="en-US" dirty="0" smtClean="0"/>
              <a:t>Complex relationships that must be managed correctly each time – i.e. walking  hierarchy trees or extracting data from graphs</a:t>
            </a:r>
          </a:p>
          <a:p>
            <a:pPr lvl="1"/>
            <a:r>
              <a:rPr lang="en-US" dirty="0" smtClean="0"/>
              <a:t>Details</a:t>
            </a:r>
          </a:p>
          <a:p>
            <a:pPr lvl="2"/>
            <a:r>
              <a:rPr lang="en-US" dirty="0" smtClean="0"/>
              <a:t>Keeping track of lots of little things that a designer may need only infrequently (like configuration items)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Think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API,  BON2 or UDM?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Think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API,  BON2 or UDM?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463800"/>
          <a:ext cx="6934200" cy="35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0"/>
                <a:gridCol w="2311400"/>
                <a:gridCol w="2311400"/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BON2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UDM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Stable</a:t>
                      </a:r>
                      <a:r>
                        <a:rPr lang="en-US" baseline="0" dirty="0" smtClean="0"/>
                        <a:t> API</a:t>
                      </a:r>
                    </a:p>
                    <a:p>
                      <a:pPr algn="ctr"/>
                      <a:r>
                        <a:rPr lang="en-US" baseline="0" dirty="0" smtClean="0"/>
                        <a:t>MS COM (Pro?)</a:t>
                      </a:r>
                    </a:p>
                    <a:p>
                      <a:pPr algn="ctr"/>
                      <a:r>
                        <a:rPr lang="en-US" baseline="0" dirty="0" smtClean="0"/>
                        <a:t>Visitor Framework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Portable</a:t>
                      </a:r>
                    </a:p>
                    <a:p>
                      <a:pPr algn="ctr"/>
                      <a:r>
                        <a:rPr lang="en-US" dirty="0" smtClean="0"/>
                        <a:t>Standalone</a:t>
                      </a:r>
                    </a:p>
                    <a:p>
                      <a:pPr algn="ctr"/>
                      <a:r>
                        <a:rPr lang="en-US" dirty="0" smtClean="0"/>
                        <a:t>XML Backend</a:t>
                      </a:r>
                    </a:p>
                    <a:p>
                      <a:pPr algn="ctr"/>
                      <a:r>
                        <a:rPr lang="en-US" dirty="0" err="1" smtClean="0"/>
                        <a:t>GReAT</a:t>
                      </a:r>
                      <a:endParaRPr lang="en-US" dirty="0" smtClean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Platform-Dependent</a:t>
                      </a:r>
                    </a:p>
                    <a:p>
                      <a:pPr algn="ctr"/>
                      <a:r>
                        <a:rPr lang="en-US" dirty="0" smtClean="0"/>
                        <a:t>GME Dependent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mature</a:t>
                      </a:r>
                    </a:p>
                    <a:p>
                      <a:pPr algn="ctr"/>
                      <a:r>
                        <a:rPr lang="en-US" baseline="0" dirty="0" smtClean="0"/>
                        <a:t>Extra steps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330</Words>
  <Application>Microsoft Office PowerPoint</Application>
  <PresentationFormat>On-screen Show (4:3)</PresentationFormat>
  <Paragraphs>94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UDM Interpreter Development by Example</vt:lpstr>
      <vt:lpstr>Automation Decisions</vt:lpstr>
      <vt:lpstr>Automation Decisions</vt:lpstr>
      <vt:lpstr>Useful Automation</vt:lpstr>
      <vt:lpstr>Useful Automation</vt:lpstr>
      <vt:lpstr>Useful Automation</vt:lpstr>
      <vt:lpstr>Useful Automation</vt:lpstr>
      <vt:lpstr>Things to Think About</vt:lpstr>
      <vt:lpstr>Things to Think About</vt:lpstr>
      <vt:lpstr>Traversal: Visitor?</vt:lpstr>
      <vt:lpstr>Example: Constraint-Based Scheduler</vt:lpstr>
      <vt:lpstr>System Description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Development</dc:title>
  <dc:creator/>
  <cp:lastModifiedBy>joe porter</cp:lastModifiedBy>
  <cp:revision>16</cp:revision>
  <dcterms:created xsi:type="dcterms:W3CDTF">2006-08-16T00:00:00Z</dcterms:created>
  <dcterms:modified xsi:type="dcterms:W3CDTF">2007-11-27T22:12:30Z</dcterms:modified>
</cp:coreProperties>
</file>