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73" r:id="rId3"/>
    <p:sldId id="270" r:id="rId4"/>
    <p:sldId id="257" r:id="rId5"/>
    <p:sldId id="279" r:id="rId6"/>
    <p:sldId id="262" r:id="rId7"/>
    <p:sldId id="264" r:id="rId8"/>
    <p:sldId id="286" r:id="rId9"/>
    <p:sldId id="259" r:id="rId10"/>
    <p:sldId id="285" r:id="rId11"/>
    <p:sldId id="263" r:id="rId12"/>
    <p:sldId id="265" r:id="rId13"/>
    <p:sldId id="268" r:id="rId14"/>
    <p:sldId id="266" r:id="rId15"/>
    <p:sldId id="269" r:id="rId16"/>
    <p:sldId id="272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288"/>
      </p:cViewPr>
      <p:guideLst>
        <p:guide orient="horz" pos="1117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32828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32828"/>
              </a:solidFill>
              <a:ln>
                <a:solidFill>
                  <a:schemeClr val="accen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01E-4D46-A572-01E8DDC33380}"/>
              </c:ext>
            </c:extLst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1E-4D46-A572-01E8DDC33380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1E-4D46-A572-01E8DDC33380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1E-4D46-A572-01E8DDC33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7968"/>
        <c:axId val="34619968"/>
      </c:barChart>
      <c:catAx>
        <c:axId val="3438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619968"/>
        <c:crosses val="autoZero"/>
        <c:auto val="1"/>
        <c:lblAlgn val="ctr"/>
        <c:lblOffset val="100"/>
        <c:noMultiLvlLbl val="0"/>
      </c:catAx>
      <c:valAx>
        <c:axId val="3461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87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418-4B38-96D9-883D91EA59CA}"/>
              </c:ext>
            </c:extLst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18-4B38-96D9-883D91EA59CA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18-4B38-96D9-883D91EA59CA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18-4B38-96D9-883D91EA5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5920"/>
        <c:axId val="34622848"/>
      </c:barChart>
      <c:catAx>
        <c:axId val="343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622848"/>
        <c:crosses val="autoZero"/>
        <c:auto val="1"/>
        <c:lblAlgn val="ctr"/>
        <c:lblOffset val="100"/>
        <c:noMultiLvlLbl val="0"/>
      </c:catAx>
      <c:valAx>
        <c:axId val="3462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385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 baseline="0">
              <a:latin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Montserrat Light" pitchFamily="50" charset="0"/>
        </a:defRPr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ADDF6230-BD6C-4776-86D4-E351C72E4048}" type="presOf" srcId="{423D5BCF-D208-4198-89D2-7B7705C24651}" destId="{4C7CD398-C19D-4535-9EC9-6F7F97CC7F4E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9EE3DDCB-0E72-468C-ABCD-B186DA9EF4D9}" type="presOf" srcId="{3379A473-40E0-4C99-B373-286DB365AD7C}" destId="{BC0DB825-8C47-4016-BC75-29EDCA0D856D}" srcOrd="0" destOrd="0" presId="urn:microsoft.com/office/officeart/2005/8/layout/radial6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20BD69F0-F3BF-4788-8B6C-015EDA4252E2}" type="presOf" srcId="{56B68BDF-756B-464B-9479-C1B9F6548BCC}" destId="{0D5E28C0-03DB-4849-93AD-88D7503F17B6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DBA3BC9E-28F7-49CA-8CFF-098E513294DA}" type="presOf" srcId="{FF2A5163-9B09-4692-A928-29DE673D9D9A}" destId="{CABBDC2C-9B1A-45A9-8C39-6A03F86A5F65}" srcOrd="0" destOrd="0" presId="urn:microsoft.com/office/officeart/2005/8/layout/radial6"/>
    <dgm:cxn modelId="{9953C536-0EA6-4472-A7E0-C7F1F4497469}" type="presOf" srcId="{EB1A922A-352E-40F4-AD4C-445557B96362}" destId="{35FF127A-87EC-40FA-B113-2C8031D17383}" srcOrd="0" destOrd="0" presId="urn:microsoft.com/office/officeart/2005/8/layout/radial6"/>
    <dgm:cxn modelId="{5A915299-AEF6-479F-9338-C92446BA4D86}" type="presOf" srcId="{23020E6B-CE84-4E2D-9588-1282227C4BC3}" destId="{A364BD84-3577-42F6-B8BD-65EEBADE2065}" srcOrd="0" destOrd="0" presId="urn:microsoft.com/office/officeart/2005/8/layout/radial6"/>
    <dgm:cxn modelId="{F2FF4934-D702-4D35-BF9E-5C89701A2A2E}" type="presOf" srcId="{9DB299EC-FB83-4F09-B640-40159CD6937E}" destId="{F1CA7D9E-5D06-411A-8669-E8CDDC496EF0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5A3BC023-9CD7-4E6A-AB1D-ED941765732F}" type="presOf" srcId="{B008FF35-F18E-49BF-BAA9-6C9D793FC299}" destId="{4CC64F6D-C40D-40E4-B6A2-735FB1BD4C7A}" srcOrd="0" destOrd="0" presId="urn:microsoft.com/office/officeart/2005/8/layout/radial6"/>
    <dgm:cxn modelId="{C4E212DA-A305-4E3F-A3AC-357183E82E5B}" type="presOf" srcId="{1224FCB4-3AEF-4011-981A-579500D017A4}" destId="{592EF1F5-7B61-4586-AF08-59AF74ADB1E1}" srcOrd="0" destOrd="0" presId="urn:microsoft.com/office/officeart/2005/8/layout/radial6"/>
    <dgm:cxn modelId="{73312086-CB90-4D3B-BB5A-4769FA8344B3}" type="presOf" srcId="{3363A485-40A9-4ACA-8C22-6B9E5A26A4DC}" destId="{54C74058-1D8C-4CCA-A577-36B141215B01}" srcOrd="0" destOrd="0" presId="urn:microsoft.com/office/officeart/2005/8/layout/radial6"/>
    <dgm:cxn modelId="{38D30808-C934-4428-9C4F-3771745DBEC6}" type="presParOf" srcId="{A364BD84-3577-42F6-B8BD-65EEBADE2065}" destId="{35FF127A-87EC-40FA-B113-2C8031D17383}" srcOrd="0" destOrd="0" presId="urn:microsoft.com/office/officeart/2005/8/layout/radial6"/>
    <dgm:cxn modelId="{7DEFEFEB-9179-4DE7-91BF-9F626FE600E9}" type="presParOf" srcId="{A364BD84-3577-42F6-B8BD-65EEBADE2065}" destId="{CABBDC2C-9B1A-45A9-8C39-6A03F86A5F65}" srcOrd="1" destOrd="0" presId="urn:microsoft.com/office/officeart/2005/8/layout/radial6"/>
    <dgm:cxn modelId="{57297009-D93E-480E-BFB0-C8D529122CBF}" type="presParOf" srcId="{A364BD84-3577-42F6-B8BD-65EEBADE2065}" destId="{5EB0631F-4520-4B65-941D-1DCE31F8B312}" srcOrd="2" destOrd="0" presId="urn:microsoft.com/office/officeart/2005/8/layout/radial6"/>
    <dgm:cxn modelId="{F3276BFC-DF68-4544-AE1F-08CE1A12B4CD}" type="presParOf" srcId="{A364BD84-3577-42F6-B8BD-65EEBADE2065}" destId="{0D5E28C0-03DB-4849-93AD-88D7503F17B6}" srcOrd="3" destOrd="0" presId="urn:microsoft.com/office/officeart/2005/8/layout/radial6"/>
    <dgm:cxn modelId="{FC0AA298-9DAC-4175-BF4E-B84A2F0F67FB}" type="presParOf" srcId="{A364BD84-3577-42F6-B8BD-65EEBADE2065}" destId="{54C74058-1D8C-4CCA-A577-36B141215B01}" srcOrd="4" destOrd="0" presId="urn:microsoft.com/office/officeart/2005/8/layout/radial6"/>
    <dgm:cxn modelId="{9DCD6C5C-CF9D-4B1F-B383-2158869C43FF}" type="presParOf" srcId="{A364BD84-3577-42F6-B8BD-65EEBADE2065}" destId="{F39F8CF3-DDEE-4A45-9E3A-5B0C4CE6D421}" srcOrd="5" destOrd="0" presId="urn:microsoft.com/office/officeart/2005/8/layout/radial6"/>
    <dgm:cxn modelId="{75E4238A-B434-475A-A248-7984BF965AF4}" type="presParOf" srcId="{A364BD84-3577-42F6-B8BD-65EEBADE2065}" destId="{BC0DB825-8C47-4016-BC75-29EDCA0D856D}" srcOrd="6" destOrd="0" presId="urn:microsoft.com/office/officeart/2005/8/layout/radial6"/>
    <dgm:cxn modelId="{60F36CAF-27B8-4B91-B9E8-CBF867B51497}" type="presParOf" srcId="{A364BD84-3577-42F6-B8BD-65EEBADE2065}" destId="{4CC64F6D-C40D-40E4-B6A2-735FB1BD4C7A}" srcOrd="7" destOrd="0" presId="urn:microsoft.com/office/officeart/2005/8/layout/radial6"/>
    <dgm:cxn modelId="{69BA6917-877E-4987-B00D-D6DD784BFAAF}" type="presParOf" srcId="{A364BD84-3577-42F6-B8BD-65EEBADE2065}" destId="{58F7DADB-49A4-42E4-9B17-A56FBFC020EF}" srcOrd="8" destOrd="0" presId="urn:microsoft.com/office/officeart/2005/8/layout/radial6"/>
    <dgm:cxn modelId="{710BE53D-8C1D-409F-B2C9-7BAABFD14C14}" type="presParOf" srcId="{A364BD84-3577-42F6-B8BD-65EEBADE2065}" destId="{592EF1F5-7B61-4586-AF08-59AF74ADB1E1}" srcOrd="9" destOrd="0" presId="urn:microsoft.com/office/officeart/2005/8/layout/radial6"/>
    <dgm:cxn modelId="{6B541FBB-BBD0-45FF-B127-EA64F2EE2745}" type="presParOf" srcId="{A364BD84-3577-42F6-B8BD-65EEBADE2065}" destId="{F1CA7D9E-5D06-411A-8669-E8CDDC496EF0}" srcOrd="10" destOrd="0" presId="urn:microsoft.com/office/officeart/2005/8/layout/radial6"/>
    <dgm:cxn modelId="{13D77DBD-EDC1-472B-9F19-3CA6A5FADFAF}" type="presParOf" srcId="{A364BD84-3577-42F6-B8BD-65EEBADE2065}" destId="{F8052155-244A-4B6F-A99B-FD75826B8A76}" srcOrd="11" destOrd="0" presId="urn:microsoft.com/office/officeart/2005/8/layout/radial6"/>
    <dgm:cxn modelId="{6C9BF047-07D0-4A70-879B-40CD957DC05B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 custT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sz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2A35EBA-8E8F-468A-977A-B0DE13646327}" type="presOf" srcId="{EB1A922A-352E-40F4-AD4C-445557B96362}" destId="{35FF127A-87EC-40FA-B113-2C8031D17383}" srcOrd="0" destOrd="0" presId="urn:microsoft.com/office/officeart/2005/8/layout/radial6"/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F3C62570-F7C9-4B45-BAF2-FBBA103E3FCE}" type="presOf" srcId="{56B68BDF-756B-464B-9479-C1B9F6548BCC}" destId="{0D5E28C0-03DB-4849-93AD-88D7503F17B6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A2D9A958-63CF-4F05-8E25-08D63B21764F}" type="presOf" srcId="{23020E6B-CE84-4E2D-9588-1282227C4BC3}" destId="{A364BD84-3577-42F6-B8BD-65EEBADE2065}" srcOrd="0" destOrd="0" presId="urn:microsoft.com/office/officeart/2005/8/layout/radial6"/>
    <dgm:cxn modelId="{3D212F4A-045B-4E33-AB91-639E25C1A1F6}" type="presOf" srcId="{FF2A5163-9B09-4692-A928-29DE673D9D9A}" destId="{CABBDC2C-9B1A-45A9-8C39-6A03F86A5F65}" srcOrd="0" destOrd="0" presId="urn:microsoft.com/office/officeart/2005/8/layout/radial6"/>
    <dgm:cxn modelId="{7A27C81D-5B1F-408A-AA28-FC4FE743031C}" type="presOf" srcId="{1224FCB4-3AEF-4011-981A-579500D017A4}" destId="{592EF1F5-7B61-4586-AF08-59AF74ADB1E1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8BD68468-8E92-4B2F-9544-E48E7BB439DE}" type="presOf" srcId="{3379A473-40E0-4C99-B373-286DB365AD7C}" destId="{BC0DB825-8C47-4016-BC75-29EDCA0D856D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E4E4E717-8CFD-420B-AC18-53C16DB86249}" type="presOf" srcId="{B008FF35-F18E-49BF-BAA9-6C9D793FC299}" destId="{4CC64F6D-C40D-40E4-B6A2-735FB1BD4C7A}" srcOrd="0" destOrd="0" presId="urn:microsoft.com/office/officeart/2005/8/layout/radial6"/>
    <dgm:cxn modelId="{6A784160-F7F3-4491-83AD-B19AC8C5AE76}" type="presOf" srcId="{3363A485-40A9-4ACA-8C22-6B9E5A26A4DC}" destId="{54C74058-1D8C-4CCA-A577-36B141215B01}" srcOrd="0" destOrd="0" presId="urn:microsoft.com/office/officeart/2005/8/layout/radial6"/>
    <dgm:cxn modelId="{EFAAD58B-D1DD-42C3-B364-BA2548DF8112}" type="presOf" srcId="{423D5BCF-D208-4198-89D2-7B7705C24651}" destId="{4C7CD398-C19D-4535-9EC9-6F7F97CC7F4E}" srcOrd="0" destOrd="0" presId="urn:microsoft.com/office/officeart/2005/8/layout/radial6"/>
    <dgm:cxn modelId="{EE7B981A-E707-4E88-8EBE-908911842110}" type="presOf" srcId="{9DB299EC-FB83-4F09-B640-40159CD6937E}" destId="{F1CA7D9E-5D06-411A-8669-E8CDDC496EF0}" srcOrd="0" destOrd="0" presId="urn:microsoft.com/office/officeart/2005/8/layout/radial6"/>
    <dgm:cxn modelId="{6F301569-6BD7-4D29-9292-2D174C2022CE}" type="presParOf" srcId="{A364BD84-3577-42F6-B8BD-65EEBADE2065}" destId="{35FF127A-87EC-40FA-B113-2C8031D17383}" srcOrd="0" destOrd="0" presId="urn:microsoft.com/office/officeart/2005/8/layout/radial6"/>
    <dgm:cxn modelId="{515DB27A-13B0-426C-911E-E06E15181BAD}" type="presParOf" srcId="{A364BD84-3577-42F6-B8BD-65EEBADE2065}" destId="{CABBDC2C-9B1A-45A9-8C39-6A03F86A5F65}" srcOrd="1" destOrd="0" presId="urn:microsoft.com/office/officeart/2005/8/layout/radial6"/>
    <dgm:cxn modelId="{42FA8E1A-2225-4555-B220-4B67F2DC156D}" type="presParOf" srcId="{A364BD84-3577-42F6-B8BD-65EEBADE2065}" destId="{5EB0631F-4520-4B65-941D-1DCE31F8B312}" srcOrd="2" destOrd="0" presId="urn:microsoft.com/office/officeart/2005/8/layout/radial6"/>
    <dgm:cxn modelId="{632C9BDC-65B7-4A73-8F9F-747FC6BF7AF8}" type="presParOf" srcId="{A364BD84-3577-42F6-B8BD-65EEBADE2065}" destId="{0D5E28C0-03DB-4849-93AD-88D7503F17B6}" srcOrd="3" destOrd="0" presId="urn:microsoft.com/office/officeart/2005/8/layout/radial6"/>
    <dgm:cxn modelId="{36A18663-6AFC-49AF-88DA-D2D890CF598A}" type="presParOf" srcId="{A364BD84-3577-42F6-B8BD-65EEBADE2065}" destId="{54C74058-1D8C-4CCA-A577-36B141215B01}" srcOrd="4" destOrd="0" presId="urn:microsoft.com/office/officeart/2005/8/layout/radial6"/>
    <dgm:cxn modelId="{8AF8823F-0CD9-4AD9-AEA8-5554BC834936}" type="presParOf" srcId="{A364BD84-3577-42F6-B8BD-65EEBADE2065}" destId="{F39F8CF3-DDEE-4A45-9E3A-5B0C4CE6D421}" srcOrd="5" destOrd="0" presId="urn:microsoft.com/office/officeart/2005/8/layout/radial6"/>
    <dgm:cxn modelId="{BEAD3F12-3029-4C8E-9E3F-34B734E9525F}" type="presParOf" srcId="{A364BD84-3577-42F6-B8BD-65EEBADE2065}" destId="{BC0DB825-8C47-4016-BC75-29EDCA0D856D}" srcOrd="6" destOrd="0" presId="urn:microsoft.com/office/officeart/2005/8/layout/radial6"/>
    <dgm:cxn modelId="{44D24A3D-DE8C-4C63-AE8F-22548931F2CA}" type="presParOf" srcId="{A364BD84-3577-42F6-B8BD-65EEBADE2065}" destId="{4CC64F6D-C40D-40E4-B6A2-735FB1BD4C7A}" srcOrd="7" destOrd="0" presId="urn:microsoft.com/office/officeart/2005/8/layout/radial6"/>
    <dgm:cxn modelId="{BBA70514-2A86-4D52-9672-7B3A0AA0494D}" type="presParOf" srcId="{A364BD84-3577-42F6-B8BD-65EEBADE2065}" destId="{58F7DADB-49A4-42E4-9B17-A56FBFC020EF}" srcOrd="8" destOrd="0" presId="urn:microsoft.com/office/officeart/2005/8/layout/radial6"/>
    <dgm:cxn modelId="{7EA681D7-E0D5-414E-8887-CDFF6F2AF47D}" type="presParOf" srcId="{A364BD84-3577-42F6-B8BD-65EEBADE2065}" destId="{592EF1F5-7B61-4586-AF08-59AF74ADB1E1}" srcOrd="9" destOrd="0" presId="urn:microsoft.com/office/officeart/2005/8/layout/radial6"/>
    <dgm:cxn modelId="{0C88DD5A-F12F-49E1-B1D0-A3D4408D305A}" type="presParOf" srcId="{A364BD84-3577-42F6-B8BD-65EEBADE2065}" destId="{F1CA7D9E-5D06-411A-8669-E8CDDC496EF0}" srcOrd="10" destOrd="0" presId="urn:microsoft.com/office/officeart/2005/8/layout/radial6"/>
    <dgm:cxn modelId="{34A5381D-09BC-48BB-9737-A81973FF7FDA}" type="presParOf" srcId="{A364BD84-3577-42F6-B8BD-65EEBADE2065}" destId="{F8052155-244A-4B6F-A99B-FD75826B8A76}" srcOrd="11" destOrd="0" presId="urn:microsoft.com/office/officeart/2005/8/layout/radial6"/>
    <dgm:cxn modelId="{27A75288-8504-4B3B-9965-808933BCEB83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539177" y="1523177"/>
        <a:ext cx="1017645" cy="1017645"/>
      </dsp:txXfrm>
    </dsp:sp>
    <dsp:sp modelId="{CABBDC2C-9B1A-45A9-8C39-6A03F86A5F6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149376"/>
        <a:ext cx="712351" cy="712351"/>
      </dsp:txXfrm>
    </dsp:sp>
    <dsp:sp modelId="{54C74058-1D8C-4CCA-A577-36B141215B01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218271" y="1675824"/>
        <a:ext cx="712351" cy="712351"/>
      </dsp:txXfrm>
    </dsp:sp>
    <dsp:sp modelId="{4CC64F6D-C40D-40E4-B6A2-735FB1BD4C7A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3202271"/>
        <a:ext cx="712351" cy="712351"/>
      </dsp:txXfrm>
    </dsp:sp>
    <dsp:sp modelId="{F1CA7D9E-5D06-411A-8669-E8CDDC496EF0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1999709" y="1127139"/>
          <a:ext cx="1235997" cy="123599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80717" y="1308147"/>
        <a:ext cx="873981" cy="873981"/>
      </dsp:txXfrm>
    </dsp:sp>
    <dsp:sp modelId="{CABBDC2C-9B1A-45A9-8C39-6A03F86A5F65}">
      <dsp:nvSpPr>
        <dsp:cNvPr id="0" name=""/>
        <dsp:cNvSpPr/>
      </dsp:nvSpPr>
      <dsp:spPr>
        <a:xfrm>
          <a:off x="2185108" y="1583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128288"/>
        <a:ext cx="611788" cy="611788"/>
      </dsp:txXfrm>
    </dsp:sp>
    <dsp:sp modelId="{54C74058-1D8C-4CCA-A577-36B141215B01}">
      <dsp:nvSpPr>
        <dsp:cNvPr id="0" name=""/>
        <dsp:cNvSpPr/>
      </dsp:nvSpPr>
      <dsp:spPr>
        <a:xfrm>
          <a:off x="3496064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622769" y="1439244"/>
        <a:ext cx="611788" cy="611788"/>
      </dsp:txXfrm>
    </dsp:sp>
    <dsp:sp modelId="{4CC64F6D-C40D-40E4-B6A2-735FB1BD4C7A}">
      <dsp:nvSpPr>
        <dsp:cNvPr id="0" name=""/>
        <dsp:cNvSpPr/>
      </dsp:nvSpPr>
      <dsp:spPr>
        <a:xfrm>
          <a:off x="2185108" y="2623495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2750200"/>
        <a:ext cx="611788" cy="611788"/>
      </dsp:txXfrm>
    </dsp:sp>
    <dsp:sp modelId="{F1CA7D9E-5D06-411A-8669-E8CDDC496EF0}">
      <dsp:nvSpPr>
        <dsp:cNvPr id="0" name=""/>
        <dsp:cNvSpPr/>
      </dsp:nvSpPr>
      <dsp:spPr>
        <a:xfrm>
          <a:off x="874152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0857" y="1439244"/>
        <a:ext cx="611788" cy="61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24/12/2017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00" y="5760000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594274" y="2499746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 aqui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87889" y="3861048"/>
            <a:ext cx="67977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Gabriela </a:t>
            </a:r>
            <a:r>
              <a:rPr lang="pt-B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Colebrusco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Peres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 Design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Marc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Bogo</a:t>
            </a:r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(Adaptado por Professor </a:t>
            </a:r>
            <a:r>
              <a:rPr lang="pt-BR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Msc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Jackson Antonio do Prado Lima)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24/12/2017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247817" y="1730950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84720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6816079" y="3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832" y="6021291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39616" y="6184443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05383" y="333526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3" r="20040" b="13384"/>
          <a:stretch/>
        </p:blipFill>
        <p:spPr>
          <a:xfrm>
            <a:off x="1196189" y="1114308"/>
            <a:ext cx="9144001" cy="48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01853"/>
              </p:ext>
            </p:extLst>
          </p:nvPr>
        </p:nvGraphicFramePr>
        <p:xfrm>
          <a:off x="3359696" y="1748386"/>
          <a:ext cx="5424260" cy="263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1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2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3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4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5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6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7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8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...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7368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22693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16300" y="455627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Utilize esse slide para apresentar uma tabela. Mantenha o estilo de cores, barras e linhas, que foram escolhidos para melhor visualização e entendimento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755052647"/>
              </p:ext>
            </p:extLst>
          </p:nvPr>
        </p:nvGraphicFramePr>
        <p:xfrm>
          <a:off x="3719736" y="1584555"/>
          <a:ext cx="5461080" cy="40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421793425"/>
              </p:ext>
            </p:extLst>
          </p:nvPr>
        </p:nvGraphicFramePr>
        <p:xfrm>
          <a:off x="4859313" y="1700811"/>
          <a:ext cx="4405039" cy="3304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06985" y="1700808"/>
            <a:ext cx="3096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slide para apresentação de gráficos. Mantenha as cores das barras, que foram escolhidas para melhor contraste.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66802830"/>
              </p:ext>
            </p:extLst>
          </p:nvPr>
        </p:nvGraphicFramePr>
        <p:xfrm>
          <a:off x="309634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5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87946938"/>
              </p:ext>
            </p:extLst>
          </p:nvPr>
        </p:nvGraphicFramePr>
        <p:xfrm>
          <a:off x="4388976" y="1773241"/>
          <a:ext cx="5235416" cy="349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652673" y="170080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exemplo de diagrama, ou “SmartArt”. Em qualquer modelo, utilize este cinza para áreas com texto, e este verde como cor de destaque. Remova efeitos de sombra ou 3D, para melhor apresentação dos dados.'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51384" y="1268763"/>
            <a:ext cx="5760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(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Ed.).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Local de publicação: nome da gráfica, ano de publicação. Volume, páginas.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PORTMORE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Parvoviruses (erythema infectiosum, aplastic crisis).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ZANELLA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M.T.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Obesidade e fatores de risco cardiovascular.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MION, J.R. D.; NOBRE, F. (Ed.). Risco cardiovascular global: da teoria à prática. 2. ed. São Paulo: Lemos Editorial, 2000. p.109-25. 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OLIVEIRA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Z.L.C.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provisão da família: redefinição ou manutenção dos papéis?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In: ARAÚJO, C.; SCALON, C. (Org.). Gênero, família e trabalho no Brasil. Rio de Janeiro: Editora FGV, 2005. p. 123-47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Daniel. </a:t>
            </a:r>
            <a:r>
              <a:rPr lang="en-US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Schaum’s outline of theory and problems. 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5th ed. New York: Schaum Publishing, 1956. 204 p.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0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168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63348" y="1986456"/>
            <a:ext cx="378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ontato.udesc@gmail.com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84720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83432" y="1700808"/>
            <a:ext cx="59046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947934" y="1700808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“Este é um exemplo de citação. Deve ser colocado entre aspas, e a fonte entre parênteses.” 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(BAKHTIN, 1987, p. 388)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83432" y="1700811"/>
            <a:ext cx="56886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ópicos: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este formato para tópicos.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Negrito: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tilizar o negrito para destacar uma palavra chave.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necessário, você pode adicionar uma curta descrição.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Pontos: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os pontos em vez de setas, asteriscos ou hífen.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Subtópicos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Utilize este formato quando precisar utilizar subtópicos.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 caso, o título fica em negrito, sem marcador, e os itens são listados com marcador.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05379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24682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47528" y="1844824"/>
            <a:ext cx="6606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Insira aqui um link para vídeo.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5" y="1412776"/>
            <a:ext cx="5265289" cy="351019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1387" y="5144318"/>
            <a:ext cx="736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Mantenha o alinhamento da imagem. Insira aqui uma legenda curta.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7" y="1388383"/>
            <a:ext cx="4613155" cy="307543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447928" y="1279936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formato quando for necessário um pequeno texto para acompanhar a imagem. </a:t>
            </a:r>
          </a:p>
          <a:p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texto pode ser destacado utilizando negrito.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Aproxime sua imagem do tamanho deste modelo, e procure manter o espaço entre ela e este texto, a legenda, o subtítulo, e os limites do slide.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223792" y="1279933"/>
            <a:ext cx="33123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caso de mais de uma imagem, sempre mantenha o espaço em branco entre as duas imagens, imagem e título, imagem e texto, imagem e limites do slide e imagem e marca.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05381" y="3335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388383"/>
            <a:ext cx="3328268" cy="2218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3908881"/>
            <a:ext cx="3328268" cy="21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0"/>
          <a:stretch/>
        </p:blipFill>
        <p:spPr>
          <a:xfrm>
            <a:off x="0" y="-8497"/>
            <a:ext cx="12192000" cy="687931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6021291"/>
            <a:ext cx="12192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51784" y="618444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00000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795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Montserrat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Jackson Antonio do Prado Lima</cp:lastModifiedBy>
  <cp:revision>130</cp:revision>
  <dcterms:created xsi:type="dcterms:W3CDTF">2016-08-30T17:34:40Z</dcterms:created>
  <dcterms:modified xsi:type="dcterms:W3CDTF">2017-12-24T13:35:23Z</dcterms:modified>
</cp:coreProperties>
</file>