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12EFF1-8828-46A7-8722-A82FBF8D2692}">
          <p14:sldIdLst>
            <p14:sldId id="258"/>
            <p14:sldId id="259"/>
            <p14:sldId id="257"/>
          </p14:sldIdLst>
        </p14:section>
        <p14:section name="Annex" id="{B5002096-3916-4A61-A085-CBD16CB8CAB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5830"/>
    <a:srgbClr val="E74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498623-8822-4BC1-B712-D47F68B25DD2}" v="117" dt="2019-05-03T08:26:43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5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Endt" userId="18b2d79d-9563-45ca-a1b8-fc7daf953748" providerId="ADAL" clId="{1A498623-8822-4BC1-B712-D47F68B25DD2}"/>
    <pc:docChg chg="custSel addSld modSld">
      <pc:chgData name="Thomas Endt" userId="18b2d79d-9563-45ca-a1b8-fc7daf953748" providerId="ADAL" clId="{1A498623-8822-4BC1-B712-D47F68B25DD2}" dt="2019-05-03T08:27:04.808" v="428" actId="1035"/>
      <pc:docMkLst>
        <pc:docMk/>
      </pc:docMkLst>
      <pc:sldChg chg="addSp delSp modSp add">
        <pc:chgData name="Thomas Endt" userId="18b2d79d-9563-45ca-a1b8-fc7daf953748" providerId="ADAL" clId="{1A498623-8822-4BC1-B712-D47F68B25DD2}" dt="2019-05-03T08:27:04.808" v="428" actId="1035"/>
        <pc:sldMkLst>
          <pc:docMk/>
          <pc:sldMk cId="1542852384" sldId="259"/>
        </pc:sldMkLst>
        <pc:spChg chg="mod">
          <ac:chgData name="Thomas Endt" userId="18b2d79d-9563-45ca-a1b8-fc7daf953748" providerId="ADAL" clId="{1A498623-8822-4BC1-B712-D47F68B25DD2}" dt="2019-05-03T08:20:20.743" v="61" actId="20577"/>
          <ac:spMkLst>
            <pc:docMk/>
            <pc:sldMk cId="1542852384" sldId="259"/>
            <ac:spMk id="2" creationId="{93896950-5AED-4643-917E-A058260B55BD}"/>
          </ac:spMkLst>
        </pc:spChg>
        <pc:spChg chg="mod">
          <ac:chgData name="Thomas Endt" userId="18b2d79d-9563-45ca-a1b8-fc7daf953748" providerId="ADAL" clId="{1A498623-8822-4BC1-B712-D47F68B25DD2}" dt="2019-05-03T08:26:43.074" v="415" actId="1036"/>
          <ac:spMkLst>
            <pc:docMk/>
            <pc:sldMk cId="1542852384" sldId="259"/>
            <ac:spMk id="8" creationId="{06C1A51C-DB6B-43D0-9C2A-32616C683373}"/>
          </ac:spMkLst>
        </pc:spChg>
        <pc:spChg chg="mod">
          <ac:chgData name="Thomas Endt" userId="18b2d79d-9563-45ca-a1b8-fc7daf953748" providerId="ADAL" clId="{1A498623-8822-4BC1-B712-D47F68B25DD2}" dt="2019-05-03T08:26:43.074" v="415" actId="1036"/>
          <ac:spMkLst>
            <pc:docMk/>
            <pc:sldMk cId="1542852384" sldId="259"/>
            <ac:spMk id="13" creationId="{4166BDD5-6AF8-400B-AEC5-78A53ABB7F30}"/>
          </ac:spMkLst>
        </pc:spChg>
        <pc:spChg chg="mod">
          <ac:chgData name="Thomas Endt" userId="18b2d79d-9563-45ca-a1b8-fc7daf953748" providerId="ADAL" clId="{1A498623-8822-4BC1-B712-D47F68B25DD2}" dt="2019-05-03T08:26:43.074" v="415" actId="1036"/>
          <ac:spMkLst>
            <pc:docMk/>
            <pc:sldMk cId="1542852384" sldId="259"/>
            <ac:spMk id="16" creationId="{16BFFB3C-3E87-4355-B60D-A5114B406FAD}"/>
          </ac:spMkLst>
        </pc:spChg>
        <pc:spChg chg="mod">
          <ac:chgData name="Thomas Endt" userId="18b2d79d-9563-45ca-a1b8-fc7daf953748" providerId="ADAL" clId="{1A498623-8822-4BC1-B712-D47F68B25DD2}" dt="2019-05-03T08:27:04.808" v="428" actId="1035"/>
          <ac:spMkLst>
            <pc:docMk/>
            <pc:sldMk cId="1542852384" sldId="259"/>
            <ac:spMk id="21" creationId="{61A68932-7B71-4E26-BD7C-E0009FCA1476}"/>
          </ac:spMkLst>
        </pc:spChg>
        <pc:spChg chg="del mod">
          <ac:chgData name="Thomas Endt" userId="18b2d79d-9563-45ca-a1b8-fc7daf953748" providerId="ADAL" clId="{1A498623-8822-4BC1-B712-D47F68B25DD2}" dt="2019-05-03T08:26:38.308" v="411" actId="478"/>
          <ac:spMkLst>
            <pc:docMk/>
            <pc:sldMk cId="1542852384" sldId="259"/>
            <ac:spMk id="27" creationId="{B8861D52-FD90-40C2-8B3F-FBBB626233D4}"/>
          </ac:spMkLst>
        </pc:spChg>
        <pc:spChg chg="del mod">
          <ac:chgData name="Thomas Endt" userId="18b2d79d-9563-45ca-a1b8-fc7daf953748" providerId="ADAL" clId="{1A498623-8822-4BC1-B712-D47F68B25DD2}" dt="2019-05-03T08:26:38.308" v="411" actId="478"/>
          <ac:spMkLst>
            <pc:docMk/>
            <pc:sldMk cId="1542852384" sldId="259"/>
            <ac:spMk id="30" creationId="{D8DE0144-21BA-4848-A11C-F455094B6313}"/>
          </ac:spMkLst>
        </pc:spChg>
        <pc:graphicFrameChg chg="mod">
          <ac:chgData name="Thomas Endt" userId="18b2d79d-9563-45ca-a1b8-fc7daf953748" providerId="ADAL" clId="{1A498623-8822-4BC1-B712-D47F68B25DD2}" dt="2019-05-03T08:26:43.074" v="415" actId="1036"/>
          <ac:graphicFrameMkLst>
            <pc:docMk/>
            <pc:sldMk cId="1542852384" sldId="259"/>
            <ac:graphicFrameMk id="7" creationId="{EF353894-4EEA-4D72-A649-25938BB7750D}"/>
          </ac:graphicFrameMkLst>
        </pc:graphicFrameChg>
        <pc:graphicFrameChg chg="mod">
          <ac:chgData name="Thomas Endt" userId="18b2d79d-9563-45ca-a1b8-fc7daf953748" providerId="ADAL" clId="{1A498623-8822-4BC1-B712-D47F68B25DD2}" dt="2019-05-03T08:26:43.074" v="415" actId="1036"/>
          <ac:graphicFrameMkLst>
            <pc:docMk/>
            <pc:sldMk cId="1542852384" sldId="259"/>
            <ac:graphicFrameMk id="12" creationId="{532A070A-7F4B-45C0-8002-E92E0F8DB25D}"/>
          </ac:graphicFrameMkLst>
        </pc:graphicFrameChg>
        <pc:graphicFrameChg chg="mod">
          <ac:chgData name="Thomas Endt" userId="18b2d79d-9563-45ca-a1b8-fc7daf953748" providerId="ADAL" clId="{1A498623-8822-4BC1-B712-D47F68B25DD2}" dt="2019-05-03T08:26:43.074" v="415" actId="1036"/>
          <ac:graphicFrameMkLst>
            <pc:docMk/>
            <pc:sldMk cId="1542852384" sldId="259"/>
            <ac:graphicFrameMk id="15" creationId="{FA73F6C1-FE12-423D-B3CD-F027793A2C3D}"/>
          </ac:graphicFrameMkLst>
        </pc:graphicFrameChg>
        <pc:graphicFrameChg chg="mod">
          <ac:chgData name="Thomas Endt" userId="18b2d79d-9563-45ca-a1b8-fc7daf953748" providerId="ADAL" clId="{1A498623-8822-4BC1-B712-D47F68B25DD2}" dt="2019-05-03T08:26:43.074" v="415" actId="1036"/>
          <ac:graphicFrameMkLst>
            <pc:docMk/>
            <pc:sldMk cId="1542852384" sldId="259"/>
            <ac:graphicFrameMk id="20" creationId="{BA9E3501-30CC-4A15-B4F3-3208F86160E4}"/>
          </ac:graphicFrameMkLst>
        </pc:graphicFrameChg>
        <pc:graphicFrameChg chg="del mod">
          <ac:chgData name="Thomas Endt" userId="18b2d79d-9563-45ca-a1b8-fc7daf953748" providerId="ADAL" clId="{1A498623-8822-4BC1-B712-D47F68B25DD2}" dt="2019-05-03T08:26:31.529" v="410" actId="478"/>
          <ac:graphicFrameMkLst>
            <pc:docMk/>
            <pc:sldMk cId="1542852384" sldId="259"/>
            <ac:graphicFrameMk id="26" creationId="{1378A68B-2EB4-4BFC-854F-53AEB7149D3D}"/>
          </ac:graphicFrameMkLst>
        </pc:graphicFrameChg>
        <pc:graphicFrameChg chg="del mod">
          <ac:chgData name="Thomas Endt" userId="18b2d79d-9563-45ca-a1b8-fc7daf953748" providerId="ADAL" clId="{1A498623-8822-4BC1-B712-D47F68B25DD2}" dt="2019-05-03T08:26:31.529" v="410" actId="478"/>
          <ac:graphicFrameMkLst>
            <pc:docMk/>
            <pc:sldMk cId="1542852384" sldId="259"/>
            <ac:graphicFrameMk id="29" creationId="{B04E2D80-0F6F-4979-B5E7-37A76A421D56}"/>
          </ac:graphicFrameMkLst>
        </pc:graphicFrameChg>
        <pc:picChg chg="add mod">
          <ac:chgData name="Thomas Endt" userId="18b2d79d-9563-45ca-a1b8-fc7daf953748" providerId="ADAL" clId="{1A498623-8822-4BC1-B712-D47F68B25DD2}" dt="2019-05-03T08:26:43.074" v="415" actId="1036"/>
          <ac:picMkLst>
            <pc:docMk/>
            <pc:sldMk cId="1542852384" sldId="259"/>
            <ac:picMk id="3" creationId="{FA541730-B4B5-46BA-84CC-E533EC7CA3FF}"/>
          </ac:picMkLst>
        </pc:picChg>
        <pc:picChg chg="del mod">
          <ac:chgData name="Thomas Endt" userId="18b2d79d-9563-45ca-a1b8-fc7daf953748" providerId="ADAL" clId="{1A498623-8822-4BC1-B712-D47F68B25DD2}" dt="2019-05-03T08:26:31.529" v="410" actId="478"/>
          <ac:picMkLst>
            <pc:docMk/>
            <pc:sldMk cId="1542852384" sldId="259"/>
            <ac:picMk id="14" creationId="{017C20F5-05AB-4716-BD34-47D07627DC45}"/>
          </ac:picMkLst>
        </pc:picChg>
        <pc:picChg chg="del mod">
          <ac:chgData name="Thomas Endt" userId="18b2d79d-9563-45ca-a1b8-fc7daf953748" providerId="ADAL" clId="{1A498623-8822-4BC1-B712-D47F68B25DD2}" dt="2019-05-03T08:25:17.593" v="292" actId="478"/>
          <ac:picMkLst>
            <pc:docMk/>
            <pc:sldMk cId="1542852384" sldId="259"/>
            <ac:picMk id="17" creationId="{00D4C0C2-595D-43D9-8275-2E927C144790}"/>
          </ac:picMkLst>
        </pc:picChg>
        <pc:picChg chg="add mod">
          <ac:chgData name="Thomas Endt" userId="18b2d79d-9563-45ca-a1b8-fc7daf953748" providerId="ADAL" clId="{1A498623-8822-4BC1-B712-D47F68B25DD2}" dt="2019-05-03T08:26:43.074" v="415" actId="1036"/>
          <ac:picMkLst>
            <pc:docMk/>
            <pc:sldMk cId="1542852384" sldId="259"/>
            <ac:picMk id="22" creationId="{D6F09A4D-20BB-45F5-8390-0D0840FEAA56}"/>
          </ac:picMkLst>
        </pc:picChg>
        <pc:picChg chg="add mod">
          <ac:chgData name="Thomas Endt" userId="18b2d79d-9563-45ca-a1b8-fc7daf953748" providerId="ADAL" clId="{1A498623-8822-4BC1-B712-D47F68B25DD2}" dt="2019-05-03T08:26:43.074" v="415" actId="1036"/>
          <ac:picMkLst>
            <pc:docMk/>
            <pc:sldMk cId="1542852384" sldId="259"/>
            <ac:picMk id="23" creationId="{179C5DD3-EB93-4D37-8828-DDDA7B05F3D7}"/>
          </ac:picMkLst>
        </pc:picChg>
        <pc:picChg chg="del mod">
          <ac:chgData name="Thomas Endt" userId="18b2d79d-9563-45ca-a1b8-fc7daf953748" providerId="ADAL" clId="{1A498623-8822-4BC1-B712-D47F68B25DD2}" dt="2019-05-03T08:26:31.529" v="410" actId="478"/>
          <ac:picMkLst>
            <pc:docMk/>
            <pc:sldMk cId="1542852384" sldId="259"/>
            <ac:picMk id="35" creationId="{0E9CD95E-17B1-43E5-A074-62DFE8B2CBFC}"/>
          </ac:picMkLst>
        </pc:picChg>
        <pc:picChg chg="del mod">
          <ac:chgData name="Thomas Endt" userId="18b2d79d-9563-45ca-a1b8-fc7daf953748" providerId="ADAL" clId="{1A498623-8822-4BC1-B712-D47F68B25DD2}" dt="2019-05-03T08:20:44.165" v="105" actId="478"/>
          <ac:picMkLst>
            <pc:docMk/>
            <pc:sldMk cId="1542852384" sldId="259"/>
            <ac:picMk id="1026" creationId="{78E81D97-E3BA-4E8E-BEFA-524E5157BAC1}"/>
          </ac:picMkLst>
        </pc:picChg>
        <pc:picChg chg="mod">
          <ac:chgData name="Thomas Endt" userId="18b2d79d-9563-45ca-a1b8-fc7daf953748" providerId="ADAL" clId="{1A498623-8822-4BC1-B712-D47F68B25DD2}" dt="2019-05-03T08:26:43.074" v="415" actId="1036"/>
          <ac:picMkLst>
            <pc:docMk/>
            <pc:sldMk cId="1542852384" sldId="259"/>
            <ac:picMk id="1030" creationId="{763B0E3A-BFAA-439E-B586-40E276002675}"/>
          </ac:picMkLst>
        </pc:picChg>
        <pc:picChg chg="del mod">
          <ac:chgData name="Thomas Endt" userId="18b2d79d-9563-45ca-a1b8-fc7daf953748" providerId="ADAL" clId="{1A498623-8822-4BC1-B712-D47F68B25DD2}" dt="2019-05-03T08:25:58.744" v="329" actId="478"/>
          <ac:picMkLst>
            <pc:docMk/>
            <pc:sldMk cId="1542852384" sldId="259"/>
            <ac:picMk id="1032" creationId="{569A0C29-EC20-4B4E-917A-9C26A4BB4521}"/>
          </ac:picMkLst>
        </pc:picChg>
      </pc:sldChg>
    </pc:docChg>
  </pc:docChgLst>
  <pc:docChgLst>
    <pc:chgData name="Thomas Endt" userId="18b2d79d-9563-45ca-a1b8-fc7daf953748" providerId="ADAL" clId="{3DEEC105-6043-4BE4-BFD9-1440CE7DC7FE}"/>
    <pc:docChg chg="custSel addSld modSld sldOrd">
      <pc:chgData name="Thomas Endt" userId="18b2d79d-9563-45ca-a1b8-fc7daf953748" providerId="ADAL" clId="{3DEEC105-6043-4BE4-BFD9-1440CE7DC7FE}" dt="2019-04-29T10:36:21.999" v="462" actId="1076"/>
      <pc:docMkLst>
        <pc:docMk/>
      </pc:docMkLst>
      <pc:sldChg chg="addSp delSp modSp">
        <pc:chgData name="Thomas Endt" userId="18b2d79d-9563-45ca-a1b8-fc7daf953748" providerId="ADAL" clId="{3DEEC105-6043-4BE4-BFD9-1440CE7DC7FE}" dt="2019-04-29T10:36:21.999" v="462" actId="1076"/>
        <pc:sldMkLst>
          <pc:docMk/>
          <pc:sldMk cId="3798802897" sldId="257"/>
        </pc:sldMkLst>
        <pc:spChg chg="mod">
          <ac:chgData name="Thomas Endt" userId="18b2d79d-9563-45ca-a1b8-fc7daf953748" providerId="ADAL" clId="{3DEEC105-6043-4BE4-BFD9-1440CE7DC7FE}" dt="2019-04-18T07:52:16.351" v="67" actId="20577"/>
          <ac:spMkLst>
            <pc:docMk/>
            <pc:sldMk cId="3798802897" sldId="257"/>
            <ac:spMk id="2" creationId="{93896950-5AED-4643-917E-A058260B55BD}"/>
          </ac:spMkLst>
        </pc:spChg>
        <pc:spChg chg="mod">
          <ac:chgData name="Thomas Endt" userId="18b2d79d-9563-45ca-a1b8-fc7daf953748" providerId="ADAL" clId="{3DEEC105-6043-4BE4-BFD9-1440CE7DC7FE}" dt="2019-04-29T10:34:37.340" v="451" actId="552"/>
          <ac:spMkLst>
            <pc:docMk/>
            <pc:sldMk cId="3798802897" sldId="257"/>
            <ac:spMk id="8" creationId="{06C1A51C-DB6B-43D0-9C2A-32616C683373}"/>
          </ac:spMkLst>
        </pc:spChg>
        <pc:spChg chg="mod">
          <ac:chgData name="Thomas Endt" userId="18b2d79d-9563-45ca-a1b8-fc7daf953748" providerId="ADAL" clId="{3DEEC105-6043-4BE4-BFD9-1440CE7DC7FE}" dt="2019-04-29T10:34:37.340" v="451" actId="552"/>
          <ac:spMkLst>
            <pc:docMk/>
            <pc:sldMk cId="3798802897" sldId="257"/>
            <ac:spMk id="13" creationId="{4166BDD5-6AF8-400B-AEC5-78A53ABB7F30}"/>
          </ac:spMkLst>
        </pc:spChg>
        <pc:spChg chg="mod">
          <ac:chgData name="Thomas Endt" userId="18b2d79d-9563-45ca-a1b8-fc7daf953748" providerId="ADAL" clId="{3DEEC105-6043-4BE4-BFD9-1440CE7DC7FE}" dt="2019-04-29T10:34:37.340" v="451" actId="552"/>
          <ac:spMkLst>
            <pc:docMk/>
            <pc:sldMk cId="3798802897" sldId="257"/>
            <ac:spMk id="16" creationId="{16BFFB3C-3E87-4355-B60D-A5114B406FAD}"/>
          </ac:spMkLst>
        </pc:spChg>
        <pc:spChg chg="mod">
          <ac:chgData name="Thomas Endt" userId="18b2d79d-9563-45ca-a1b8-fc7daf953748" providerId="ADAL" clId="{3DEEC105-6043-4BE4-BFD9-1440CE7DC7FE}" dt="2019-04-29T10:34:37.340" v="451" actId="552"/>
          <ac:spMkLst>
            <pc:docMk/>
            <pc:sldMk cId="3798802897" sldId="257"/>
            <ac:spMk id="21" creationId="{61A68932-7B71-4E26-BD7C-E0009FCA1476}"/>
          </ac:spMkLst>
        </pc:spChg>
        <pc:spChg chg="mod">
          <ac:chgData name="Thomas Endt" userId="18b2d79d-9563-45ca-a1b8-fc7daf953748" providerId="ADAL" clId="{3DEEC105-6043-4BE4-BFD9-1440CE7DC7FE}" dt="2019-04-29T10:34:37.340" v="451" actId="552"/>
          <ac:spMkLst>
            <pc:docMk/>
            <pc:sldMk cId="3798802897" sldId="257"/>
            <ac:spMk id="27" creationId="{B8861D52-FD90-40C2-8B3F-FBBB626233D4}"/>
          </ac:spMkLst>
        </pc:spChg>
        <pc:spChg chg="del mod">
          <ac:chgData name="Thomas Endt" userId="18b2d79d-9563-45ca-a1b8-fc7daf953748" providerId="ADAL" clId="{3DEEC105-6043-4BE4-BFD9-1440CE7DC7FE}" dt="2019-04-18T07:56:43.696" v="384" actId="478"/>
          <ac:spMkLst>
            <pc:docMk/>
            <pc:sldMk cId="3798802897" sldId="257"/>
            <ac:spMk id="30" creationId="{D8DE0144-21BA-4848-A11C-F455094B6313}"/>
          </ac:spMkLst>
        </pc:spChg>
        <pc:graphicFrameChg chg="mod">
          <ac:chgData name="Thomas Endt" userId="18b2d79d-9563-45ca-a1b8-fc7daf953748" providerId="ADAL" clId="{3DEEC105-6043-4BE4-BFD9-1440CE7DC7FE}" dt="2019-04-29T10:33:51.177" v="447" actId="465"/>
          <ac:graphicFrameMkLst>
            <pc:docMk/>
            <pc:sldMk cId="3798802897" sldId="257"/>
            <ac:graphicFrameMk id="7" creationId="{EF353894-4EEA-4D72-A649-25938BB7750D}"/>
          </ac:graphicFrameMkLst>
        </pc:graphicFrameChg>
        <pc:graphicFrameChg chg="mod">
          <ac:chgData name="Thomas Endt" userId="18b2d79d-9563-45ca-a1b8-fc7daf953748" providerId="ADAL" clId="{3DEEC105-6043-4BE4-BFD9-1440CE7DC7FE}" dt="2019-04-29T10:33:51.177" v="447" actId="465"/>
          <ac:graphicFrameMkLst>
            <pc:docMk/>
            <pc:sldMk cId="3798802897" sldId="257"/>
            <ac:graphicFrameMk id="12" creationId="{532A070A-7F4B-45C0-8002-E92E0F8DB25D}"/>
          </ac:graphicFrameMkLst>
        </pc:graphicFrameChg>
        <pc:graphicFrameChg chg="mod">
          <ac:chgData name="Thomas Endt" userId="18b2d79d-9563-45ca-a1b8-fc7daf953748" providerId="ADAL" clId="{3DEEC105-6043-4BE4-BFD9-1440CE7DC7FE}" dt="2019-04-29T10:33:51.177" v="447" actId="465"/>
          <ac:graphicFrameMkLst>
            <pc:docMk/>
            <pc:sldMk cId="3798802897" sldId="257"/>
            <ac:graphicFrameMk id="15" creationId="{FA73F6C1-FE12-423D-B3CD-F027793A2C3D}"/>
          </ac:graphicFrameMkLst>
        </pc:graphicFrameChg>
        <pc:graphicFrameChg chg="mod">
          <ac:chgData name="Thomas Endt" userId="18b2d79d-9563-45ca-a1b8-fc7daf953748" providerId="ADAL" clId="{3DEEC105-6043-4BE4-BFD9-1440CE7DC7FE}" dt="2019-04-29T10:33:51.177" v="447" actId="465"/>
          <ac:graphicFrameMkLst>
            <pc:docMk/>
            <pc:sldMk cId="3798802897" sldId="257"/>
            <ac:graphicFrameMk id="20" creationId="{BA9E3501-30CC-4A15-B4F3-3208F86160E4}"/>
          </ac:graphicFrameMkLst>
        </pc:graphicFrameChg>
        <pc:graphicFrameChg chg="mod">
          <ac:chgData name="Thomas Endt" userId="18b2d79d-9563-45ca-a1b8-fc7daf953748" providerId="ADAL" clId="{3DEEC105-6043-4BE4-BFD9-1440CE7DC7FE}" dt="2019-04-29T10:33:51.177" v="447" actId="465"/>
          <ac:graphicFrameMkLst>
            <pc:docMk/>
            <pc:sldMk cId="3798802897" sldId="257"/>
            <ac:graphicFrameMk id="26" creationId="{1378A68B-2EB4-4BFC-854F-53AEB7149D3D}"/>
          </ac:graphicFrameMkLst>
        </pc:graphicFrameChg>
        <pc:graphicFrameChg chg="del">
          <ac:chgData name="Thomas Endt" userId="18b2d79d-9563-45ca-a1b8-fc7daf953748" providerId="ADAL" clId="{3DEEC105-6043-4BE4-BFD9-1440CE7DC7FE}" dt="2019-04-18T07:56:43.696" v="384" actId="478"/>
          <ac:graphicFrameMkLst>
            <pc:docMk/>
            <pc:sldMk cId="3798802897" sldId="257"/>
            <ac:graphicFrameMk id="29" creationId="{B04E2D80-0F6F-4979-B5E7-37A76A421D56}"/>
          </ac:graphicFrameMkLst>
        </pc:graphicFrameChg>
        <pc:picChg chg="add mod">
          <ac:chgData name="Thomas Endt" userId="18b2d79d-9563-45ca-a1b8-fc7daf953748" providerId="ADAL" clId="{3DEEC105-6043-4BE4-BFD9-1440CE7DC7FE}" dt="2019-04-29T10:36:21.999" v="462" actId="1076"/>
          <ac:picMkLst>
            <pc:docMk/>
            <pc:sldMk cId="3798802897" sldId="257"/>
            <ac:picMk id="3" creationId="{BAC33B4B-AA4C-4C80-B9E7-60535BEB06BF}"/>
          </ac:picMkLst>
        </pc:picChg>
        <pc:picChg chg="mod">
          <ac:chgData name="Thomas Endt" userId="18b2d79d-9563-45ca-a1b8-fc7daf953748" providerId="ADAL" clId="{3DEEC105-6043-4BE4-BFD9-1440CE7DC7FE}" dt="2019-04-29T10:36:05.108" v="459" actId="1076"/>
          <ac:picMkLst>
            <pc:docMk/>
            <pc:sldMk cId="3798802897" sldId="257"/>
            <ac:picMk id="14" creationId="{017C20F5-05AB-4716-BD34-47D07627DC45}"/>
          </ac:picMkLst>
        </pc:picChg>
        <pc:picChg chg="del">
          <ac:chgData name="Thomas Endt" userId="18b2d79d-9563-45ca-a1b8-fc7daf953748" providerId="ADAL" clId="{3DEEC105-6043-4BE4-BFD9-1440CE7DC7FE}" dt="2019-04-18T07:54:23.232" v="262" actId="478"/>
          <ac:picMkLst>
            <pc:docMk/>
            <pc:sldMk cId="3798802897" sldId="257"/>
            <ac:picMk id="17" creationId="{00D4C0C2-595D-43D9-8275-2E927C144790}"/>
          </ac:picMkLst>
        </pc:picChg>
        <pc:picChg chg="add mod">
          <ac:chgData name="Thomas Endt" userId="18b2d79d-9563-45ca-a1b8-fc7daf953748" providerId="ADAL" clId="{3DEEC105-6043-4BE4-BFD9-1440CE7DC7FE}" dt="2019-04-29T10:36:13.813" v="461" actId="1076"/>
          <ac:picMkLst>
            <pc:docMk/>
            <pc:sldMk cId="3798802897" sldId="257"/>
            <ac:picMk id="22" creationId="{7A8B7372-9152-400C-8147-894D6B1CC745}"/>
          </ac:picMkLst>
        </pc:picChg>
        <pc:picChg chg="add mod">
          <ac:chgData name="Thomas Endt" userId="18b2d79d-9563-45ca-a1b8-fc7daf953748" providerId="ADAL" clId="{3DEEC105-6043-4BE4-BFD9-1440CE7DC7FE}" dt="2019-04-18T07:56:56.873" v="411" actId="1036"/>
          <ac:picMkLst>
            <pc:docMk/>
            <pc:sldMk cId="3798802897" sldId="257"/>
            <ac:picMk id="23" creationId="{46F7BD46-2425-4C17-96AD-3F80CA1D7115}"/>
          </ac:picMkLst>
        </pc:picChg>
        <pc:picChg chg="del">
          <ac:chgData name="Thomas Endt" userId="18b2d79d-9563-45ca-a1b8-fc7daf953748" providerId="ADAL" clId="{3DEEC105-6043-4BE4-BFD9-1440CE7DC7FE}" dt="2019-04-18T07:56:43.696" v="384" actId="478"/>
          <ac:picMkLst>
            <pc:docMk/>
            <pc:sldMk cId="3798802897" sldId="257"/>
            <ac:picMk id="35" creationId="{0E9CD95E-17B1-43E5-A074-62DFE8B2CBFC}"/>
          </ac:picMkLst>
        </pc:picChg>
        <pc:picChg chg="del">
          <ac:chgData name="Thomas Endt" userId="18b2d79d-9563-45ca-a1b8-fc7daf953748" providerId="ADAL" clId="{3DEEC105-6043-4BE4-BFD9-1440CE7DC7FE}" dt="2019-04-18T07:52:53.300" v="68" actId="478"/>
          <ac:picMkLst>
            <pc:docMk/>
            <pc:sldMk cId="3798802897" sldId="257"/>
            <ac:picMk id="1026" creationId="{78E81D97-E3BA-4E8E-BEFA-524E5157BAC1}"/>
          </ac:picMkLst>
        </pc:picChg>
        <pc:picChg chg="mod">
          <ac:chgData name="Thomas Endt" userId="18b2d79d-9563-45ca-a1b8-fc7daf953748" providerId="ADAL" clId="{3DEEC105-6043-4BE4-BFD9-1440CE7DC7FE}" dt="2019-04-29T10:35:56.841" v="458" actId="1076"/>
          <ac:picMkLst>
            <pc:docMk/>
            <pc:sldMk cId="3798802897" sldId="257"/>
            <ac:picMk id="1030" creationId="{763B0E3A-BFAA-439E-B586-40E276002675}"/>
          </ac:picMkLst>
        </pc:picChg>
        <pc:picChg chg="mod">
          <ac:chgData name="Thomas Endt" userId="18b2d79d-9563-45ca-a1b8-fc7daf953748" providerId="ADAL" clId="{3DEEC105-6043-4BE4-BFD9-1440CE7DC7FE}" dt="2019-04-29T10:36:09.441" v="460" actId="1076"/>
          <ac:picMkLst>
            <pc:docMk/>
            <pc:sldMk cId="3798802897" sldId="257"/>
            <ac:picMk id="1032" creationId="{569A0C29-EC20-4B4E-917A-9C26A4BB4521}"/>
          </ac:picMkLst>
        </pc:picChg>
      </pc:sldChg>
      <pc:sldChg chg="modSp add ord">
        <pc:chgData name="Thomas Endt" userId="18b2d79d-9563-45ca-a1b8-fc7daf953748" providerId="ADAL" clId="{3DEEC105-6043-4BE4-BFD9-1440CE7DC7FE}" dt="2019-04-18T13:01:35.961" v="417" actId="20577"/>
        <pc:sldMkLst>
          <pc:docMk/>
          <pc:sldMk cId="1545372317" sldId="258"/>
        </pc:sldMkLst>
        <pc:spChg chg="mod">
          <ac:chgData name="Thomas Endt" userId="18b2d79d-9563-45ca-a1b8-fc7daf953748" providerId="ADAL" clId="{3DEEC105-6043-4BE4-BFD9-1440CE7DC7FE}" dt="2019-04-18T07:52:01.121" v="35" actId="20577"/>
          <ac:spMkLst>
            <pc:docMk/>
            <pc:sldMk cId="1545372317" sldId="258"/>
            <ac:spMk id="2" creationId="{93896950-5AED-4643-917E-A058260B55BD}"/>
          </ac:spMkLst>
        </pc:spChg>
        <pc:spChg chg="mod">
          <ac:chgData name="Thomas Endt" userId="18b2d79d-9563-45ca-a1b8-fc7daf953748" providerId="ADAL" clId="{3DEEC105-6043-4BE4-BFD9-1440CE7DC7FE}" dt="2019-04-18T13:01:35.961" v="417" actId="20577"/>
          <ac:spMkLst>
            <pc:docMk/>
            <pc:sldMk cId="1545372317" sldId="258"/>
            <ac:spMk id="16" creationId="{16BFFB3C-3E87-4355-B60D-A5114B406FAD}"/>
          </ac:spMkLst>
        </pc:spChg>
        <pc:spChg chg="mod">
          <ac:chgData name="Thomas Endt" userId="18b2d79d-9563-45ca-a1b8-fc7daf953748" providerId="ADAL" clId="{3DEEC105-6043-4BE4-BFD9-1440CE7DC7FE}" dt="2019-04-18T07:53:35.321" v="177"/>
          <ac:spMkLst>
            <pc:docMk/>
            <pc:sldMk cId="1545372317" sldId="258"/>
            <ac:spMk id="21" creationId="{61A68932-7B71-4E26-BD7C-E0009FCA14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65323-6CDB-46F0-9813-DC9F083DF054}" type="datetimeFigureOut">
              <a:rPr lang="ro-RO" smtClean="0"/>
              <a:t>03.05.2019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A51EE-D4B4-4A9F-8CFE-09BD143C8EA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0170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AAEE7A-CF3C-4F51-B9F8-B60BC44C16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295" y="2800128"/>
            <a:ext cx="3063456" cy="11178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6F28BF-2924-4577-9A17-4BDF15EAA738}"/>
              </a:ext>
            </a:extLst>
          </p:cNvPr>
          <p:cNvSpPr/>
          <p:nvPr userDrawn="1"/>
        </p:nvSpPr>
        <p:spPr>
          <a:xfrm>
            <a:off x="6045200" y="4051300"/>
            <a:ext cx="6146800" cy="1143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922112-8032-4255-823E-6BC606CBAA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93830" y="4667717"/>
            <a:ext cx="4332288" cy="2862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US" cap="all" spc="300" baseline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>
              <a:defRPr lang="en-US" sz="2400" dirty="0" smtClean="0">
                <a:latin typeface="+mn-lt"/>
                <a:ea typeface="+mn-ea"/>
                <a:cs typeface="+mn-cs"/>
              </a:defRPr>
            </a:lvl2pPr>
            <a:lvl3pPr>
              <a:defRPr lang="en-US" sz="2000" dirty="0" smtClean="0">
                <a:latin typeface="+mn-lt"/>
                <a:ea typeface="+mn-ea"/>
                <a:cs typeface="+mn-cs"/>
              </a:defRPr>
            </a:lvl3pPr>
            <a:lvl4pPr>
              <a:defRPr lang="en-US" sz="1800" dirty="0" smtClean="0">
                <a:latin typeface="+mn-lt"/>
                <a:ea typeface="+mn-ea"/>
                <a:cs typeface="+mn-cs"/>
              </a:defRPr>
            </a:lvl4pPr>
            <a:lvl5pPr>
              <a:defRPr lang="en-US" sz="1800" dirty="0">
                <a:latin typeface="+mn-lt"/>
                <a:ea typeface="+mn-ea"/>
                <a:cs typeface="+mn-cs"/>
              </a:defRPr>
            </a:lvl5pPr>
          </a:lstStyle>
          <a:p>
            <a:pPr marL="228600" lvl="0" indent="-228600">
              <a:lnSpc>
                <a:spcPct val="90000"/>
              </a:lnSpc>
            </a:pPr>
            <a:r>
              <a:rPr lang="en-US" dirty="0"/>
              <a:t>Edit presentation date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8716DA3-D55D-4110-8795-ED38EF9E63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55488" y="4946650"/>
            <a:ext cx="5377235" cy="1516063"/>
          </a:xfrm>
        </p:spPr>
        <p:txBody>
          <a:bodyPr/>
          <a:lstStyle>
            <a:lvl1pPr marL="0" indent="0">
              <a:buNone/>
              <a:defRPr lang="en-US" sz="4000" b="0" i="0" baseline="0" smtClean="0">
                <a:solidFill>
                  <a:schemeClr val="bg1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  <a:lvl2pPr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57150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Presenter Name</a:t>
            </a:r>
          </a:p>
          <a:p>
            <a:pPr marL="342900" lvl="0" indent="-57150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and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5021542-20A9-4B42-88B3-231C0DBCF9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07088" y="3267295"/>
            <a:ext cx="5426075" cy="618631"/>
          </a:xfrm>
        </p:spPr>
        <p:txBody>
          <a:bodyPr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800" spc="-1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9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2pPr>
            <a:lvl3pPr marL="914400" indent="0">
              <a:lnSpc>
                <a:spcPct val="9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3pPr>
            <a:lvl4pPr marL="1371600" indent="0">
              <a:lnSpc>
                <a:spcPct val="9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4pPr>
            <a:lvl5pPr marL="1828800" indent="0">
              <a:lnSpc>
                <a:spcPct val="9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Headline Title</a:t>
            </a:r>
          </a:p>
        </p:txBody>
      </p:sp>
    </p:spTree>
    <p:extLst>
      <p:ext uri="{BB962C8B-B14F-4D97-AF65-F5344CB8AC3E}">
        <p14:creationId xmlns:p14="http://schemas.microsoft.com/office/powerpoint/2010/main" val="184370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h to AI Nav, 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F0154-E3D4-448A-B59B-82EE878DC401}"/>
              </a:ext>
            </a:extLst>
          </p:cNvPr>
          <p:cNvSpPr/>
          <p:nvPr userDrawn="1"/>
        </p:nvSpPr>
        <p:spPr>
          <a:xfrm flipH="1">
            <a:off x="1644650" y="0"/>
            <a:ext cx="165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712264" y="139700"/>
            <a:ext cx="1526236" cy="6604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Big Scale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bg1"/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Security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bg1"/>
                </a:solidFill>
                <a:latin typeface="Verdana"/>
                <a:cs typeface="Verdana"/>
              </a:rPr>
              <a:t>Path to AI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Ease of Use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Ecosystem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5FA6D-4163-491D-8914-2D6C082F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736" y="365760"/>
            <a:ext cx="5550408" cy="9510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C6B7C-F53A-4FB1-AC19-AA2E2606C6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2038" y="1959429"/>
            <a:ext cx="5943600" cy="313932"/>
          </a:xfrm>
        </p:spPr>
        <p:txBody>
          <a:bodyPr>
            <a:spAutoFit/>
          </a:bodyPr>
          <a:lstStyle>
            <a:lvl1pPr marL="0" indent="0">
              <a:buNone/>
              <a:defRPr sz="1200" cap="all" spc="300" baseline="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D0EA5A-37D9-4B0C-8CF9-AEAD97BEF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2038" y="2468563"/>
            <a:ext cx="5943600" cy="344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h to AI Nav, Title,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F0154-E3D4-448A-B59B-82EE878DC401}"/>
              </a:ext>
            </a:extLst>
          </p:cNvPr>
          <p:cNvSpPr/>
          <p:nvPr userDrawn="1"/>
        </p:nvSpPr>
        <p:spPr>
          <a:xfrm flipH="1">
            <a:off x="1644650" y="0"/>
            <a:ext cx="165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712264" y="139700"/>
            <a:ext cx="1526236" cy="6604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Big Scale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bg1"/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Security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bg1"/>
                </a:solidFill>
                <a:latin typeface="Verdana"/>
                <a:cs typeface="Verdana"/>
              </a:rPr>
              <a:t>Path to AI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Ease of Use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Ecosystem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5FA6D-4163-491D-8914-2D6C082F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736" y="365760"/>
            <a:ext cx="5550408" cy="9510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36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e of Use Nav, 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F0154-E3D4-448A-B59B-82EE878DC401}"/>
              </a:ext>
            </a:extLst>
          </p:cNvPr>
          <p:cNvSpPr/>
          <p:nvPr userDrawn="1"/>
        </p:nvSpPr>
        <p:spPr>
          <a:xfrm flipH="1">
            <a:off x="1644650" y="0"/>
            <a:ext cx="165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712264" y="139700"/>
            <a:ext cx="1526236" cy="6604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Big Scale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bg1"/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Security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Path to AI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bg1"/>
                </a:solidFill>
                <a:latin typeface="Verdana"/>
                <a:cs typeface="Verdana"/>
              </a:rPr>
              <a:t>Ease of Use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Ecosystem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5FA6D-4163-491D-8914-2D6C082F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736" y="365760"/>
            <a:ext cx="5550408" cy="9510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C6B7C-F53A-4FB1-AC19-AA2E2606C6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2038" y="1959429"/>
            <a:ext cx="5943600" cy="313932"/>
          </a:xfrm>
        </p:spPr>
        <p:txBody>
          <a:bodyPr>
            <a:spAutoFit/>
          </a:bodyPr>
          <a:lstStyle>
            <a:lvl1pPr marL="0" indent="0">
              <a:buNone/>
              <a:defRPr sz="1200" cap="all" spc="300" baseline="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D0EA5A-37D9-4B0C-8CF9-AEAD97BEF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2038" y="2468563"/>
            <a:ext cx="5943600" cy="344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23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e of Use Nav, Title,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F0154-E3D4-448A-B59B-82EE878DC401}"/>
              </a:ext>
            </a:extLst>
          </p:cNvPr>
          <p:cNvSpPr/>
          <p:nvPr userDrawn="1"/>
        </p:nvSpPr>
        <p:spPr>
          <a:xfrm flipH="1">
            <a:off x="1644650" y="0"/>
            <a:ext cx="165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712264" y="139700"/>
            <a:ext cx="1526236" cy="6604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Big Scale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bg1"/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Security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Path to AI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bg1"/>
                </a:solidFill>
                <a:latin typeface="Verdana"/>
                <a:cs typeface="Verdana"/>
              </a:rPr>
              <a:t>Ease of Use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Ecosystem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5FA6D-4163-491D-8914-2D6C082F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736" y="365760"/>
            <a:ext cx="5550408" cy="9510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9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cosystem Nav, 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F0154-E3D4-448A-B59B-82EE878DC401}"/>
              </a:ext>
            </a:extLst>
          </p:cNvPr>
          <p:cNvSpPr/>
          <p:nvPr userDrawn="1"/>
        </p:nvSpPr>
        <p:spPr>
          <a:xfrm flipH="1">
            <a:off x="1644650" y="0"/>
            <a:ext cx="165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712264" y="139700"/>
            <a:ext cx="1526236" cy="6604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Big Scale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bg1"/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Security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Path to AI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Ease of Use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bg1"/>
                </a:solidFill>
                <a:latin typeface="Verdana"/>
                <a:cs typeface="Verdana"/>
              </a:rPr>
              <a:t>Ecosystem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5FA6D-4163-491D-8914-2D6C082F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736" y="365760"/>
            <a:ext cx="5550408" cy="9510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C6B7C-F53A-4FB1-AC19-AA2E2606C6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2038" y="1959429"/>
            <a:ext cx="5943600" cy="313932"/>
          </a:xfrm>
        </p:spPr>
        <p:txBody>
          <a:bodyPr>
            <a:spAutoFit/>
          </a:bodyPr>
          <a:lstStyle>
            <a:lvl1pPr marL="0" indent="0">
              <a:buNone/>
              <a:defRPr sz="1200" cap="all" spc="300" baseline="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D0EA5A-37D9-4B0C-8CF9-AEAD97BEF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2038" y="2468563"/>
            <a:ext cx="5943600" cy="344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9912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cosystem Nav, Title,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F0154-E3D4-448A-B59B-82EE878DC401}"/>
              </a:ext>
            </a:extLst>
          </p:cNvPr>
          <p:cNvSpPr/>
          <p:nvPr userDrawn="1"/>
        </p:nvSpPr>
        <p:spPr>
          <a:xfrm flipH="1">
            <a:off x="1644650" y="0"/>
            <a:ext cx="165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712264" y="139700"/>
            <a:ext cx="1526236" cy="6604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Big Scale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bg1"/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Security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Path to AI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Ease of Use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bg1"/>
                </a:solidFill>
                <a:latin typeface="Verdana"/>
                <a:cs typeface="Verdana"/>
              </a:rPr>
              <a:t>Ecosystem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5FA6D-4163-491D-8914-2D6C082F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736" y="365760"/>
            <a:ext cx="5550408" cy="9510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21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w/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29087D-9F31-4F40-BB95-212A358B05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62188" y="3024141"/>
            <a:ext cx="8451850" cy="683264"/>
          </a:xfrm>
        </p:spPr>
        <p:txBody>
          <a:bodyPr anchor="b" anchorCtr="0">
            <a:spAutoFit/>
          </a:bodyPr>
          <a:lstStyle>
            <a:lvl1pPr marL="0" indent="0">
              <a:buNone/>
              <a:defRPr sz="3200" spc="-15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Divider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CB47DA7-2847-4F24-BAB1-A7913FE4BA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accent1"/>
          </a:solidFill>
        </p:spPr>
        <p:txBody>
          <a:bodyPr tIns="19202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on icon to insert blue duotone picture &gt;&gt; Then right-click and send to back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393FC7FF-F990-48ED-A472-288239AFCA81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2391156" y="3728966"/>
            <a:ext cx="9838944" cy="118872"/>
          </a:xfrm>
          <a:solidFill>
            <a:schemeClr val="accent4"/>
          </a:solidFill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800" b="0">
                <a:noFill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01872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7ECD960-720A-4130-A37C-59868CF9A4B0}"/>
              </a:ext>
            </a:extLst>
          </p:cNvPr>
          <p:cNvCxnSpPr/>
          <p:nvPr userDrawn="1"/>
        </p:nvCxnSpPr>
        <p:spPr>
          <a:xfrm flipV="1">
            <a:off x="7396995" y="1177377"/>
            <a:ext cx="0" cy="4736346"/>
          </a:xfrm>
          <a:prstGeom prst="line">
            <a:avLst/>
          </a:prstGeom>
          <a:ln w="19050" cap="rnd">
            <a:solidFill>
              <a:schemeClr val="accent2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92159F-3122-41CE-9B2C-9B52F62B8277}"/>
              </a:ext>
            </a:extLst>
          </p:cNvPr>
          <p:cNvCxnSpPr>
            <a:cxnSpLocks/>
          </p:cNvCxnSpPr>
          <p:nvPr userDrawn="1"/>
        </p:nvCxnSpPr>
        <p:spPr>
          <a:xfrm>
            <a:off x="2108200" y="2769575"/>
            <a:ext cx="5280025" cy="0"/>
          </a:xfrm>
          <a:prstGeom prst="line">
            <a:avLst/>
          </a:prstGeom>
          <a:ln w="19050" cap="rnd">
            <a:solidFill>
              <a:schemeClr val="accent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7FAFEF-4312-4D3B-AFB3-3A5BDE0980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08200" y="989013"/>
            <a:ext cx="5070475" cy="156845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client logo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DB14C29-B3D7-4F1C-8650-0DAE835D01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6072" y="2998308"/>
            <a:ext cx="5172603" cy="18938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customer case study overview</a:t>
            </a:r>
          </a:p>
        </p:txBody>
      </p:sp>
    </p:spTree>
    <p:extLst>
      <p:ext uri="{BB962C8B-B14F-4D97-AF65-F5344CB8AC3E}">
        <p14:creationId xmlns:p14="http://schemas.microsoft.com/office/powerpoint/2010/main" val="378822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, Title,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8B25-D67E-4012-B151-DB647641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45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, Title, 3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8B25-D67E-4012-B151-DB647641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790F6AE-3FA4-4628-B9A2-9F82F3B95A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4153" y="3989819"/>
            <a:ext cx="2752802" cy="20615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203EB815-DA8A-4DE0-A668-551A9506FE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6457" y="3989819"/>
            <a:ext cx="2752802" cy="20615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4D58F2A-DB8F-4A71-B6ED-FD5A73778B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44174" y="3989819"/>
            <a:ext cx="2752802" cy="20615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FB25544-5535-4BCF-8E90-BCB1543D3A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54153" y="3364150"/>
            <a:ext cx="2752802" cy="341632"/>
          </a:xfrm>
        </p:spPr>
        <p:txBody>
          <a:bodyPr wrap="square" numCol="1" spcCol="548640">
            <a:spAutoFit/>
          </a:bodyPr>
          <a:lstStyle>
            <a:lvl1pPr marL="0" indent="0" algn="l">
              <a:buNone/>
              <a:defRPr lang="en-US" sz="1800" spc="-150" dirty="0" smtClean="0">
                <a:solidFill>
                  <a:schemeClr val="accent4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228600" lvl="0" indent="-228600">
              <a:lnSpc>
                <a:spcPct val="9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B6FD7F7-6E5D-4ADA-9B19-9A91C02362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56457" y="3364150"/>
            <a:ext cx="2752802" cy="341632"/>
          </a:xfrm>
        </p:spPr>
        <p:txBody>
          <a:bodyPr wrap="square" numCol="1" spcCol="548640">
            <a:spAutoFit/>
          </a:bodyPr>
          <a:lstStyle>
            <a:lvl1pPr marL="0" indent="0" algn="l">
              <a:buNone/>
              <a:defRPr lang="en-US" sz="1800" spc="-150" dirty="0" smtClean="0">
                <a:solidFill>
                  <a:schemeClr val="accent4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228600" lvl="0" indent="-228600">
              <a:lnSpc>
                <a:spcPct val="9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5128C24F-4E61-4A29-90A1-20EB3C6E5E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44174" y="3364150"/>
            <a:ext cx="2752802" cy="341632"/>
          </a:xfrm>
        </p:spPr>
        <p:txBody>
          <a:bodyPr wrap="square" numCol="1" spcCol="548640">
            <a:spAutoFit/>
          </a:bodyPr>
          <a:lstStyle>
            <a:lvl1pPr marL="0" indent="0" algn="l">
              <a:buNone/>
              <a:defRPr lang="en-US" sz="1800" spc="-150" dirty="0" smtClean="0">
                <a:solidFill>
                  <a:schemeClr val="accent4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228600" lvl="0" indent="-228600">
              <a:lnSpc>
                <a:spcPct val="90000"/>
              </a:lnSpc>
            </a:pPr>
            <a:r>
              <a:rPr lang="en-US"/>
              <a:t>Click to edit Master text styles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9562DF-1972-4308-8F98-B70250BB2425}"/>
              </a:ext>
            </a:extLst>
          </p:cNvPr>
          <p:cNvCxnSpPr/>
          <p:nvPr userDrawn="1"/>
        </p:nvCxnSpPr>
        <p:spPr>
          <a:xfrm flipV="1">
            <a:off x="5014845" y="2385003"/>
            <a:ext cx="0" cy="3691844"/>
          </a:xfrm>
          <a:prstGeom prst="line">
            <a:avLst/>
          </a:prstGeom>
          <a:ln w="19050" cap="rnd">
            <a:solidFill>
              <a:schemeClr val="accent2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F60C0E-BC71-4BCB-A183-5DF9E8632E8E}"/>
              </a:ext>
            </a:extLst>
          </p:cNvPr>
          <p:cNvCxnSpPr/>
          <p:nvPr userDrawn="1"/>
        </p:nvCxnSpPr>
        <p:spPr>
          <a:xfrm flipV="1">
            <a:off x="8024745" y="2385003"/>
            <a:ext cx="0" cy="3691844"/>
          </a:xfrm>
          <a:prstGeom prst="line">
            <a:avLst/>
          </a:prstGeom>
          <a:ln w="19050" cap="rnd">
            <a:solidFill>
              <a:schemeClr val="accent2"/>
            </a:solidFill>
            <a:prstDash val="sysDot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C5320109-61B4-451D-B3EC-E622D1A1A5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154601" y="2358299"/>
            <a:ext cx="2752725" cy="103412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buNone/>
              <a:defRPr sz="3400" spc="-15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211B49AE-5E4B-4333-9196-D3DF85868A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78718" y="2358299"/>
            <a:ext cx="2752725" cy="103412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buNone/>
              <a:defRPr sz="3400" spc="-15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0821B86E-B65A-4597-8677-432C8A9352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44174" y="2358299"/>
            <a:ext cx="2752725" cy="1034129"/>
          </a:xfrm>
        </p:spPr>
        <p:txBody>
          <a:bodyPr>
            <a:spAutoFit/>
          </a:bodyPr>
          <a:lstStyle>
            <a:lvl1pPr marL="0" indent="0">
              <a:lnSpc>
                <a:spcPct val="90000"/>
              </a:lnSpc>
              <a:buNone/>
              <a:defRPr sz="3400" spc="-15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884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45162" y="-1"/>
            <a:ext cx="10575701" cy="68686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4EC1D73-256F-40DC-8B3C-DFB8180272D4}"/>
              </a:ext>
            </a:extLst>
          </p:cNvPr>
          <p:cNvSpPr txBox="1">
            <a:spLocks/>
          </p:cNvSpPr>
          <p:nvPr userDrawn="1"/>
        </p:nvSpPr>
        <p:spPr>
          <a:xfrm>
            <a:off x="2309164" y="1066926"/>
            <a:ext cx="827736" cy="8001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8000" b="1" dirty="0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8DA2C2-0824-439B-91AE-0B1B1FDA66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3150" y="1644601"/>
            <a:ext cx="9759950" cy="609398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800" b="0" i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Enter customer quote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14A207A-4376-46F7-B168-062581EBB0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43150" y="5102651"/>
            <a:ext cx="9759950" cy="406265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1700" b="1" i="0" cap="all" spc="300" baseline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customer name, date</a:t>
            </a:r>
          </a:p>
        </p:txBody>
      </p:sp>
    </p:spTree>
    <p:extLst>
      <p:ext uri="{BB962C8B-B14F-4D97-AF65-F5344CB8AC3E}">
        <p14:creationId xmlns:p14="http://schemas.microsoft.com/office/powerpoint/2010/main" val="3210659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, subtitle,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F9A1-DF98-4055-BB9B-00EC5FBD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256" y="365760"/>
            <a:ext cx="5550408" cy="9510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4AF10-00CD-44F6-932B-46FC004165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02832" y="1396687"/>
            <a:ext cx="5234620" cy="94156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rgbClr val="7DB5CF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 marL="914400" indent="0">
              <a:buNone/>
              <a:defRPr>
                <a:solidFill>
                  <a:schemeClr val="accent2"/>
                </a:solidFill>
              </a:defRPr>
            </a:lvl3pPr>
            <a:lvl4pPr marL="1371600" indent="0">
              <a:buNone/>
              <a:defRPr>
                <a:solidFill>
                  <a:schemeClr val="accent2"/>
                </a:solidFill>
              </a:defRPr>
            </a:lvl4pPr>
            <a:lvl5pPr marL="1828800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1398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65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op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8F0154-E3D4-448A-B59B-82EE878DC401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5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</a:endParaRPr>
          </a:p>
        </p:txBody>
      </p:sp>
      <p:pic>
        <p:nvPicPr>
          <p:cNvPr id="22" name="Picture 21" descr="rope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5599" y="2336798"/>
            <a:ext cx="10657029" cy="2169886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43A0C9CA-72F6-4570-BE0B-948BBD6A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201" y="365761"/>
            <a:ext cx="4157656" cy="9510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542B69-47D3-4600-B65A-9AAC88DCF2B9}"/>
              </a:ext>
            </a:extLst>
          </p:cNvPr>
          <p:cNvSpPr txBox="1">
            <a:spLocks/>
          </p:cNvSpPr>
          <p:nvPr userDrawn="1"/>
        </p:nvSpPr>
        <p:spPr>
          <a:xfrm>
            <a:off x="7437267" y="292100"/>
            <a:ext cx="4425950" cy="427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200" b="1" dirty="0">
                <a:solidFill>
                  <a:srgbClr val="9CC8EB"/>
                </a:solidFill>
                <a:latin typeface="Verdana"/>
                <a:cs typeface="Verdana"/>
              </a:rPr>
              <a:t>The Leading Enterprise RPA Platform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2081463" y="2527298"/>
            <a:ext cx="1526236" cy="181972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bg1"/>
                </a:solidFill>
                <a:latin typeface="+mn-lt"/>
                <a:cs typeface="Verdana"/>
              </a:rPr>
              <a:t>Big Scale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bg1"/>
              </a:solidFill>
              <a:latin typeface="+mn-lt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bg1"/>
                </a:solidFill>
                <a:latin typeface="+mn-lt"/>
                <a:cs typeface="Verdana"/>
              </a:rPr>
              <a:t>Security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bg1"/>
              </a:solidFill>
              <a:latin typeface="+mn-lt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bg1"/>
                </a:solidFill>
                <a:latin typeface="+mn-lt"/>
                <a:cs typeface="Verdana"/>
              </a:rPr>
              <a:t>Path to AI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bg1"/>
              </a:solidFill>
              <a:latin typeface="+mn-lt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bg1"/>
                </a:solidFill>
                <a:latin typeface="+mn-lt"/>
                <a:cs typeface="Verdana"/>
              </a:rPr>
              <a:t>Ease of Use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bg1"/>
              </a:solidFill>
              <a:latin typeface="+mn-lt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bg1"/>
                </a:solidFill>
                <a:latin typeface="+mn-lt"/>
                <a:cs typeface="Verdana"/>
              </a:rPr>
              <a:t>Ecosystem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208116" y="1657042"/>
            <a:ext cx="0" cy="4624175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6845485" y="1657042"/>
            <a:ext cx="0" cy="4624175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8482854" y="1657042"/>
            <a:ext cx="0" cy="4624175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0120223" y="1657042"/>
            <a:ext cx="0" cy="4624175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1757590" y="1657042"/>
            <a:ext cx="0" cy="4624175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E560B56-0F0C-4740-94B0-CD9277BEBECF}"/>
              </a:ext>
            </a:extLst>
          </p:cNvPr>
          <p:cNvSpPr txBox="1">
            <a:spLocks/>
          </p:cNvSpPr>
          <p:nvPr userDrawn="1"/>
        </p:nvSpPr>
        <p:spPr>
          <a:xfrm>
            <a:off x="6923313" y="3277486"/>
            <a:ext cx="1638300" cy="373012"/>
          </a:xfrm>
          <a:prstGeom prst="rect">
            <a:avLst/>
          </a:prstGeom>
          <a:noFill/>
        </p:spPr>
        <p:txBody>
          <a:bodyPr vert="horz" lIns="91440" tIns="45720" rIns="91440" bIns="27432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Lucida Grande"/>
              <a:buChar char="–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Lucida Grande"/>
              <a:buChar char="–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Lucida Grande"/>
              <a:buChar char="–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Lucida Grande"/>
              <a:buChar char="–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Lucida Grande"/>
              <a:buChar char="–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400" b="1" dirty="0">
                <a:solidFill>
                  <a:srgbClr val="FFFFFF"/>
                </a:solidFill>
                <a:latin typeface="+mn-lt"/>
                <a:cs typeface="Verdana"/>
              </a:rPr>
              <a:t>ORCHESTRATION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13EEF23-EEA6-4D6F-9EE7-77E371D6C3CB}"/>
              </a:ext>
            </a:extLst>
          </p:cNvPr>
          <p:cNvSpPr txBox="1">
            <a:spLocks/>
          </p:cNvSpPr>
          <p:nvPr userDrawn="1"/>
        </p:nvSpPr>
        <p:spPr>
          <a:xfrm>
            <a:off x="8555263" y="3277486"/>
            <a:ext cx="1638300" cy="373012"/>
          </a:xfrm>
          <a:prstGeom prst="rect">
            <a:avLst/>
          </a:prstGeom>
          <a:noFill/>
        </p:spPr>
        <p:txBody>
          <a:bodyPr vert="horz" lIns="91440" tIns="45720" rIns="91440" bIns="27432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Lucida Grande"/>
              <a:buChar char="–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Lucida Grande"/>
              <a:buChar char="–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Lucida Grande"/>
              <a:buChar char="–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Lucida Grande"/>
              <a:buChar char="–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Lucida Grande"/>
              <a:buChar char="–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400" b="1" dirty="0">
                <a:solidFill>
                  <a:srgbClr val="FFFFFF"/>
                </a:solidFill>
                <a:latin typeface="+mn-lt"/>
                <a:cs typeface="Verdana"/>
              </a:rPr>
              <a:t>COGNITIVE </a:t>
            </a:r>
            <a:br>
              <a:rPr lang="en-US" sz="1400" b="1" dirty="0">
                <a:solidFill>
                  <a:srgbClr val="FFFFFF"/>
                </a:solidFill>
                <a:latin typeface="+mn-lt"/>
                <a:cs typeface="Verdana"/>
              </a:rPr>
            </a:br>
            <a:r>
              <a:rPr lang="en-US" sz="1400" b="1" dirty="0">
                <a:solidFill>
                  <a:srgbClr val="FFFFFF"/>
                </a:solidFill>
                <a:latin typeface="+mn-lt"/>
                <a:cs typeface="Verdana"/>
              </a:rPr>
              <a:t>ROBOTICS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251D4DC-AFD2-43C6-B801-215221AF783B}"/>
              </a:ext>
            </a:extLst>
          </p:cNvPr>
          <p:cNvSpPr txBox="1">
            <a:spLocks/>
          </p:cNvSpPr>
          <p:nvPr userDrawn="1"/>
        </p:nvSpPr>
        <p:spPr>
          <a:xfrm>
            <a:off x="10180477" y="3277486"/>
            <a:ext cx="1651386" cy="373012"/>
          </a:xfrm>
          <a:prstGeom prst="rect">
            <a:avLst/>
          </a:prstGeom>
          <a:noFill/>
        </p:spPr>
        <p:txBody>
          <a:bodyPr vert="horz" lIns="91440" tIns="45720" rIns="91440" bIns="27432" rtlCol="0" anchor="ctr" anchorCtr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Lucida Grande"/>
              <a:buChar char="–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Lucida Grande"/>
              <a:buChar char="–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Lucida Grande"/>
              <a:buChar char="–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Lucida Grande"/>
              <a:buChar char="–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Lucida Grande"/>
              <a:buChar char="–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400" b="1" dirty="0">
                <a:solidFill>
                  <a:srgbClr val="FFFFFF"/>
                </a:solidFill>
                <a:latin typeface="+mn-lt"/>
                <a:cs typeface="Verdana"/>
              </a:rPr>
              <a:t>INTELLIGENT ROBOTICS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E560B56-0F0C-4740-94B0-CD9277BEBECF}"/>
              </a:ext>
            </a:extLst>
          </p:cNvPr>
          <p:cNvSpPr txBox="1">
            <a:spLocks/>
          </p:cNvSpPr>
          <p:nvPr userDrawn="1"/>
        </p:nvSpPr>
        <p:spPr>
          <a:xfrm>
            <a:off x="5278663" y="3277486"/>
            <a:ext cx="1638300" cy="373012"/>
          </a:xfrm>
          <a:prstGeom prst="rect">
            <a:avLst/>
          </a:prstGeom>
          <a:noFill/>
        </p:spPr>
        <p:txBody>
          <a:bodyPr vert="horz" lIns="91440" tIns="45720" rIns="91440" bIns="27432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Lucida Grande"/>
              <a:buChar char="–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Lucida Grande"/>
              <a:buChar char="–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Lucida Grande"/>
              <a:buChar char="–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Lucida Grande"/>
              <a:buChar char="–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Lucida Grande"/>
              <a:buChar char="–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400" b="1" dirty="0">
                <a:solidFill>
                  <a:srgbClr val="FFFFFF"/>
                </a:solidFill>
                <a:latin typeface="+mn-lt"/>
                <a:cs typeface="Verdana"/>
              </a:rPr>
              <a:t>ENTERPRISE RPA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1652116" y="1657042"/>
            <a:ext cx="0" cy="4624175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DAA47264-C4F0-41CE-B6D8-8AE167B872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245" y="3212878"/>
            <a:ext cx="1158455" cy="42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9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l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45162" y="-1"/>
            <a:ext cx="10575701" cy="68686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4EC1D73-256F-40DC-8B3C-DFB8180272D4}"/>
              </a:ext>
            </a:extLst>
          </p:cNvPr>
          <p:cNvSpPr txBox="1">
            <a:spLocks/>
          </p:cNvSpPr>
          <p:nvPr userDrawn="1"/>
        </p:nvSpPr>
        <p:spPr>
          <a:xfrm>
            <a:off x="2309164" y="1066926"/>
            <a:ext cx="827736" cy="8001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8000" b="1" dirty="0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8DA2C2-0824-439B-91AE-0B1B1FDA66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3150" y="1740649"/>
            <a:ext cx="4401872" cy="492443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600" b="0" i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Enter customer quote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EC1D73-256F-40DC-8B3C-DFB8180272D4}"/>
              </a:ext>
            </a:extLst>
          </p:cNvPr>
          <p:cNvSpPr txBox="1">
            <a:spLocks/>
          </p:cNvSpPr>
          <p:nvPr userDrawn="1"/>
        </p:nvSpPr>
        <p:spPr>
          <a:xfrm>
            <a:off x="6898340" y="1066926"/>
            <a:ext cx="827736" cy="8001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8000" b="1" dirty="0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D8DA2C2-0824-439B-91AE-0B1B1FDA66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2326" y="1740649"/>
            <a:ext cx="4401872" cy="492443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600" b="0" i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Enter customer quote</a:t>
            </a:r>
          </a:p>
        </p:txBody>
      </p:sp>
    </p:spTree>
    <p:extLst>
      <p:ext uri="{BB962C8B-B14F-4D97-AF65-F5344CB8AC3E}">
        <p14:creationId xmlns:p14="http://schemas.microsoft.com/office/powerpoint/2010/main" val="262801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background 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8F0154-E3D4-448A-B59B-82EE878DC401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5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7437267" y="292100"/>
            <a:ext cx="4425950" cy="844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Verdana"/>
              </a:rPr>
              <a:t>The Leading</a:t>
            </a:r>
            <a:r>
              <a:rPr lang="en-US" sz="1600" b="1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Verdana"/>
              </a:rPr>
              <a:t> </a:t>
            </a:r>
            <a:r>
              <a:rPr 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cs typeface="Verdana"/>
              </a:rPr>
              <a:t>Enterprise RPA Platform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47264-C4F0-41CE-B6D8-8AE167B872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245" y="3212878"/>
            <a:ext cx="1158455" cy="42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av, 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F0154-E3D4-448A-B59B-82EE878DC401}"/>
              </a:ext>
            </a:extLst>
          </p:cNvPr>
          <p:cNvSpPr/>
          <p:nvPr userDrawn="1"/>
        </p:nvSpPr>
        <p:spPr>
          <a:xfrm flipH="1">
            <a:off x="1644650" y="0"/>
            <a:ext cx="1054735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43A0C9CA-72F6-4570-BE0B-948BBD6A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201" y="365760"/>
            <a:ext cx="4709991" cy="52168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542B69-47D3-4600-B65A-9AAC88DCF2B9}"/>
              </a:ext>
            </a:extLst>
          </p:cNvPr>
          <p:cNvSpPr txBox="1">
            <a:spLocks/>
          </p:cNvSpPr>
          <p:nvPr userDrawn="1"/>
        </p:nvSpPr>
        <p:spPr>
          <a:xfrm>
            <a:off x="7437267" y="292100"/>
            <a:ext cx="4425950" cy="427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600" b="1" dirty="0">
                <a:solidFill>
                  <a:srgbClr val="F19481"/>
                </a:solidFill>
                <a:latin typeface="+mn-lt"/>
                <a:cs typeface="Verdana"/>
              </a:rPr>
              <a:t>The Leading Enterprise RPA Platform</a:t>
            </a:r>
          </a:p>
        </p:txBody>
      </p:sp>
    </p:spTree>
    <p:extLst>
      <p:ext uri="{BB962C8B-B14F-4D97-AF65-F5344CB8AC3E}">
        <p14:creationId xmlns:p14="http://schemas.microsoft.com/office/powerpoint/2010/main" val="258621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ale Nav, 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F0154-E3D4-448A-B59B-82EE878DC401}"/>
              </a:ext>
            </a:extLst>
          </p:cNvPr>
          <p:cNvSpPr/>
          <p:nvPr userDrawn="1"/>
        </p:nvSpPr>
        <p:spPr>
          <a:xfrm flipH="1">
            <a:off x="1644650" y="0"/>
            <a:ext cx="165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712264" y="139700"/>
            <a:ext cx="1526236" cy="6604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bg1"/>
                </a:solidFill>
                <a:latin typeface="+mn-lt"/>
                <a:cs typeface="Verdana"/>
              </a:rPr>
              <a:t>Big Scale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bg1"/>
              </a:solidFill>
              <a:latin typeface="+mn-lt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cs typeface="Verdana"/>
              </a:rPr>
              <a:t>Security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cs typeface="Verdana"/>
              </a:rPr>
              <a:t>Path to AI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cs typeface="Verdana"/>
              </a:rPr>
              <a:t>Ease of Use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cs typeface="Verdana"/>
              </a:rPr>
              <a:t>Ecosystem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5FA6D-4163-491D-8914-2D6C082F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736" y="365760"/>
            <a:ext cx="5550408" cy="5216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C6B7C-F53A-4FB1-AC19-AA2E2606C6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2038" y="1959429"/>
            <a:ext cx="5943600" cy="313932"/>
          </a:xfrm>
        </p:spPr>
        <p:txBody>
          <a:bodyPr>
            <a:spAutoFit/>
          </a:bodyPr>
          <a:lstStyle>
            <a:lvl1pPr marL="0" indent="0">
              <a:buNone/>
              <a:defRPr sz="1200" cap="all" spc="300" baseline="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D0EA5A-37D9-4B0C-8CF9-AEAD97BEF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2038" y="2468563"/>
            <a:ext cx="5943600" cy="34417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37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ale Nav, Title,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F0154-E3D4-448A-B59B-82EE878DC401}"/>
              </a:ext>
            </a:extLst>
          </p:cNvPr>
          <p:cNvSpPr/>
          <p:nvPr userDrawn="1"/>
        </p:nvSpPr>
        <p:spPr>
          <a:xfrm flipH="1">
            <a:off x="1644650" y="0"/>
            <a:ext cx="165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712264" y="139700"/>
            <a:ext cx="1526236" cy="6604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bg1"/>
                </a:solidFill>
                <a:latin typeface="+mn-lt"/>
                <a:cs typeface="Verdana"/>
              </a:rPr>
              <a:t>Big Scale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bg1"/>
              </a:solidFill>
              <a:latin typeface="+mn-lt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cs typeface="Verdana"/>
              </a:rPr>
              <a:t>Security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cs typeface="Verdana"/>
              </a:rPr>
              <a:t>Path to AI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cs typeface="Verdana"/>
              </a:rPr>
              <a:t>Ease of Use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cs typeface="Verdana"/>
              </a:rPr>
              <a:t>Ecosystem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5FA6D-4163-491D-8914-2D6C082F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736" y="365760"/>
            <a:ext cx="5550408" cy="5216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urity Nav, 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F0154-E3D4-448A-B59B-82EE878DC401}"/>
              </a:ext>
            </a:extLst>
          </p:cNvPr>
          <p:cNvSpPr/>
          <p:nvPr userDrawn="1"/>
        </p:nvSpPr>
        <p:spPr>
          <a:xfrm flipH="1">
            <a:off x="1644650" y="0"/>
            <a:ext cx="165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712264" y="139700"/>
            <a:ext cx="1526236" cy="6604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Big Scale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bg1"/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bg1"/>
                </a:solidFill>
                <a:latin typeface="Verdana"/>
                <a:cs typeface="Verdana"/>
              </a:rPr>
              <a:t>Security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Path to AI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Ease of Use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Ecosystem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5FA6D-4163-491D-8914-2D6C082F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736" y="365760"/>
            <a:ext cx="5550408" cy="9510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C6B7C-F53A-4FB1-AC19-AA2E2606C6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2038" y="1959429"/>
            <a:ext cx="5943600" cy="313932"/>
          </a:xfrm>
        </p:spPr>
        <p:txBody>
          <a:bodyPr>
            <a:spAutoFit/>
          </a:bodyPr>
          <a:lstStyle>
            <a:lvl1pPr marL="0" indent="0">
              <a:buNone/>
              <a:defRPr sz="1200" cap="all" spc="300" baseline="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D0EA5A-37D9-4B0C-8CF9-AEAD97BEF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2038" y="2468563"/>
            <a:ext cx="5943600" cy="344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5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urity Nav, Title,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8F0154-E3D4-448A-B59B-82EE878DC401}"/>
              </a:ext>
            </a:extLst>
          </p:cNvPr>
          <p:cNvSpPr/>
          <p:nvPr userDrawn="1"/>
        </p:nvSpPr>
        <p:spPr>
          <a:xfrm flipH="1">
            <a:off x="1644650" y="0"/>
            <a:ext cx="1651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712264" y="139700"/>
            <a:ext cx="1526236" cy="6604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Big Scale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bg1"/>
                </a:solidFill>
                <a:latin typeface="Verdana"/>
                <a:cs typeface="Verdana"/>
              </a:rPr>
              <a:t>Security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Path to AI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Ease of Use</a:t>
            </a:r>
          </a:p>
          <a:p>
            <a:pPr>
              <a:lnSpc>
                <a:spcPct val="80000"/>
              </a:lnSpc>
            </a:pP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Ecosystem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51FF2-54E6-40CA-801D-BAC80BC1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736" y="365760"/>
            <a:ext cx="5550408" cy="9510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6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86B1A94-9977-4C74-9D27-3D8A68EFAF8D}"/>
              </a:ext>
            </a:extLst>
          </p:cNvPr>
          <p:cNvSpPr txBox="1">
            <a:spLocks/>
          </p:cNvSpPr>
          <p:nvPr userDrawn="1"/>
        </p:nvSpPr>
        <p:spPr>
          <a:xfrm>
            <a:off x="11215464" y="6187311"/>
            <a:ext cx="647753" cy="285346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000" b="1" i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Verdana" panose="020B0604020202020204" pitchFamily="34" charset="-128"/>
                <a:cs typeface="Arial" panose="020B0604020202020204" pitchFamily="34" charset="0"/>
              </a:rPr>
              <a:pPr algn="r"/>
              <a:t>‹#›</a:t>
            </a:fld>
            <a:endParaRPr lang="en-US" sz="1000" b="1" i="0" dirty="0">
              <a:solidFill>
                <a:schemeClr val="accent1">
                  <a:lumMod val="40000"/>
                  <a:lumOff val="60000"/>
                </a:schemeClr>
              </a:solidFill>
              <a:latin typeface="+mn-lt"/>
              <a:ea typeface="Verdana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1992580" y="2468880"/>
            <a:ext cx="8478570" cy="3441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flipH="1">
            <a:off x="0" y="0"/>
            <a:ext cx="1651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A47264-C4F0-41CE-B6D8-8AE167B872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245" y="3212878"/>
            <a:ext cx="1158455" cy="42270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7437267" y="292100"/>
            <a:ext cx="4425950" cy="844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The Leading</a:t>
            </a:r>
            <a:r>
              <a:rPr lang="en-US" sz="1600" b="1" baseline="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Enterprise RPA Platform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90F5A-826B-415D-981C-1FF1E8E8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256" y="365760"/>
            <a:ext cx="5550408" cy="52168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5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kern="1200" spc="-150">
          <a:solidFill>
            <a:schemeClr val="accent1"/>
          </a:solidFill>
          <a:latin typeface="+mn-lt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Verdana"/>
        <a:buChar char="–"/>
        <a:defRPr sz="1400" b="1" kern="1200">
          <a:solidFill>
            <a:schemeClr val="accent3"/>
          </a:solidFill>
          <a:latin typeface="+mn-lt"/>
          <a:ea typeface="Verdana" panose="020B060403050404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Verdana"/>
        <a:buChar char="–"/>
        <a:defRPr sz="1400" b="1" kern="1200">
          <a:solidFill>
            <a:schemeClr val="accent3"/>
          </a:solidFill>
          <a:latin typeface="+mn-lt"/>
          <a:ea typeface="Verdana" panose="020B060403050404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Verdana"/>
        <a:buChar char="–"/>
        <a:defRPr sz="1200" b="1" kern="1200">
          <a:solidFill>
            <a:schemeClr val="accent3"/>
          </a:solidFill>
          <a:latin typeface="+mn-lt"/>
          <a:ea typeface="Verdana" panose="020B060403050404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Verdana"/>
        <a:buChar char="–"/>
        <a:defRPr sz="1200" b="1" kern="1200">
          <a:solidFill>
            <a:schemeClr val="accent3"/>
          </a:solidFill>
          <a:latin typeface="+mn-lt"/>
          <a:ea typeface="Verdana" panose="020B060403050404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Verdana"/>
        <a:buChar char="–"/>
        <a:defRPr sz="1200" b="1" kern="1200">
          <a:solidFill>
            <a:schemeClr val="accent3"/>
          </a:solidFill>
          <a:latin typeface="+mn-lt"/>
          <a:ea typeface="Verdana" panose="020B060403050404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6950-5AED-4643-917E-A058260B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256" y="365760"/>
            <a:ext cx="5550408" cy="521681"/>
          </a:xfrm>
        </p:spPr>
        <p:txBody>
          <a:bodyPr/>
          <a:lstStyle/>
          <a:p>
            <a:r>
              <a:rPr lang="en-GB" dirty="0"/>
              <a:t>Demo Scenario – </a:t>
            </a:r>
            <a:r>
              <a:rPr lang="en-GB" dirty="0" err="1"/>
              <a:t>Rechnung</a:t>
            </a:r>
            <a:r>
              <a:rPr lang="en-GB" dirty="0"/>
              <a:t> </a:t>
            </a:r>
            <a:r>
              <a:rPr lang="en-GB" dirty="0" err="1"/>
              <a:t>buchen</a:t>
            </a:r>
            <a:endParaRPr lang="en-GB" dirty="0"/>
          </a:p>
        </p:txBody>
      </p:sp>
      <p:pic>
        <p:nvPicPr>
          <p:cNvPr id="1026" name="Picture 2" descr="Image result for outlook symbol">
            <a:extLst>
              <a:ext uri="{FF2B5EF4-FFF2-40B4-BE49-F238E27FC236}">
                <a16:creationId xmlns:a16="http://schemas.microsoft.com/office/drawing/2014/main" id="{78E81D97-E3BA-4E8E-BEFA-524E5157B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41" y="1133196"/>
            <a:ext cx="1185077" cy="71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353894-4EEA-4D72-A649-25938BB775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33981" y="1180821"/>
          <a:ext cx="622424" cy="58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424">
                  <a:extLst>
                    <a:ext uri="{9D8B030D-6E8A-4147-A177-3AD203B41FA5}">
                      <a16:colId xmlns:a16="http://schemas.microsoft.com/office/drawing/2014/main" val="735180458"/>
                    </a:ext>
                  </a:extLst>
                </a:gridCol>
              </a:tblGrid>
              <a:tr h="58542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ln>
                            <a:noFill/>
                          </a:ln>
                          <a:solidFill>
                            <a:srgbClr val="E4583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9022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6C1A51C-DB6B-43D0-9C2A-32616C683373}"/>
              </a:ext>
            </a:extLst>
          </p:cNvPr>
          <p:cNvSpPr txBox="1"/>
          <p:nvPr/>
        </p:nvSpPr>
        <p:spPr>
          <a:xfrm>
            <a:off x="4234451" y="1288865"/>
            <a:ext cx="650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Öffnen von </a:t>
            </a:r>
            <a:r>
              <a:rPr lang="de-DE" dirty="0" err="1"/>
              <a:t>e-mails</a:t>
            </a:r>
            <a:r>
              <a:rPr lang="de-DE" dirty="0"/>
              <a:t> und suchen nach Dokumenten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32A070A-7F4B-45C0-8002-E92E0F8DB2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33981" y="2104933"/>
          <a:ext cx="622424" cy="58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424">
                  <a:extLst>
                    <a:ext uri="{9D8B030D-6E8A-4147-A177-3AD203B41FA5}">
                      <a16:colId xmlns:a16="http://schemas.microsoft.com/office/drawing/2014/main" val="735180458"/>
                    </a:ext>
                  </a:extLst>
                </a:gridCol>
              </a:tblGrid>
              <a:tr h="58542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ln>
                            <a:noFill/>
                          </a:ln>
                          <a:solidFill>
                            <a:srgbClr val="E4583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90220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166BDD5-6AF8-400B-AEC5-78A53ABB7F30}"/>
              </a:ext>
            </a:extLst>
          </p:cNvPr>
          <p:cNvSpPr txBox="1"/>
          <p:nvPr/>
        </p:nvSpPr>
        <p:spPr>
          <a:xfrm>
            <a:off x="4234451" y="2212977"/>
            <a:ext cx="650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Abspeichern der gefundenen Dokumente im File System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A73F6C1-FE12-423D-B3CD-F027793A2C3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33981" y="3029292"/>
          <a:ext cx="622424" cy="58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424">
                  <a:extLst>
                    <a:ext uri="{9D8B030D-6E8A-4147-A177-3AD203B41FA5}">
                      <a16:colId xmlns:a16="http://schemas.microsoft.com/office/drawing/2014/main" val="735180458"/>
                    </a:ext>
                  </a:extLst>
                </a:gridCol>
              </a:tblGrid>
              <a:tr h="58542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ln>
                            <a:noFill/>
                          </a:ln>
                          <a:solidFill>
                            <a:srgbClr val="E4583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90220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6BFFB3C-3E87-4355-B60D-A5114B406FAD}"/>
              </a:ext>
            </a:extLst>
          </p:cNvPr>
          <p:cNvSpPr txBox="1"/>
          <p:nvPr/>
        </p:nvSpPr>
        <p:spPr>
          <a:xfrm>
            <a:off x="4234451" y="3137336"/>
            <a:ext cx="650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Lesen und Extrahieren wichtiger Information mittels OCR </a:t>
            </a:r>
          </a:p>
        </p:txBody>
      </p:sp>
      <p:pic>
        <p:nvPicPr>
          <p:cNvPr id="17" name="Picture 4" descr="Image result for file system symbol">
            <a:extLst>
              <a:ext uri="{FF2B5EF4-FFF2-40B4-BE49-F238E27FC236}">
                <a16:creationId xmlns:a16="http://schemas.microsoft.com/office/drawing/2014/main" id="{00D4C0C2-595D-43D9-8275-2E927C14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335" y="2990168"/>
            <a:ext cx="988288" cy="66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ile system symbol">
            <a:extLst>
              <a:ext uri="{FF2B5EF4-FFF2-40B4-BE49-F238E27FC236}">
                <a16:creationId xmlns:a16="http://schemas.microsoft.com/office/drawing/2014/main" id="{763B0E3A-BFAA-439E-B586-40E2760026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t="20008" r="12610" b="18869"/>
          <a:stretch/>
        </p:blipFill>
        <p:spPr bwMode="auto">
          <a:xfrm>
            <a:off x="2961335" y="2011461"/>
            <a:ext cx="988288" cy="83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A9E3501-30CC-4A15-B4F3-3208F86160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33981" y="3951779"/>
          <a:ext cx="622424" cy="58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424">
                  <a:extLst>
                    <a:ext uri="{9D8B030D-6E8A-4147-A177-3AD203B41FA5}">
                      <a16:colId xmlns:a16="http://schemas.microsoft.com/office/drawing/2014/main" val="735180458"/>
                    </a:ext>
                  </a:extLst>
                </a:gridCol>
              </a:tblGrid>
              <a:tr h="58542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ln>
                            <a:noFill/>
                          </a:ln>
                          <a:solidFill>
                            <a:srgbClr val="E4583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90220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1A68932-7B71-4E26-BD7C-E0009FCA1476}"/>
              </a:ext>
            </a:extLst>
          </p:cNvPr>
          <p:cNvSpPr txBox="1"/>
          <p:nvPr/>
        </p:nvSpPr>
        <p:spPr>
          <a:xfrm>
            <a:off x="4234451" y="4053372"/>
            <a:ext cx="650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Starten der SAP GUI und Anmelden in SAP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378A68B-2EB4-4BFC-854F-53AEB7149D3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33981" y="4855939"/>
          <a:ext cx="622424" cy="58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424">
                  <a:extLst>
                    <a:ext uri="{9D8B030D-6E8A-4147-A177-3AD203B41FA5}">
                      <a16:colId xmlns:a16="http://schemas.microsoft.com/office/drawing/2014/main" val="735180458"/>
                    </a:ext>
                  </a:extLst>
                </a:gridCol>
              </a:tblGrid>
              <a:tr h="58542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ln>
                            <a:noFill/>
                          </a:ln>
                          <a:solidFill>
                            <a:srgbClr val="E4583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90220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8861D52-FD90-40C2-8B3F-FBBB626233D4}"/>
              </a:ext>
            </a:extLst>
          </p:cNvPr>
          <p:cNvSpPr txBox="1"/>
          <p:nvPr/>
        </p:nvSpPr>
        <p:spPr>
          <a:xfrm>
            <a:off x="4234451" y="4963983"/>
            <a:ext cx="650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Eingeben von Rechnungsdaten in SAP</a:t>
            </a:r>
          </a:p>
        </p:txBody>
      </p:sp>
      <p:pic>
        <p:nvPicPr>
          <p:cNvPr id="1032" name="Picture 8" descr="Image result for symbol login sap">
            <a:extLst>
              <a:ext uri="{FF2B5EF4-FFF2-40B4-BE49-F238E27FC236}">
                <a16:creationId xmlns:a16="http://schemas.microsoft.com/office/drawing/2014/main" id="{569A0C29-EC20-4B4E-917A-9C26A4BB4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" r="41133"/>
          <a:stretch/>
        </p:blipFill>
        <p:spPr bwMode="auto">
          <a:xfrm>
            <a:off x="3064884" y="4009423"/>
            <a:ext cx="1084072" cy="47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04E2D80-0F6F-4979-B5E7-37A76A421D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33981" y="5773205"/>
          <a:ext cx="622424" cy="58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424">
                  <a:extLst>
                    <a:ext uri="{9D8B030D-6E8A-4147-A177-3AD203B41FA5}">
                      <a16:colId xmlns:a16="http://schemas.microsoft.com/office/drawing/2014/main" val="735180458"/>
                    </a:ext>
                  </a:extLst>
                </a:gridCol>
              </a:tblGrid>
              <a:tr h="58542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ln>
                            <a:noFill/>
                          </a:ln>
                          <a:solidFill>
                            <a:srgbClr val="E4583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902204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D8DE0144-21BA-4848-A11C-F455094B6313}"/>
              </a:ext>
            </a:extLst>
          </p:cNvPr>
          <p:cNvSpPr txBox="1"/>
          <p:nvPr/>
        </p:nvSpPr>
        <p:spPr>
          <a:xfrm>
            <a:off x="4234451" y="5881249"/>
            <a:ext cx="650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Buchungen in SAP vornehmen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7C20F5-05AB-4716-BD34-47D07627DC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125"/>
          <a:stretch/>
        </p:blipFill>
        <p:spPr>
          <a:xfrm>
            <a:off x="2892053" y="4855939"/>
            <a:ext cx="1256903" cy="585420"/>
          </a:xfrm>
          <a:prstGeom prst="rect">
            <a:avLst/>
          </a:prstGeom>
        </p:spPr>
      </p:pic>
      <p:pic>
        <p:nvPicPr>
          <p:cNvPr id="35" name="Picture 8" descr="Image result for symbol login sap">
            <a:extLst>
              <a:ext uri="{FF2B5EF4-FFF2-40B4-BE49-F238E27FC236}">
                <a16:creationId xmlns:a16="http://schemas.microsoft.com/office/drawing/2014/main" id="{0E9CD95E-17B1-43E5-A074-62DFE8B2CB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" r="41133"/>
          <a:stretch/>
        </p:blipFill>
        <p:spPr bwMode="auto">
          <a:xfrm>
            <a:off x="3028433" y="5810498"/>
            <a:ext cx="1084072" cy="47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37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6950-5AED-4643-917E-A058260B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256" y="365760"/>
            <a:ext cx="5550408" cy="951030"/>
          </a:xfrm>
        </p:spPr>
        <p:txBody>
          <a:bodyPr/>
          <a:lstStyle/>
          <a:p>
            <a:r>
              <a:rPr lang="en-GB" dirty="0"/>
              <a:t>Demo Scenario – </a:t>
            </a:r>
            <a:r>
              <a:rPr lang="en-GB" dirty="0" err="1"/>
              <a:t>Automatische</a:t>
            </a:r>
            <a:r>
              <a:rPr lang="en-GB" dirty="0"/>
              <a:t> </a:t>
            </a:r>
            <a:r>
              <a:rPr lang="en-GB" dirty="0" err="1"/>
              <a:t>Dokumentenverarbeitung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353894-4EEA-4D72-A649-25938BB77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793522"/>
              </p:ext>
            </p:extLst>
          </p:nvPr>
        </p:nvGraphicFramePr>
        <p:xfrm>
          <a:off x="2133981" y="1568171"/>
          <a:ext cx="622424" cy="58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424">
                  <a:extLst>
                    <a:ext uri="{9D8B030D-6E8A-4147-A177-3AD203B41FA5}">
                      <a16:colId xmlns:a16="http://schemas.microsoft.com/office/drawing/2014/main" val="735180458"/>
                    </a:ext>
                  </a:extLst>
                </a:gridCol>
              </a:tblGrid>
              <a:tr h="58542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ln>
                            <a:noFill/>
                          </a:ln>
                          <a:solidFill>
                            <a:srgbClr val="E4583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9022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6C1A51C-DB6B-43D0-9C2A-32616C683373}"/>
              </a:ext>
            </a:extLst>
          </p:cNvPr>
          <p:cNvSpPr txBox="1"/>
          <p:nvPr/>
        </p:nvSpPr>
        <p:spPr>
          <a:xfrm>
            <a:off x="4234451" y="1676215"/>
            <a:ext cx="650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Einlesen von Dokumenten vom Filesystem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32A070A-7F4B-45C0-8002-E92E0F8DB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77376"/>
              </p:ext>
            </p:extLst>
          </p:nvPr>
        </p:nvGraphicFramePr>
        <p:xfrm>
          <a:off x="2133981" y="2492283"/>
          <a:ext cx="622424" cy="58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424">
                  <a:extLst>
                    <a:ext uri="{9D8B030D-6E8A-4147-A177-3AD203B41FA5}">
                      <a16:colId xmlns:a16="http://schemas.microsoft.com/office/drawing/2014/main" val="735180458"/>
                    </a:ext>
                  </a:extLst>
                </a:gridCol>
              </a:tblGrid>
              <a:tr h="58542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ln>
                            <a:noFill/>
                          </a:ln>
                          <a:solidFill>
                            <a:srgbClr val="E4583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90220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166BDD5-6AF8-400B-AEC5-78A53ABB7F30}"/>
              </a:ext>
            </a:extLst>
          </p:cNvPr>
          <p:cNvSpPr txBox="1"/>
          <p:nvPr/>
        </p:nvSpPr>
        <p:spPr>
          <a:xfrm>
            <a:off x="4234451" y="2600327"/>
            <a:ext cx="650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Klassifizieren und Extrahieren der Informationen mittels OCR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A73F6C1-FE12-423D-B3CD-F027793A2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389902"/>
              </p:ext>
            </p:extLst>
          </p:nvPr>
        </p:nvGraphicFramePr>
        <p:xfrm>
          <a:off x="2133981" y="3416642"/>
          <a:ext cx="622424" cy="58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424">
                  <a:extLst>
                    <a:ext uri="{9D8B030D-6E8A-4147-A177-3AD203B41FA5}">
                      <a16:colId xmlns:a16="http://schemas.microsoft.com/office/drawing/2014/main" val="735180458"/>
                    </a:ext>
                  </a:extLst>
                </a:gridCol>
              </a:tblGrid>
              <a:tr h="58542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ln>
                            <a:noFill/>
                          </a:ln>
                          <a:solidFill>
                            <a:srgbClr val="E4583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90220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6BFFB3C-3E87-4355-B60D-A5114B406FAD}"/>
              </a:ext>
            </a:extLst>
          </p:cNvPr>
          <p:cNvSpPr txBox="1"/>
          <p:nvPr/>
        </p:nvSpPr>
        <p:spPr>
          <a:xfrm>
            <a:off x="4234451" y="3545559"/>
            <a:ext cx="650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Bearbeitung von Ausnahmen</a:t>
            </a:r>
          </a:p>
        </p:txBody>
      </p:sp>
      <p:pic>
        <p:nvPicPr>
          <p:cNvPr id="1030" name="Picture 6" descr="Image result for file system symbol">
            <a:extLst>
              <a:ext uri="{FF2B5EF4-FFF2-40B4-BE49-F238E27FC236}">
                <a16:creationId xmlns:a16="http://schemas.microsoft.com/office/drawing/2014/main" id="{763B0E3A-BFAA-439E-B586-40E2760026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t="20008" r="12610" b="18869"/>
          <a:stretch/>
        </p:blipFill>
        <p:spPr bwMode="auto">
          <a:xfrm>
            <a:off x="2961335" y="1459011"/>
            <a:ext cx="988288" cy="83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A9E3501-30CC-4A15-B4F3-3208F8616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361511"/>
              </p:ext>
            </p:extLst>
          </p:nvPr>
        </p:nvGraphicFramePr>
        <p:xfrm>
          <a:off x="2133981" y="4339129"/>
          <a:ext cx="622424" cy="58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424">
                  <a:extLst>
                    <a:ext uri="{9D8B030D-6E8A-4147-A177-3AD203B41FA5}">
                      <a16:colId xmlns:a16="http://schemas.microsoft.com/office/drawing/2014/main" val="735180458"/>
                    </a:ext>
                  </a:extLst>
                </a:gridCol>
              </a:tblGrid>
              <a:tr h="58542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ln>
                            <a:noFill/>
                          </a:ln>
                          <a:solidFill>
                            <a:srgbClr val="E4583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90220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1A68932-7B71-4E26-BD7C-E0009FCA1476}"/>
              </a:ext>
            </a:extLst>
          </p:cNvPr>
          <p:cNvSpPr txBox="1"/>
          <p:nvPr/>
        </p:nvSpPr>
        <p:spPr>
          <a:xfrm>
            <a:off x="4234451" y="4358172"/>
            <a:ext cx="6505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Bereitstellen von Dokumenten und Informationen für die weitere Verarbeitung</a:t>
            </a:r>
          </a:p>
        </p:txBody>
      </p:sp>
      <p:pic>
        <p:nvPicPr>
          <p:cNvPr id="3" name="Picture 2" descr="https://www.abbyy.com/media/11190/6470e_ocr_485x191.jpg">
            <a:extLst>
              <a:ext uri="{FF2B5EF4-FFF2-40B4-BE49-F238E27FC236}">
                <a16:creationId xmlns:a16="http://schemas.microsoft.com/office/drawing/2014/main" id="{FA541730-B4B5-46BA-84CC-E533EC7CA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3" r="23740"/>
          <a:stretch/>
        </p:blipFill>
        <p:spPr bwMode="auto">
          <a:xfrm>
            <a:off x="3164259" y="2523550"/>
            <a:ext cx="701938" cy="52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s://files.readme.io/6af7347-image.png">
            <a:extLst>
              <a:ext uri="{FF2B5EF4-FFF2-40B4-BE49-F238E27FC236}">
                <a16:creationId xmlns:a16="http://schemas.microsoft.com/office/drawing/2014/main" id="{D6F09A4D-20BB-45F5-8390-0D0840FEA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605" y="3415574"/>
            <a:ext cx="1007606" cy="62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Image result for file system symbol">
            <a:extLst>
              <a:ext uri="{FF2B5EF4-FFF2-40B4-BE49-F238E27FC236}">
                <a16:creationId xmlns:a16="http://schemas.microsoft.com/office/drawing/2014/main" id="{179C5DD3-EB93-4D37-8828-DDDA7B05F3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t="20008" r="12610" b="18869"/>
          <a:stretch/>
        </p:blipFill>
        <p:spPr bwMode="auto">
          <a:xfrm>
            <a:off x="3021084" y="4248019"/>
            <a:ext cx="988288" cy="83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85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6950-5AED-4643-917E-A058260B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256" y="365760"/>
            <a:ext cx="5550408" cy="951030"/>
          </a:xfrm>
        </p:spPr>
        <p:txBody>
          <a:bodyPr/>
          <a:lstStyle/>
          <a:p>
            <a:r>
              <a:rPr lang="en-GB" dirty="0"/>
              <a:t>Demo Scenario – </a:t>
            </a:r>
            <a:r>
              <a:rPr lang="en-GB" dirty="0" err="1"/>
              <a:t>Materialstamm</a:t>
            </a:r>
            <a:r>
              <a:rPr lang="en-GB" dirty="0"/>
              <a:t> </a:t>
            </a:r>
            <a:r>
              <a:rPr lang="en-GB" dirty="0" err="1"/>
              <a:t>aktualisieren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353894-4EEA-4D72-A649-25938BB77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095760"/>
              </p:ext>
            </p:extLst>
          </p:nvPr>
        </p:nvGraphicFramePr>
        <p:xfrm>
          <a:off x="2133981" y="1675344"/>
          <a:ext cx="622424" cy="58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424">
                  <a:extLst>
                    <a:ext uri="{9D8B030D-6E8A-4147-A177-3AD203B41FA5}">
                      <a16:colId xmlns:a16="http://schemas.microsoft.com/office/drawing/2014/main" val="735180458"/>
                    </a:ext>
                  </a:extLst>
                </a:gridCol>
              </a:tblGrid>
              <a:tr h="58542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ln>
                            <a:noFill/>
                          </a:ln>
                          <a:solidFill>
                            <a:srgbClr val="E4583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9022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6C1A51C-DB6B-43D0-9C2A-32616C683373}"/>
              </a:ext>
            </a:extLst>
          </p:cNvPr>
          <p:cNvSpPr txBox="1"/>
          <p:nvPr/>
        </p:nvSpPr>
        <p:spPr>
          <a:xfrm>
            <a:off x="4231338" y="2705527"/>
            <a:ext cx="650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Starten der SAP GUI und anmelden in SAP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32A070A-7F4B-45C0-8002-E92E0F8DB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316053"/>
              </p:ext>
            </p:extLst>
          </p:nvPr>
        </p:nvGraphicFramePr>
        <p:xfrm>
          <a:off x="2133981" y="2594123"/>
          <a:ext cx="622424" cy="58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424">
                  <a:extLst>
                    <a:ext uri="{9D8B030D-6E8A-4147-A177-3AD203B41FA5}">
                      <a16:colId xmlns:a16="http://schemas.microsoft.com/office/drawing/2014/main" val="735180458"/>
                    </a:ext>
                  </a:extLst>
                </a:gridCol>
              </a:tblGrid>
              <a:tr h="58542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ln>
                            <a:noFill/>
                          </a:ln>
                          <a:solidFill>
                            <a:srgbClr val="E4583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90220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166BDD5-6AF8-400B-AEC5-78A53ABB7F30}"/>
              </a:ext>
            </a:extLst>
          </p:cNvPr>
          <p:cNvSpPr txBox="1"/>
          <p:nvPr/>
        </p:nvSpPr>
        <p:spPr>
          <a:xfrm>
            <a:off x="4231338" y="1787867"/>
            <a:ext cx="650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Lesen des Excel mit aktualisierten Materialdaten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A73F6C1-FE12-423D-B3CD-F027793A2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71086"/>
              </p:ext>
            </p:extLst>
          </p:nvPr>
        </p:nvGraphicFramePr>
        <p:xfrm>
          <a:off x="2133981" y="3512902"/>
          <a:ext cx="622424" cy="58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424">
                  <a:extLst>
                    <a:ext uri="{9D8B030D-6E8A-4147-A177-3AD203B41FA5}">
                      <a16:colId xmlns:a16="http://schemas.microsoft.com/office/drawing/2014/main" val="735180458"/>
                    </a:ext>
                  </a:extLst>
                </a:gridCol>
              </a:tblGrid>
              <a:tr h="58542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ln>
                            <a:noFill/>
                          </a:ln>
                          <a:solidFill>
                            <a:srgbClr val="E4583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90220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6BFFB3C-3E87-4355-B60D-A5114B406FAD}"/>
              </a:ext>
            </a:extLst>
          </p:cNvPr>
          <p:cNvSpPr txBox="1"/>
          <p:nvPr/>
        </p:nvSpPr>
        <p:spPr>
          <a:xfrm>
            <a:off x="4231338" y="3623187"/>
            <a:ext cx="650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Lesen und Extrahieren von wichtigen Information mittels </a:t>
            </a:r>
          </a:p>
        </p:txBody>
      </p:sp>
      <p:pic>
        <p:nvPicPr>
          <p:cNvPr id="1030" name="Picture 6" descr="Image result for file system symbol">
            <a:extLst>
              <a:ext uri="{FF2B5EF4-FFF2-40B4-BE49-F238E27FC236}">
                <a16:creationId xmlns:a16="http://schemas.microsoft.com/office/drawing/2014/main" id="{763B0E3A-BFAA-439E-B586-40E2760026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4" t="20008" r="12610" b="18869"/>
          <a:stretch/>
        </p:blipFill>
        <p:spPr bwMode="auto">
          <a:xfrm>
            <a:off x="3026360" y="1559819"/>
            <a:ext cx="988288" cy="83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A9E3501-30CC-4A15-B4F3-3208F8616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554978"/>
              </p:ext>
            </p:extLst>
          </p:nvPr>
        </p:nvGraphicFramePr>
        <p:xfrm>
          <a:off x="2133981" y="4431681"/>
          <a:ext cx="622424" cy="58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424">
                  <a:extLst>
                    <a:ext uri="{9D8B030D-6E8A-4147-A177-3AD203B41FA5}">
                      <a16:colId xmlns:a16="http://schemas.microsoft.com/office/drawing/2014/main" val="735180458"/>
                    </a:ext>
                  </a:extLst>
                </a:gridCol>
              </a:tblGrid>
              <a:tr h="58542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ln>
                            <a:noFill/>
                          </a:ln>
                          <a:solidFill>
                            <a:srgbClr val="E4583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90220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1A68932-7B71-4E26-BD7C-E0009FCA1476}"/>
              </a:ext>
            </a:extLst>
          </p:cNvPr>
          <p:cNvSpPr txBox="1"/>
          <p:nvPr/>
        </p:nvSpPr>
        <p:spPr>
          <a:xfrm>
            <a:off x="4231338" y="4540847"/>
            <a:ext cx="650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Aufrufen der Transaktion Materialstamm ändern MM02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378A68B-2EB4-4BFC-854F-53AEB7149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034421"/>
              </p:ext>
            </p:extLst>
          </p:nvPr>
        </p:nvGraphicFramePr>
        <p:xfrm>
          <a:off x="2133981" y="5350462"/>
          <a:ext cx="622424" cy="58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424">
                  <a:extLst>
                    <a:ext uri="{9D8B030D-6E8A-4147-A177-3AD203B41FA5}">
                      <a16:colId xmlns:a16="http://schemas.microsoft.com/office/drawing/2014/main" val="735180458"/>
                    </a:ext>
                  </a:extLst>
                </a:gridCol>
              </a:tblGrid>
              <a:tr h="58542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ln>
                            <a:noFill/>
                          </a:ln>
                          <a:solidFill>
                            <a:srgbClr val="E4583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90220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8861D52-FD90-40C2-8B3F-FBBB626233D4}"/>
              </a:ext>
            </a:extLst>
          </p:cNvPr>
          <p:cNvSpPr txBox="1"/>
          <p:nvPr/>
        </p:nvSpPr>
        <p:spPr>
          <a:xfrm>
            <a:off x="4231338" y="5458506"/>
            <a:ext cx="650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Eingeben der Materialdaten in SAP</a:t>
            </a:r>
          </a:p>
        </p:txBody>
      </p:sp>
      <p:pic>
        <p:nvPicPr>
          <p:cNvPr id="1032" name="Picture 8" descr="Image result for symbol login sap">
            <a:extLst>
              <a:ext uri="{FF2B5EF4-FFF2-40B4-BE49-F238E27FC236}">
                <a16:creationId xmlns:a16="http://schemas.microsoft.com/office/drawing/2014/main" id="{569A0C29-EC20-4B4E-917A-9C26A4BB4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" r="46334"/>
          <a:stretch/>
        </p:blipFill>
        <p:spPr bwMode="auto">
          <a:xfrm>
            <a:off x="3026360" y="4485702"/>
            <a:ext cx="988288" cy="47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7C20F5-05AB-4716-BD34-47D07627DC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125"/>
          <a:stretch/>
        </p:blipFill>
        <p:spPr>
          <a:xfrm>
            <a:off x="2892052" y="5350462"/>
            <a:ext cx="1256903" cy="585420"/>
          </a:xfrm>
          <a:prstGeom prst="rect">
            <a:avLst/>
          </a:prstGeom>
        </p:spPr>
      </p:pic>
      <p:pic>
        <p:nvPicPr>
          <p:cNvPr id="22" name="Picture 8" descr="Image result for symbol login sap">
            <a:extLst>
              <a:ext uri="{FF2B5EF4-FFF2-40B4-BE49-F238E27FC236}">
                <a16:creationId xmlns:a16="http://schemas.microsoft.com/office/drawing/2014/main" id="{7A8B7372-9152-400C-8147-894D6B1CC7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" r="46334"/>
          <a:stretch/>
        </p:blipFill>
        <p:spPr bwMode="auto">
          <a:xfrm>
            <a:off x="3026360" y="2656632"/>
            <a:ext cx="988288" cy="47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upload.wikimedia.org/wikipedia/commons/thumb/7/72/Microsoft_Excel_Logo.svg/2000px-Microsoft_Excel_Logo.svg.png">
            <a:extLst>
              <a:ext uri="{FF2B5EF4-FFF2-40B4-BE49-F238E27FC236}">
                <a16:creationId xmlns:a16="http://schemas.microsoft.com/office/drawing/2014/main" id="{BAC33B4B-AA4C-4C80-B9E7-60535BEB0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673" y="3448782"/>
            <a:ext cx="713659" cy="71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https://upload.wikimedia.org/wikipedia/commons/thumb/7/72/Microsoft_Excel_Logo.svg/2000px-Microsoft_Excel_Logo.svg.png">
            <a:extLst>
              <a:ext uri="{FF2B5EF4-FFF2-40B4-BE49-F238E27FC236}">
                <a16:creationId xmlns:a16="http://schemas.microsoft.com/office/drawing/2014/main" id="{46F7BD46-2425-4C17-96AD-3F80CA1D7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998" y="5514493"/>
            <a:ext cx="421390" cy="42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802897"/>
      </p:ext>
    </p:extLst>
  </p:cSld>
  <p:clrMapOvr>
    <a:masterClrMapping/>
  </p:clrMapOvr>
</p:sld>
</file>

<file path=ppt/theme/theme1.xml><?xml version="1.0" encoding="utf-8"?>
<a:theme xmlns:a="http://schemas.openxmlformats.org/drawingml/2006/main" name="UiPath master">
  <a:themeElements>
    <a:clrScheme name="UiPath">
      <a:dk1>
        <a:srgbClr val="7F7F7F"/>
      </a:dk1>
      <a:lt1>
        <a:srgbClr val="FFFFFF"/>
      </a:lt1>
      <a:dk2>
        <a:srgbClr val="5F5F5F"/>
      </a:dk2>
      <a:lt2>
        <a:srgbClr val="CEE3ED"/>
      </a:lt2>
      <a:accent1>
        <a:srgbClr val="2372B2"/>
      </a:accent1>
      <a:accent2>
        <a:srgbClr val="5EC1EA"/>
      </a:accent2>
      <a:accent3>
        <a:srgbClr val="131D40"/>
      </a:accent3>
      <a:accent4>
        <a:srgbClr val="E74C2D"/>
      </a:accent4>
      <a:accent5>
        <a:srgbClr val="EB6C53"/>
      </a:accent5>
      <a:accent6>
        <a:srgbClr val="5F5F5F"/>
      </a:accent6>
      <a:hlink>
        <a:srgbClr val="E74C2D"/>
      </a:hlink>
      <a:folHlink>
        <a:srgbClr val="EB6C53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9031D004-A76C-43B7-8FF8-F38DD8D92AB9}" vid="{BA57E1D0-F9A5-4419-AF92-EDD8B14EF9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UiPath PPT Template_new</Template>
  <TotalTime>0</TotalTime>
  <Words>124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Lucida Grande</vt:lpstr>
      <vt:lpstr>Verdana</vt:lpstr>
      <vt:lpstr>UiPath master</vt:lpstr>
      <vt:lpstr>Demo Scenario – Rechnung buchen</vt:lpstr>
      <vt:lpstr>Demo Scenario – Automatische Dokumentenverarbeitung</vt:lpstr>
      <vt:lpstr>Demo Scenario – Materialstamm aktualisieren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Scenario</dc:title>
  <dc:creator>Steffen Tenschert</dc:creator>
  <cp:lastModifiedBy>Thomas Endt</cp:lastModifiedBy>
  <cp:revision>6</cp:revision>
  <dcterms:created xsi:type="dcterms:W3CDTF">2019-04-15T07:58:12Z</dcterms:created>
  <dcterms:modified xsi:type="dcterms:W3CDTF">2019-05-03T08:27:12Z</dcterms:modified>
</cp:coreProperties>
</file>