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FD74A4D1-FF78-45BB-901A-FE03C06AE00C}"/>
    <pc:docChg chg="undo custSel modSld">
      <pc:chgData name="Hunter Ceranic" userId="55b8025d37c61089" providerId="LiveId" clId="{FD74A4D1-FF78-45BB-901A-FE03C06AE00C}" dt="2024-02-04T21:16:06.723" v="218" actId="1076"/>
      <pc:docMkLst>
        <pc:docMk/>
      </pc:docMkLst>
      <pc:sldChg chg="modSp mod">
        <pc:chgData name="Hunter Ceranic" userId="55b8025d37c61089" providerId="LiveId" clId="{FD74A4D1-FF78-45BB-901A-FE03C06AE00C}" dt="2024-02-04T21:16:06.723" v="218" actId="1076"/>
        <pc:sldMkLst>
          <pc:docMk/>
          <pc:sldMk cId="2981099056" sldId="256"/>
        </pc:sldMkLst>
        <pc:spChg chg="mod">
          <ac:chgData name="Hunter Ceranic" userId="55b8025d37c61089" providerId="LiveId" clId="{FD74A4D1-FF78-45BB-901A-FE03C06AE00C}" dt="2024-02-04T21:15:12.291" v="210" actId="1076"/>
          <ac:spMkLst>
            <pc:docMk/>
            <pc:sldMk cId="2981099056" sldId="256"/>
            <ac:spMk id="5" creationId="{00000000-0000-0000-0000-000000000000}"/>
          </ac:spMkLst>
        </pc:spChg>
        <pc:spChg chg="mod">
          <ac:chgData name="Hunter Ceranic" userId="55b8025d37c61089" providerId="LiveId" clId="{FD74A4D1-FF78-45BB-901A-FE03C06AE00C}" dt="2024-02-04T21:15:32.479" v="214" actId="1076"/>
          <ac:spMkLst>
            <pc:docMk/>
            <pc:sldMk cId="2981099056" sldId="256"/>
            <ac:spMk id="9" creationId="{00000000-0000-0000-0000-000000000000}"/>
          </ac:spMkLst>
        </pc:spChg>
        <pc:spChg chg="mod">
          <ac:chgData name="Hunter Ceranic" userId="55b8025d37c61089" providerId="LiveId" clId="{FD74A4D1-FF78-45BB-901A-FE03C06AE00C}" dt="2024-02-04T21:15:22.637" v="212" actId="1076"/>
          <ac:spMkLst>
            <pc:docMk/>
            <pc:sldMk cId="2981099056" sldId="256"/>
            <ac:spMk id="19" creationId="{00000000-0000-0000-0000-000000000000}"/>
          </ac:spMkLst>
        </pc:spChg>
        <pc:spChg chg="mod">
          <ac:chgData name="Hunter Ceranic" userId="55b8025d37c61089" providerId="LiveId" clId="{FD74A4D1-FF78-45BB-901A-FE03C06AE00C}" dt="2024-02-04T21:16:06.723" v="218" actId="1076"/>
          <ac:spMkLst>
            <pc:docMk/>
            <pc:sldMk cId="2981099056" sldId="256"/>
            <ac:spMk id="34" creationId="{00000000-0000-0000-0000-000000000000}"/>
          </ac:spMkLst>
        </pc:spChg>
        <pc:spChg chg="mod">
          <ac:chgData name="Hunter Ceranic" userId="55b8025d37c61089" providerId="LiveId" clId="{FD74A4D1-FF78-45BB-901A-FE03C06AE00C}" dt="2024-02-04T21:15:46.788" v="217" actId="1076"/>
          <ac:spMkLst>
            <pc:docMk/>
            <pc:sldMk cId="2981099056" sldId="256"/>
            <ac:spMk id="35" creationId="{00000000-0000-0000-0000-000000000000}"/>
          </ac:spMkLst>
        </pc:spChg>
        <pc:grpChg chg="mod">
          <ac:chgData name="Hunter Ceranic" userId="55b8025d37c61089" providerId="LiveId" clId="{FD74A4D1-FF78-45BB-901A-FE03C06AE00C}" dt="2024-02-01T19:22:24.800" v="1" actId="1076"/>
          <ac:grpSpMkLst>
            <pc:docMk/>
            <pc:sldMk cId="2981099056" sldId="256"/>
            <ac:grpSpMk id="90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321567"/>
            <a:ext cx="8858711" cy="1799747"/>
            <a:chOff x="189913" y="2834359"/>
            <a:chExt cx="8858711" cy="1799747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579106" y="2052185"/>
                  <a:ext cx="9605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579106" y="2052185"/>
                  <a:ext cx="9605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19198" y="2051448"/>
                <a:ext cx="10518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/>
                    <a:cs typeface="Times New Roman"/>
                  </a:rPr>
                  <a:t>OAR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00041" y="3485042"/>
              <a:ext cx="1507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Image File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7859" y="2834359"/>
              <a:ext cx="2591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/>
                  <a:cs typeface="Times New Roman"/>
                </a:rPr>
                <a:t>Predicted Character Label &amp; Confidence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Hunter Ceranic</cp:lastModifiedBy>
  <cp:revision>8</cp:revision>
  <dcterms:created xsi:type="dcterms:W3CDTF">2016-09-17T12:04:26Z</dcterms:created>
  <dcterms:modified xsi:type="dcterms:W3CDTF">2024-02-04T21:16:10Z</dcterms:modified>
</cp:coreProperties>
</file>