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ACCD79ED-BFAE-4857-8FB5-603E641725DE}"/>
    <pc:docChg chg="undo custSel addSld delSld modSld addMainMaster delMainMaster">
      <pc:chgData name="Hunter Ceranic" userId="55b8025d37c61089" providerId="LiveId" clId="{ACCD79ED-BFAE-4857-8FB5-603E641725DE}" dt="2024-01-23T20:14:27.702" v="252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modSp new mod">
        <pc:chgData name="Hunter Ceranic" userId="55b8025d37c61089" providerId="LiveId" clId="{ACCD79ED-BFAE-4857-8FB5-603E641725DE}" dt="2024-01-23T20:13:37.093" v="24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0:13:37.093" v="241" actId="20577"/>
          <ac:spMkLst>
            <pc:docMk/>
            <pc:sldMk cId="427290740" sldId="257"/>
            <ac:spMk id="2" creationId="{7D2F6F69-BD97-22EF-CF32-EB1A205B215C}"/>
          </ac:spMkLst>
        </pc:spChg>
      </pc:sldChg>
      <pc:sldChg chg="modSp new mod">
        <pc:chgData name="Hunter Ceranic" userId="55b8025d37c61089" providerId="LiveId" clId="{ACCD79ED-BFAE-4857-8FB5-603E641725DE}" dt="2024-01-23T20:14:27.702" v="252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0:14:27.702" v="252" actId="20577"/>
          <ac:spMkLst>
            <pc:docMk/>
            <pc:sldMk cId="356722889" sldId="258"/>
            <ac:spMk id="2" creationId="{99A0820E-216D-F7CC-0905-014594A9C1A4}"/>
          </ac:spMkLst>
        </pc:spChg>
      </pc:sldChg>
      <pc:sldChg chg="new">
        <pc:chgData name="Hunter Ceranic" userId="55b8025d37c61089" providerId="LiveId" clId="{ACCD79ED-BFAE-4857-8FB5-603E641725DE}" dt="2024-01-23T20:12:24.960" v="190" actId="680"/>
        <pc:sldMkLst>
          <pc:docMk/>
          <pc:sldMk cId="1952224994" sldId="259"/>
        </pc:sldMkLst>
      </pc:sldChg>
      <pc:sldChg chg="modSp new mod">
        <pc:chgData name="Hunter Ceranic" userId="55b8025d37c61089" providerId="LiveId" clId="{ACCD79ED-BFAE-4857-8FB5-603E641725DE}" dt="2024-01-23T20:13:13.509" v="202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Statements (Include Inputs &amp; Outputs)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8B50-8C85-0729-64B2-671AE19C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2381-BFC2-6F3F-058A-7EAD61E5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F226-354F-27D2-1914-C5773798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98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820E-216D-F7CC-0905-014594A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Example Calculations and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65BB-7C1C-EBF3-F280-88F1218E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F407-6795-9567-C27F-0462F923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23A8-4647-B19E-8B09-7160468D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22499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Avenir Next LT Pro</vt:lpstr>
      <vt:lpstr>Calibri</vt:lpstr>
      <vt:lpstr>ShapesVTI</vt:lpstr>
      <vt:lpstr>OAR</vt:lpstr>
      <vt:lpstr>Goal Statements (Include Inputs &amp; Outputs)</vt:lpstr>
      <vt:lpstr>Assumptions</vt:lpstr>
      <vt:lpstr>Example Calculations and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1</cp:revision>
  <dcterms:created xsi:type="dcterms:W3CDTF">2024-01-23T20:02:33Z</dcterms:created>
  <dcterms:modified xsi:type="dcterms:W3CDTF">2024-01-23T20:14:38Z</dcterms:modified>
</cp:coreProperties>
</file>