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1"/>
  </p:notesMasterIdLst>
  <p:sldIdLst>
    <p:sldId id="256" r:id="rId2"/>
    <p:sldId id="270" r:id="rId3"/>
    <p:sldId id="269" r:id="rId4"/>
    <p:sldId id="272" r:id="rId5"/>
    <p:sldId id="273" r:id="rId6"/>
    <p:sldId id="276" r:id="rId7"/>
    <p:sldId id="274" r:id="rId8"/>
    <p:sldId id="27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F0628-2F57-4DA5-B9B2-916EE2A7749C}" v="17" dt="2024-04-04T18:14:4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EC4F0628-2F57-4DA5-B9B2-916EE2A7749C}"/>
    <pc:docChg chg="undo redo custSel addSld delSld modSld">
      <pc:chgData name="Hunter Ceranic" userId="55b8025d37c61089" providerId="LiveId" clId="{EC4F0628-2F57-4DA5-B9B2-916EE2A7749C}" dt="2024-04-04T18:39:31.654" v="1945" actId="20577"/>
      <pc:docMkLst>
        <pc:docMk/>
      </pc:docMkLst>
      <pc:sldChg chg="del">
        <pc:chgData name="Hunter Ceranic" userId="55b8025d37c61089" providerId="LiveId" clId="{EC4F0628-2F57-4DA5-B9B2-916EE2A7749C}" dt="2024-04-04T16:58:22.944" v="775" actId="47"/>
        <pc:sldMkLst>
          <pc:docMk/>
          <pc:sldMk cId="427290740" sldId="257"/>
        </pc:sldMkLst>
      </pc:sldChg>
      <pc:sldChg chg="addSp delSp modSp del mod">
        <pc:chgData name="Hunter Ceranic" userId="55b8025d37c61089" providerId="LiveId" clId="{EC4F0628-2F57-4DA5-B9B2-916EE2A7749C}" dt="2024-04-02T22:57:14.889" v="569" actId="47"/>
        <pc:sldMkLst>
          <pc:docMk/>
          <pc:sldMk cId="464311981" sldId="261"/>
        </pc:sldMkLst>
        <pc:spChg chg="mod">
          <ac:chgData name="Hunter Ceranic" userId="55b8025d37c61089" providerId="LiveId" clId="{EC4F0628-2F57-4DA5-B9B2-916EE2A7749C}" dt="2024-04-02T22:52:43.906" v="90" actId="20577"/>
          <ac:spMkLst>
            <pc:docMk/>
            <pc:sldMk cId="464311981" sldId="261"/>
            <ac:spMk id="2" creationId="{5759A1AE-C6A2-3A06-2293-B3DF84DACCF5}"/>
          </ac:spMkLst>
        </pc:spChg>
        <pc:graphicFrameChg chg="add del mod">
          <ac:chgData name="Hunter Ceranic" userId="55b8025d37c61089" providerId="LiveId" clId="{EC4F0628-2F57-4DA5-B9B2-916EE2A7749C}" dt="2024-04-02T22:52:42.617" v="89" actId="478"/>
          <ac:graphicFrameMkLst>
            <pc:docMk/>
            <pc:sldMk cId="464311981" sldId="261"/>
            <ac:graphicFrameMk id="1034" creationId="{294E523B-CEC0-0596-5C0A-40E76B1F4041}"/>
          </ac:graphicFrameMkLst>
        </pc:graphicFrameChg>
      </pc:sldChg>
      <pc:sldChg chg="del">
        <pc:chgData name="Hunter Ceranic" userId="55b8025d37c61089" providerId="LiveId" clId="{EC4F0628-2F57-4DA5-B9B2-916EE2A7749C}" dt="2024-04-04T16:58:23.901" v="776" actId="47"/>
        <pc:sldMkLst>
          <pc:docMk/>
          <pc:sldMk cId="977562255" sldId="266"/>
        </pc:sldMkLst>
      </pc:sldChg>
      <pc:sldChg chg="del">
        <pc:chgData name="Hunter Ceranic" userId="55b8025d37c61089" providerId="LiveId" clId="{EC4F0628-2F57-4DA5-B9B2-916EE2A7749C}" dt="2024-04-04T16:58:24.687" v="777" actId="47"/>
        <pc:sldMkLst>
          <pc:docMk/>
          <pc:sldMk cId="405756858" sldId="267"/>
        </pc:sldMkLst>
      </pc:sldChg>
      <pc:sldChg chg="del">
        <pc:chgData name="Hunter Ceranic" userId="55b8025d37c61089" providerId="LiveId" clId="{EC4F0628-2F57-4DA5-B9B2-916EE2A7749C}" dt="2024-04-04T16:58:25.546" v="778" actId="47"/>
        <pc:sldMkLst>
          <pc:docMk/>
          <pc:sldMk cId="782325152" sldId="268"/>
        </pc:sldMkLst>
      </pc:sldChg>
      <pc:sldChg chg="new del">
        <pc:chgData name="Hunter Ceranic" userId="55b8025d37c61089" providerId="LiveId" clId="{EC4F0628-2F57-4DA5-B9B2-916EE2A7749C}" dt="2024-04-02T22:53:05.149" v="92" actId="47"/>
        <pc:sldMkLst>
          <pc:docMk/>
          <pc:sldMk cId="2769033970" sldId="269"/>
        </pc:sldMkLst>
      </pc:sldChg>
      <pc:sldChg chg="modSp new mod">
        <pc:chgData name="Hunter Ceranic" userId="55b8025d37c61089" providerId="LiveId" clId="{EC4F0628-2F57-4DA5-B9B2-916EE2A7749C}" dt="2024-04-04T18:22:22.989" v="1836" actId="20577"/>
        <pc:sldMkLst>
          <pc:docMk/>
          <pc:sldMk cId="2885796907" sldId="269"/>
        </pc:sldMkLst>
        <pc:spChg chg="mod">
          <ac:chgData name="Hunter Ceranic" userId="55b8025d37c61089" providerId="LiveId" clId="{EC4F0628-2F57-4DA5-B9B2-916EE2A7749C}" dt="2024-04-02T22:53:22.034" v="127" actId="20577"/>
          <ac:spMkLst>
            <pc:docMk/>
            <pc:sldMk cId="2885796907" sldId="269"/>
            <ac:spMk id="2" creationId="{1F0439BD-384E-EAA4-26E3-49539D861DD3}"/>
          </ac:spMkLst>
        </pc:spChg>
        <pc:spChg chg="mod">
          <ac:chgData name="Hunter Ceranic" userId="55b8025d37c61089" providerId="LiveId" clId="{EC4F0628-2F57-4DA5-B9B2-916EE2A7749C}" dt="2024-04-04T18:22:22.989" v="1836" actId="20577"/>
          <ac:spMkLst>
            <pc:docMk/>
            <pc:sldMk cId="2885796907" sldId="269"/>
            <ac:spMk id="3" creationId="{25F28A45-7E15-FA49-7BD3-D5C897170C2C}"/>
          </ac:spMkLst>
        </pc:spChg>
      </pc:sldChg>
      <pc:sldChg chg="new del">
        <pc:chgData name="Hunter Ceranic" userId="55b8025d37c61089" providerId="LiveId" clId="{EC4F0628-2F57-4DA5-B9B2-916EE2A7749C}" dt="2024-04-04T16:54:42.625" v="755" actId="47"/>
        <pc:sldMkLst>
          <pc:docMk/>
          <pc:sldMk cId="1074691417" sldId="270"/>
        </pc:sldMkLst>
      </pc:sldChg>
      <pc:sldChg chg="addSp delSp modSp new mod setBg">
        <pc:chgData name="Hunter Ceranic" userId="55b8025d37c61089" providerId="LiveId" clId="{EC4F0628-2F57-4DA5-B9B2-916EE2A7749C}" dt="2024-04-04T16:55:38.714" v="764" actId="26606"/>
        <pc:sldMkLst>
          <pc:docMk/>
          <pc:sldMk cId="2057371236" sldId="270"/>
        </pc:sldMkLst>
        <pc:spChg chg="mo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2" creationId="{A77841D0-246D-FDD8-EAC2-83989DE800DB}"/>
          </ac:spMkLst>
        </pc:spChg>
        <pc:spChg chg="del">
          <ac:chgData name="Hunter Ceranic" userId="55b8025d37c61089" providerId="LiveId" clId="{EC4F0628-2F57-4DA5-B9B2-916EE2A7749C}" dt="2024-04-04T16:55:01.025" v="762" actId="478"/>
          <ac:spMkLst>
            <pc:docMk/>
            <pc:sldMk cId="2057371236" sldId="270"/>
            <ac:spMk id="3" creationId="{492CFBE4-676A-9F53-8F09-431B7E0C0658}"/>
          </ac:spMkLst>
        </pc:spChg>
        <pc:spChg chg="mo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4" creationId="{3D2FF18D-F87A-B6FD-1AFE-674929E71492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1" creationId="{8A7BA06D-B3FF-4E91-8639-B4569AE3AA23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3" creationId="{2B30C86D-5A07-48BC-9C9D-6F9A2DB1E9E1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5" creationId="{8930EBA3-4D2E-42E8-B828-834555328D85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7" creationId="{E58B2195-5055-402F-A3E7-53FF0E4980C3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9" creationId="{528AA953-F4F9-4DC5-97C7-491F4AF937DC}"/>
          </ac:spMkLst>
        </pc:spChg>
        <pc:picChg chg="add">
          <ac:chgData name="Hunter Ceranic" userId="55b8025d37c61089" providerId="LiveId" clId="{EC4F0628-2F57-4DA5-B9B2-916EE2A7749C}" dt="2024-04-04T16:55:38.714" v="764" actId="26606"/>
          <ac:picMkLst>
            <pc:docMk/>
            <pc:sldMk cId="2057371236" sldId="270"/>
            <ac:picMk id="8" creationId="{D8780E9C-844C-58C2-88AB-F43D1A7EEA1F}"/>
          </ac:picMkLst>
        </pc:picChg>
      </pc:sldChg>
      <pc:sldChg chg="addSp delSp modSp new del mod">
        <pc:chgData name="Hunter Ceranic" userId="55b8025d37c61089" providerId="LiveId" clId="{EC4F0628-2F57-4DA5-B9B2-916EE2A7749C}" dt="2024-04-04T17:13:34.445" v="882" actId="47"/>
        <pc:sldMkLst>
          <pc:docMk/>
          <pc:sldMk cId="497469605" sldId="271"/>
        </pc:sldMkLst>
        <pc:spChg chg="mod">
          <ac:chgData name="Hunter Ceranic" userId="55b8025d37c61089" providerId="LiveId" clId="{EC4F0628-2F57-4DA5-B9B2-916EE2A7749C}" dt="2024-04-04T17:13:15.389" v="860" actId="20577"/>
          <ac:spMkLst>
            <pc:docMk/>
            <pc:sldMk cId="497469605" sldId="271"/>
            <ac:spMk id="2" creationId="{C5AAE5B6-545E-2462-C1E3-606BA6E11B43}"/>
          </ac:spMkLst>
        </pc:spChg>
        <pc:spChg chg="del">
          <ac:chgData name="Hunter Ceranic" userId="55b8025d37c61089" providerId="LiveId" clId="{EC4F0628-2F57-4DA5-B9B2-916EE2A7749C}" dt="2024-04-04T17:03:24.976" v="847" actId="478"/>
          <ac:spMkLst>
            <pc:docMk/>
            <pc:sldMk cId="497469605" sldId="271"/>
            <ac:spMk id="3" creationId="{A1C3D9C7-5FE6-EC8C-1A4A-CA04C66841AC}"/>
          </ac:spMkLst>
        </pc:spChg>
        <pc:picChg chg="add del mod">
          <ac:chgData name="Hunter Ceranic" userId="55b8025d37c61089" providerId="LiveId" clId="{EC4F0628-2F57-4DA5-B9B2-916EE2A7749C}" dt="2024-04-04T17:13:08.327" v="850" actId="478"/>
          <ac:picMkLst>
            <pc:docMk/>
            <pc:sldMk cId="497469605" sldId="271"/>
            <ac:picMk id="6" creationId="{A4B758A2-B431-E56C-EEAC-CC3EAC8EB3C1}"/>
          </ac:picMkLst>
        </pc:picChg>
      </pc:sldChg>
      <pc:sldChg chg="addSp delSp modSp new mod setBg">
        <pc:chgData name="Hunter Ceranic" userId="55b8025d37c61089" providerId="LiveId" clId="{EC4F0628-2F57-4DA5-B9B2-916EE2A7749C}" dt="2024-04-04T17:20:30.570" v="945" actId="26606"/>
        <pc:sldMkLst>
          <pc:docMk/>
          <pc:sldMk cId="2402555757" sldId="272"/>
        </pc:sldMkLst>
        <pc:spChg chg="mo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2" creationId="{321D5FEF-29E9-EF28-B9DD-D3B0271184F6}"/>
          </ac:spMkLst>
        </pc:spChg>
        <pc:spChg chg="del mod">
          <ac:chgData name="Hunter Ceranic" userId="55b8025d37c61089" providerId="LiveId" clId="{EC4F0628-2F57-4DA5-B9B2-916EE2A7749C}" dt="2024-04-04T17:16:23.546" v="935" actId="478"/>
          <ac:spMkLst>
            <pc:docMk/>
            <pc:sldMk cId="2402555757" sldId="272"/>
            <ac:spMk id="3" creationId="{805A3217-1F19-0CBC-0490-306A38971CA9}"/>
          </ac:spMkLst>
        </pc:spChg>
        <pc:spChg chg="mo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4" creationId="{74B2AC35-A30C-AD38-C9C5-25BFD454D895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1" creationId="{8A7BA06D-B3FF-4E91-8639-B4569AE3AA23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3" creationId="{2B30C86D-5A07-48BC-9C9D-6F9A2DB1E9E1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5" creationId="{3301E07F-4F79-4B58-8698-EF24DC1ECDBF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7" creationId="{E58B2195-5055-402F-A3E7-53FF0E4980C3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9" creationId="{9EE6F773-742A-491A-9A00-A2A150DF500A}"/>
          </ac:spMkLst>
        </pc:spChg>
        <pc:picChg chg="add mod">
          <ac:chgData name="Hunter Ceranic" userId="55b8025d37c61089" providerId="LiveId" clId="{EC4F0628-2F57-4DA5-B9B2-916EE2A7749C}" dt="2024-04-04T17:20:30.570" v="945" actId="26606"/>
          <ac:picMkLst>
            <pc:docMk/>
            <pc:sldMk cId="2402555757" sldId="272"/>
            <ac:picMk id="6" creationId="{69DC6A37-5A79-0CCC-EF79-8F07CA393C8E}"/>
          </ac:picMkLst>
        </pc:picChg>
      </pc:sldChg>
      <pc:sldChg chg="addSp delSp modSp new mod setBg">
        <pc:chgData name="Hunter Ceranic" userId="55b8025d37c61089" providerId="LiveId" clId="{EC4F0628-2F57-4DA5-B9B2-916EE2A7749C}" dt="2024-04-04T18:15:05.976" v="1474" actId="1076"/>
        <pc:sldMkLst>
          <pc:docMk/>
          <pc:sldMk cId="264534519" sldId="273"/>
        </pc:sldMkLst>
        <pc:spChg chg="mod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2" creationId="{01744BA5-D3DA-1D01-296C-B1313183BFB1}"/>
          </ac:spMkLst>
        </pc:spChg>
        <pc:spChg chg="del">
          <ac:chgData name="Hunter Ceranic" userId="55b8025d37c61089" providerId="LiveId" clId="{EC4F0628-2F57-4DA5-B9B2-916EE2A7749C}" dt="2024-04-04T17:28:25.540" v="958" actId="478"/>
          <ac:spMkLst>
            <pc:docMk/>
            <pc:sldMk cId="264534519" sldId="273"/>
            <ac:spMk id="3" creationId="{F3582C0B-83F7-EDD0-E87E-E320C7566EDF}"/>
          </ac:spMkLst>
        </pc:spChg>
        <pc:spChg chg="mod ord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4" creationId="{4A80C20F-3AD1-D8DF-EEFE-1CF3E264B8B5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2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3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4" creationId="{57E36F3B-5EA3-4859-A8E1-7DB2CD0BF045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5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6" creationId="{E2635EE6-D269-46B5-8431-4D0F084D44A9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7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8" creationId="{18E928D9-3091-4385-B979-265D55AD02CE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9" creationId="{E749BC1B-F965-413C-AC21-CAEF06043ABA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20" creationId="{7D602432-D774-4CF5-94E8-7D52D01059D2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1" creationId="{F35BC0E3-6FE4-4491-BA19-C0126066A51B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3" creationId="{DB11BD18-218F-49C7-BE16-82AEA08B237B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7" creationId="{EA996627-3E00-4A50-8640-F4F7D38C556C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9" creationId="{A619555D-3337-4F1A-9AFF-1DA3B921C57C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31" creationId="{CF5E7AE0-415D-4236-B5E6-F2FC68DB94EE}"/>
          </ac:spMkLst>
        </pc:spChg>
        <pc:spChg chg="add mod">
          <ac:chgData name="Hunter Ceranic" userId="55b8025d37c61089" providerId="LiveId" clId="{EC4F0628-2F57-4DA5-B9B2-916EE2A7749C}" dt="2024-04-04T18:15:05.976" v="1474" actId="1076"/>
          <ac:spMkLst>
            <pc:docMk/>
            <pc:sldMk cId="264534519" sldId="273"/>
            <ac:spMk id="34" creationId="{AF69D833-08C9-77E4-1AEA-5842514DC147}"/>
          </ac:spMkLst>
        </pc:spChg>
        <pc:spChg chg="add mod">
          <ac:chgData name="Hunter Ceranic" userId="55b8025d37c61089" providerId="LiveId" clId="{EC4F0628-2F57-4DA5-B9B2-916EE2A7749C}" dt="2024-04-04T18:14:56.989" v="1465" actId="1076"/>
          <ac:spMkLst>
            <pc:docMk/>
            <pc:sldMk cId="264534519" sldId="273"/>
            <ac:spMk id="35" creationId="{3F260357-347F-AAE9-E702-644AD23920E7}"/>
          </ac:spMkLst>
        </pc:spChg>
        <pc:picChg chg="add mod ord">
          <ac:chgData name="Hunter Ceranic" userId="55b8025d37c61089" providerId="LiveId" clId="{EC4F0628-2F57-4DA5-B9B2-916EE2A7749C}" dt="2024-04-04T17:30:58.615" v="990" actId="26606"/>
          <ac:picMkLst>
            <pc:docMk/>
            <pc:sldMk cId="264534519" sldId="273"/>
            <ac:picMk id="6" creationId="{88C0B306-5A93-98A3-AF68-CF147F5AD088}"/>
          </ac:picMkLst>
        </pc:picChg>
        <pc:picChg chg="add del mod">
          <ac:chgData name="Hunter Ceranic" userId="55b8025d37c61089" providerId="LiveId" clId="{EC4F0628-2F57-4DA5-B9B2-916EE2A7749C}" dt="2024-04-04T17:30:59.741" v="991" actId="478"/>
          <ac:picMkLst>
            <pc:docMk/>
            <pc:sldMk cId="264534519" sldId="273"/>
            <ac:picMk id="8" creationId="{4715A69E-914E-15B5-CBAB-4A8D7F71C421}"/>
          </ac:picMkLst>
        </pc:picChg>
        <pc:picChg chg="add del mod">
          <ac:chgData name="Hunter Ceranic" userId="55b8025d37c61089" providerId="LiveId" clId="{EC4F0628-2F57-4DA5-B9B2-916EE2A7749C}" dt="2024-04-04T17:31:01.062" v="992" actId="478"/>
          <ac:picMkLst>
            <pc:docMk/>
            <pc:sldMk cId="264534519" sldId="273"/>
            <ac:picMk id="10" creationId="{5A6A667E-13E0-C246-ECEE-24CCF2945540}"/>
          </ac:picMkLst>
        </pc:picChg>
        <pc:picChg chg="add mod modCrop">
          <ac:chgData name="Hunter Ceranic" userId="55b8025d37c61089" providerId="LiveId" clId="{EC4F0628-2F57-4DA5-B9B2-916EE2A7749C}" dt="2024-04-04T18:14:03.710" v="1443" actId="14100"/>
          <ac:picMkLst>
            <pc:docMk/>
            <pc:sldMk cId="264534519" sldId="273"/>
            <ac:picMk id="22" creationId="{B4A5ADC2-9D8D-D402-FB30-A925D383F63D}"/>
          </ac:picMkLst>
        </pc:picChg>
        <pc:picChg chg="add del mod">
          <ac:chgData name="Hunter Ceranic" userId="55b8025d37c61089" providerId="LiveId" clId="{EC4F0628-2F57-4DA5-B9B2-916EE2A7749C}" dt="2024-04-04T17:32:16.769" v="1014" actId="478"/>
          <ac:picMkLst>
            <pc:docMk/>
            <pc:sldMk cId="264534519" sldId="273"/>
            <ac:picMk id="26" creationId="{F9988B69-0E88-7F67-4263-6D930CDBD233}"/>
          </ac:picMkLst>
        </pc:picChg>
        <pc:picChg chg="add del mod modCrop">
          <ac:chgData name="Hunter Ceranic" userId="55b8025d37c61089" providerId="LiveId" clId="{EC4F0628-2F57-4DA5-B9B2-916EE2A7749C}" dt="2024-04-04T18:13:14.164" v="1426" actId="478"/>
          <ac:picMkLst>
            <pc:docMk/>
            <pc:sldMk cId="264534519" sldId="273"/>
            <ac:picMk id="30" creationId="{DCF50D43-1005-FEBE-2BCE-363BD9233A4B}"/>
          </ac:picMkLst>
        </pc:picChg>
        <pc:picChg chg="add mod modCrop">
          <ac:chgData name="Hunter Ceranic" userId="55b8025d37c61089" providerId="LiveId" clId="{EC4F0628-2F57-4DA5-B9B2-916EE2A7749C}" dt="2024-04-04T18:13:51.547" v="1440" actId="1076"/>
          <ac:picMkLst>
            <pc:docMk/>
            <pc:sldMk cId="264534519" sldId="273"/>
            <ac:picMk id="33" creationId="{81C913E6-C254-4BC0-0D84-19B0C23ABD6F}"/>
          </ac:picMkLst>
        </pc:picChg>
        <pc:cxnChg chg="add del">
          <ac:chgData name="Hunter Ceranic" userId="55b8025d37c61089" providerId="LiveId" clId="{EC4F0628-2F57-4DA5-B9B2-916EE2A7749C}" dt="2024-04-04T17:30:01.665" v="983" actId="26606"/>
          <ac:cxnSpMkLst>
            <pc:docMk/>
            <pc:sldMk cId="264534519" sldId="273"/>
            <ac:cxnSpMk id="25" creationId="{A054EDF5-7644-4A95-AB88-057FAB414FEE}"/>
          </ac:cxnSpMkLst>
        </pc:cxnChg>
      </pc:sldChg>
      <pc:sldChg chg="addSp delSp modSp new mod">
        <pc:chgData name="Hunter Ceranic" userId="55b8025d37c61089" providerId="LiveId" clId="{EC4F0628-2F57-4DA5-B9B2-916EE2A7749C}" dt="2024-04-04T17:20:20.722" v="944" actId="1076"/>
        <pc:sldMkLst>
          <pc:docMk/>
          <pc:sldMk cId="1273424758" sldId="274"/>
        </pc:sldMkLst>
        <pc:spChg chg="mod">
          <ac:chgData name="Hunter Ceranic" userId="55b8025d37c61089" providerId="LiveId" clId="{EC4F0628-2F57-4DA5-B9B2-916EE2A7749C}" dt="2024-04-04T17:20:16.472" v="942" actId="1076"/>
          <ac:spMkLst>
            <pc:docMk/>
            <pc:sldMk cId="1273424758" sldId="274"/>
            <ac:spMk id="2" creationId="{C34B297A-791F-61E9-5A15-81A317E254D4}"/>
          </ac:spMkLst>
        </pc:spChg>
        <pc:spChg chg="del">
          <ac:chgData name="Hunter Ceranic" userId="55b8025d37c61089" providerId="LiveId" clId="{EC4F0628-2F57-4DA5-B9B2-916EE2A7749C}" dt="2024-04-04T17:19:51.925" v="938" actId="22"/>
          <ac:spMkLst>
            <pc:docMk/>
            <pc:sldMk cId="1273424758" sldId="274"/>
            <ac:spMk id="3" creationId="{51EFE672-E905-2DD4-C3A5-D7566FDC0566}"/>
          </ac:spMkLst>
        </pc:spChg>
        <pc:picChg chg="add mod ord">
          <ac:chgData name="Hunter Ceranic" userId="55b8025d37c61089" providerId="LiveId" clId="{EC4F0628-2F57-4DA5-B9B2-916EE2A7749C}" dt="2024-04-04T17:20:17.865" v="943" actId="1076"/>
          <ac:picMkLst>
            <pc:docMk/>
            <pc:sldMk cId="1273424758" sldId="274"/>
            <ac:picMk id="6" creationId="{81BEC31C-C8AA-5D47-2C65-170D896DEE0F}"/>
          </ac:picMkLst>
        </pc:picChg>
        <pc:picChg chg="add mod">
          <ac:chgData name="Hunter Ceranic" userId="55b8025d37c61089" providerId="LiveId" clId="{EC4F0628-2F57-4DA5-B9B2-916EE2A7749C}" dt="2024-04-04T17:20:20.722" v="944" actId="1076"/>
          <ac:picMkLst>
            <pc:docMk/>
            <pc:sldMk cId="1273424758" sldId="274"/>
            <ac:picMk id="8" creationId="{A33BDA79-8CA1-E42C-8853-09F1C091DD07}"/>
          </ac:picMkLst>
        </pc:picChg>
      </pc:sldChg>
      <pc:sldChg chg="addSp delSp modSp new mod">
        <pc:chgData name="Hunter Ceranic" userId="55b8025d37c61089" providerId="LiveId" clId="{EC4F0628-2F57-4DA5-B9B2-916EE2A7749C}" dt="2024-04-04T17:26:42.511" v="957" actId="478"/>
        <pc:sldMkLst>
          <pc:docMk/>
          <pc:sldMk cId="2993155655" sldId="275"/>
        </pc:sldMkLst>
        <pc:spChg chg="mod">
          <ac:chgData name="Hunter Ceranic" userId="55b8025d37c61089" providerId="LiveId" clId="{EC4F0628-2F57-4DA5-B9B2-916EE2A7749C}" dt="2024-04-04T17:25:19.536" v="949" actId="1076"/>
          <ac:spMkLst>
            <pc:docMk/>
            <pc:sldMk cId="2993155655" sldId="275"/>
            <ac:spMk id="2" creationId="{A7DBB105-C608-56C3-6A06-6BB5F47937A0}"/>
          </ac:spMkLst>
        </pc:spChg>
        <pc:spChg chg="del">
          <ac:chgData name="Hunter Ceranic" userId="55b8025d37c61089" providerId="LiveId" clId="{EC4F0628-2F57-4DA5-B9B2-916EE2A7749C}" dt="2024-04-04T17:25:10.637" v="946" actId="478"/>
          <ac:spMkLst>
            <pc:docMk/>
            <pc:sldMk cId="2993155655" sldId="275"/>
            <ac:spMk id="3" creationId="{FBD64BF9-08FF-F19A-F797-ACC63FC79D03}"/>
          </ac:spMkLst>
        </pc:spChg>
        <pc:picChg chg="add mod">
          <ac:chgData name="Hunter Ceranic" userId="55b8025d37c61089" providerId="LiveId" clId="{EC4F0628-2F57-4DA5-B9B2-916EE2A7749C}" dt="2024-04-04T17:26:34.903" v="955" actId="1076"/>
          <ac:picMkLst>
            <pc:docMk/>
            <pc:sldMk cId="2993155655" sldId="275"/>
            <ac:picMk id="6" creationId="{1B0D3ABB-82AA-1031-3E65-C6644CCE801D}"/>
          </ac:picMkLst>
        </pc:picChg>
        <pc:picChg chg="add del mod">
          <ac:chgData name="Hunter Ceranic" userId="55b8025d37c61089" providerId="LiveId" clId="{EC4F0628-2F57-4DA5-B9B2-916EE2A7749C}" dt="2024-04-04T17:26:42.511" v="957" actId="478"/>
          <ac:picMkLst>
            <pc:docMk/>
            <pc:sldMk cId="2993155655" sldId="275"/>
            <ac:picMk id="8" creationId="{F95C496D-4AD4-AA82-A57E-524448EDB62B}"/>
          </ac:picMkLst>
        </pc:picChg>
      </pc:sldChg>
      <pc:sldChg chg="addSp delSp modSp new mod setBg">
        <pc:chgData name="Hunter Ceranic" userId="55b8025d37c61089" providerId="LiveId" clId="{EC4F0628-2F57-4DA5-B9B2-916EE2A7749C}" dt="2024-04-04T18:39:31.654" v="1945" actId="20577"/>
        <pc:sldMkLst>
          <pc:docMk/>
          <pc:sldMk cId="303661165" sldId="276"/>
        </pc:sldMkLst>
        <pc:spChg chg="mod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2" creationId="{9401E9F1-FE74-FBC4-8430-55FD63ACBB0C}"/>
          </ac:spMkLst>
        </pc:spChg>
        <pc:spChg chg="del">
          <ac:chgData name="Hunter Ceranic" userId="55b8025d37c61089" providerId="LiveId" clId="{EC4F0628-2F57-4DA5-B9B2-916EE2A7749C}" dt="2024-04-04T17:35:12.882" v="1073"/>
          <ac:spMkLst>
            <pc:docMk/>
            <pc:sldMk cId="303661165" sldId="276"/>
            <ac:spMk id="3" creationId="{AEE71044-ABEF-26DE-28A8-F1CE1F9E1AD2}"/>
          </ac:spMkLst>
        </pc:spChg>
        <pc:spChg chg="mod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4" creationId="{697D02B5-6622-ABE9-8350-FDE20CAC8EC4}"/>
          </ac:spMkLst>
        </pc:spChg>
        <pc:spChg chg="add mod">
          <ac:chgData name="Hunter Ceranic" userId="55b8025d37c61089" providerId="LiveId" clId="{EC4F0628-2F57-4DA5-B9B2-916EE2A7749C}" dt="2024-04-04T18:39:31.654" v="1945" actId="20577"/>
          <ac:spMkLst>
            <pc:docMk/>
            <pc:sldMk cId="303661165" sldId="276"/>
            <ac:spMk id="7" creationId="{38941DF8-5DD4-80E3-DB43-630E27F1BEC3}"/>
          </ac:spMkLst>
        </pc:spChg>
        <pc:spChg chg="add del mod">
          <ac:chgData name="Hunter Ceranic" userId="55b8025d37c61089" providerId="LiveId" clId="{EC4F0628-2F57-4DA5-B9B2-916EE2A7749C}" dt="2024-04-04T17:41:23.321" v="1149"/>
          <ac:spMkLst>
            <pc:docMk/>
            <pc:sldMk cId="303661165" sldId="276"/>
            <ac:spMk id="9" creationId="{1E4FED4F-4846-523A-E9B6-1B74A6E3E1B6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1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3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5" creationId="{3F138222-D274-4866-96E7-C3B1D6DA8CEE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7" creationId="{5888E255-D20B-4F26-B9DA-3DF036797008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9" creationId="{02AD46D6-02D6-45B3-921C-F4033826EFA7}"/>
          </ac:spMkLst>
        </pc:spChg>
        <pc:picChg chg="add del mod">
          <ac:chgData name="Hunter Ceranic" userId="55b8025d37c61089" providerId="LiveId" clId="{EC4F0628-2F57-4DA5-B9B2-916EE2A7749C}" dt="2024-04-04T17:41:21.611" v="1148" actId="478"/>
          <ac:picMkLst>
            <pc:docMk/>
            <pc:sldMk cId="303661165" sldId="276"/>
            <ac:picMk id="6" creationId="{B56BAE49-E359-9B86-11E2-52312F92E83C}"/>
          </ac:picMkLst>
        </pc:picChg>
        <pc:picChg chg="add mod">
          <ac:chgData name="Hunter Ceranic" userId="55b8025d37c61089" providerId="LiveId" clId="{EC4F0628-2F57-4DA5-B9B2-916EE2A7749C}" dt="2024-04-04T17:41:34.027" v="1158" actId="1076"/>
          <ac:picMkLst>
            <pc:docMk/>
            <pc:sldMk cId="303661165" sldId="276"/>
            <ac:picMk id="12" creationId="{EB8FE7C8-CAAF-3F13-01BB-6B10D9AB38E4}"/>
          </ac:picMkLst>
        </pc:picChg>
        <pc:picChg chg="add mod">
          <ac:chgData name="Hunter Ceranic" userId="55b8025d37c61089" providerId="LiveId" clId="{EC4F0628-2F57-4DA5-B9B2-916EE2A7749C}" dt="2024-04-04T17:41:57.586" v="1166" actId="14100"/>
          <ac:picMkLst>
            <pc:docMk/>
            <pc:sldMk cId="303661165" sldId="276"/>
            <ac:picMk id="16" creationId="{F1F7082A-49C9-BAA5-0B5F-8BEAD7D93A0D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20:38:46.854" v="3903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3T20:16:25.257" v="373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3T19:38:55.996" v="3703" actId="12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 modNotesTx">
        <pc:chgData name="Hunter Ceranic" userId="55b8025d37c61089" providerId="LiveId" clId="{F0BA40D0-9182-44C0-BEDE-14048F85CCAB}" dt="2024-02-13T20:38:46.854" v="3903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 modNotesTx">
        <pc:chgData name="Hunter Ceranic" userId="55b8025d37c61089" providerId="LiveId" clId="{F0BA40D0-9182-44C0-BEDE-14048F85CCAB}" dt="2024-02-13T20:16:49.243" v="3784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 modNotesTx">
        <pc:chgData name="Hunter Ceranic" userId="55b8025d37c61089" providerId="LiveId" clId="{F0BA40D0-9182-44C0-BEDE-14048F85CCAB}" dt="2024-02-13T20:17:13.503" v="3873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2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841D0-246D-FDD8-EAC2-83989DE8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D8780E9C-844C-58C2-88AB-F43D1A7E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F18D-F87A-B6FD-1AFE-674929E7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0573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D-384E-EAA4-26E3-49539D8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Recap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8A45-7E15-FA49-7BD3-D5C89717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i="1" dirty="0"/>
              <a:t>Binary</a:t>
            </a:r>
            <a:r>
              <a:rPr lang="en-CA" i="1" dirty="0"/>
              <a:t> </a:t>
            </a:r>
            <a:r>
              <a:rPr lang="en-CA" dirty="0"/>
              <a:t>Classification Algorithm… to implement for entire alphabet 26 different models were generated</a:t>
            </a:r>
          </a:p>
          <a:p>
            <a:r>
              <a:rPr lang="en-CA" dirty="0"/>
              <a:t>Usually used to classify labels with </a:t>
            </a:r>
            <a:r>
              <a:rPr lang="en-CA" b="1" i="1" dirty="0"/>
              <a:t>10 or less</a:t>
            </a:r>
            <a:r>
              <a:rPr lang="en-CA" dirty="0"/>
              <a:t> features… some scaling had to be done to make this usable (makes training a bit less precise, harder to achieve high confidence results)</a:t>
            </a:r>
          </a:p>
          <a:p>
            <a:r>
              <a:rPr lang="en-CA" dirty="0"/>
              <a:t>Very susceptible to overfitting, and must be run over many epochs to get decent results</a:t>
            </a:r>
          </a:p>
          <a:p>
            <a:r>
              <a:rPr lang="en-CA" dirty="0"/>
              <a:t>Fairly easy to implement from scratch and understand from a beginner’s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8DDF-830C-608F-30EB-CD3EF5C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88579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D5FEF-29E9-EF28-B9DD-D3B0271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&amp;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AC35-A30C-AD38-C9C5-25BFD454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r>
              <a:rPr lang="en-US" dirty="0">
                <a:solidFill>
                  <a:srgbClr val="FFFFFF"/>
                </a:solidFill>
              </a:rPr>
              <a:t>/9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C6A37-5A79-0CCC-EF79-8F07CA39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9" y="1374798"/>
            <a:ext cx="4246413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5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4BA5-D3DA-1D01-296C-B1313183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88C0B306-5A93-98A3-AF68-CF147F5A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4" r="4" b="9944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C20F-3AD1-D8DF-EEFE-1CF3E264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Picture 21" descr="A chart of a color bar&#10;&#10;Description automatically generated with medium confidence">
            <a:extLst>
              <a:ext uri="{FF2B5EF4-FFF2-40B4-BE49-F238E27FC236}">
                <a16:creationId xmlns:a16="http://schemas.microsoft.com/office/drawing/2014/main" id="{B4A5ADC2-9D8D-D402-FB30-A925D383F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 r="22356"/>
          <a:stretch/>
        </p:blipFill>
        <p:spPr>
          <a:xfrm>
            <a:off x="6252550" y="292494"/>
            <a:ext cx="2792445" cy="2971694"/>
          </a:xfrm>
          <a:prstGeom prst="rect">
            <a:avLst/>
          </a:prstGeom>
        </p:spPr>
      </p:pic>
      <p:pic>
        <p:nvPicPr>
          <p:cNvPr id="33" name="Picture 32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1C913E6-C254-4BC0-0D84-19B0C23AB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22954"/>
          <a:stretch/>
        </p:blipFill>
        <p:spPr>
          <a:xfrm>
            <a:off x="9101247" y="292494"/>
            <a:ext cx="2826982" cy="29716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69D833-08C9-77E4-1AEA-5842514DC147}"/>
              </a:ext>
            </a:extLst>
          </p:cNvPr>
          <p:cNvSpPr txBox="1"/>
          <p:nvPr/>
        </p:nvSpPr>
        <p:spPr>
          <a:xfrm>
            <a:off x="6923764" y="252471"/>
            <a:ext cx="16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 Overall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60357-347F-AAE9-E702-644AD23920E7}"/>
              </a:ext>
            </a:extLst>
          </p:cNvPr>
          <p:cNvSpPr txBox="1"/>
          <p:nvPr/>
        </p:nvSpPr>
        <p:spPr>
          <a:xfrm>
            <a:off x="9936993" y="234006"/>
            <a:ext cx="16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Test Overall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D1768D2-7FCB-9214-1DCF-90C428B1A474}"/>
              </a:ext>
            </a:extLst>
          </p:cNvPr>
          <p:cNvSpPr txBox="1">
            <a:spLocks/>
          </p:cNvSpPr>
          <p:nvPr/>
        </p:nvSpPr>
        <p:spPr>
          <a:xfrm>
            <a:off x="931691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645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9F1-FE74-FBC4-8430-55FD63A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02B5-6622-ABE9-8350-FDE20CA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41DF8-5DD4-80E3-DB43-630E27F1BEC3}"/>
              </a:ext>
            </a:extLst>
          </p:cNvPr>
          <p:cNvSpPr txBox="1"/>
          <p:nvPr/>
        </p:nvSpPr>
        <p:spPr>
          <a:xfrm>
            <a:off x="366858" y="1479069"/>
            <a:ext cx="6948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model is very good at predicting true negatives, also typically low amounts of false positives… some stats on the test data performance:</a:t>
            </a:r>
          </a:p>
          <a:p>
            <a:endParaRPr lang="en-CA" dirty="0"/>
          </a:p>
          <a:p>
            <a:r>
              <a:rPr lang="en-CA" dirty="0"/>
              <a:t>Best Accuracy (Letter M) = 98.7%</a:t>
            </a:r>
          </a:p>
          <a:p>
            <a:r>
              <a:rPr lang="en-CA" dirty="0"/>
              <a:t>Worst Accuracy (Letter T) = 96.4%</a:t>
            </a:r>
          </a:p>
          <a:p>
            <a:r>
              <a:rPr lang="en-CA" dirty="0"/>
              <a:t>Overall Accuracy (From Last Slide) = 67.4%</a:t>
            </a:r>
          </a:p>
          <a:p>
            <a:endParaRPr lang="en-CA" dirty="0"/>
          </a:p>
          <a:p>
            <a:r>
              <a:rPr lang="en-CA" dirty="0"/>
              <a:t>Best Misclassification (Letter M) = 1.3%</a:t>
            </a:r>
          </a:p>
          <a:p>
            <a:r>
              <a:rPr lang="en-CA" dirty="0"/>
              <a:t>Worst Misclassification (Letter </a:t>
            </a:r>
            <a:r>
              <a:rPr lang="en-CA"/>
              <a:t>A) = 3.7%</a:t>
            </a:r>
            <a:endParaRPr lang="en-CA" dirty="0"/>
          </a:p>
          <a:p>
            <a:r>
              <a:rPr lang="en-CA" dirty="0"/>
              <a:t>Overall Misclassification (From Last Slide) = 32.5%</a:t>
            </a:r>
          </a:p>
          <a:p>
            <a:endParaRPr lang="en-CA" dirty="0"/>
          </a:p>
          <a:p>
            <a:r>
              <a:rPr lang="en-CA" dirty="0"/>
              <a:t>Best Precision (Letter M) = 87.6%</a:t>
            </a:r>
          </a:p>
          <a:p>
            <a:r>
              <a:rPr lang="en-CA" dirty="0"/>
              <a:t>Worst Precision  (Letter A) = 55.3%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2" name="Content Placeholder 11" descr="A chart with a yellow and purple squares&#10;&#10;Description automatically generated">
            <a:extLst>
              <a:ext uri="{FF2B5EF4-FFF2-40B4-BE49-F238E27FC236}">
                <a16:creationId xmlns:a16="http://schemas.microsoft.com/office/drawing/2014/main" id="{EB8FE7C8-CAAF-3F13-01BB-6B10D9A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83" y="365125"/>
            <a:ext cx="4335633" cy="3251725"/>
          </a:xfrm>
        </p:spPr>
      </p:pic>
      <p:pic>
        <p:nvPicPr>
          <p:cNvPr id="16" name="Picture 15" descr="A chart with numbers and a yellow and purple square&#10;&#10;Description automatically generated with medium confidence">
            <a:extLst>
              <a:ext uri="{FF2B5EF4-FFF2-40B4-BE49-F238E27FC236}">
                <a16:creationId xmlns:a16="http://schemas.microsoft.com/office/drawing/2014/main" id="{F1F7082A-49C9-BAA5-0B5F-8BEAD7D9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83" y="3606275"/>
            <a:ext cx="4335633" cy="325172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5219DE3-78B2-D791-3F23-7DF11BA5A0A0}"/>
              </a:ext>
            </a:extLst>
          </p:cNvPr>
          <p:cNvSpPr txBox="1">
            <a:spLocks/>
          </p:cNvSpPr>
          <p:nvPr/>
        </p:nvSpPr>
        <p:spPr>
          <a:xfrm>
            <a:off x="931691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036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97A-791F-61E9-5A15-81A317E2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61"/>
            <a:ext cx="10515600" cy="1325563"/>
          </a:xfrm>
        </p:spPr>
        <p:txBody>
          <a:bodyPr/>
          <a:lstStyle/>
          <a:p>
            <a:r>
              <a:rPr lang="en-CA" dirty="0"/>
              <a:t>OAR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BEC31C-C8AA-5D47-2C65-170D896DE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1" y="992642"/>
            <a:ext cx="7944959" cy="32770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39EE-316B-EB47-B036-24C54D07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DA79-8CA1-E42C-8853-09F1C091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6680"/>
            <a:ext cx="5572903" cy="3191320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B8409A-A7A3-8C85-4FB1-9C8DF82A1D4E}"/>
              </a:ext>
            </a:extLst>
          </p:cNvPr>
          <p:cNvSpPr txBox="1">
            <a:spLocks/>
          </p:cNvSpPr>
          <p:nvPr/>
        </p:nvSpPr>
        <p:spPr>
          <a:xfrm>
            <a:off x="931691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734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B105-C608-56C3-6A06-6BB5F47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8" y="0"/>
            <a:ext cx="10515600" cy="1325563"/>
          </a:xfrm>
        </p:spPr>
        <p:txBody>
          <a:bodyPr/>
          <a:lstStyle/>
          <a:p>
            <a:r>
              <a:rPr lang="en-CA" dirty="0"/>
              <a:t>OAR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9C15-A725-F879-01DE-86BCCB1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>
                <a:solidFill>
                  <a:schemeClr val="tx1"/>
                </a:solidFill>
              </a:rPr>
              <a:t>8</a:t>
            </a:fld>
            <a:r>
              <a:rPr lang="en-US" dirty="0">
                <a:solidFill>
                  <a:schemeClr val="tx1"/>
                </a:solidFill>
              </a:rPr>
              <a:t>/9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D3ABB-82AA-1031-3E65-C6644CC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92" y="2514472"/>
            <a:ext cx="663985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228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ShapesVTI</vt:lpstr>
      <vt:lpstr>OAR</vt:lpstr>
      <vt:lpstr>DEMO</vt:lpstr>
      <vt:lpstr>Quick Recap on Logistic Regression</vt:lpstr>
      <vt:lpstr>Training &amp; Testing</vt:lpstr>
      <vt:lpstr>Model Performance</vt:lpstr>
      <vt:lpstr>Model Performance Cont’d</vt:lpstr>
      <vt:lpstr>OAR Input</vt:lpstr>
      <vt:lpstr>OAR Output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4</cp:revision>
  <dcterms:created xsi:type="dcterms:W3CDTF">2024-01-23T20:02:33Z</dcterms:created>
  <dcterms:modified xsi:type="dcterms:W3CDTF">2024-04-05T15:49:35Z</dcterms:modified>
</cp:coreProperties>
</file>