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9"/>
  </p:notesMasterIdLst>
  <p:sldIdLst>
    <p:sldId id="256" r:id="rId2"/>
    <p:sldId id="269" r:id="rId3"/>
    <p:sldId id="257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4F0628-2F57-4DA5-B9B2-916EE2A7749C}" v="4" dt="2024-04-02T22:52:43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Ceranic" userId="55b8025d37c61089" providerId="LiveId" clId="{EC4F0628-2F57-4DA5-B9B2-916EE2A7749C}"/>
    <pc:docChg chg="undo custSel addSld delSld modSld">
      <pc:chgData name="Hunter Ceranic" userId="55b8025d37c61089" providerId="LiveId" clId="{EC4F0628-2F57-4DA5-B9B2-916EE2A7749C}" dt="2024-04-02T22:58:26.514" v="753" actId="20577"/>
      <pc:docMkLst>
        <pc:docMk/>
      </pc:docMkLst>
      <pc:sldChg chg="addSp delSp modSp del mod">
        <pc:chgData name="Hunter Ceranic" userId="55b8025d37c61089" providerId="LiveId" clId="{EC4F0628-2F57-4DA5-B9B2-916EE2A7749C}" dt="2024-04-02T22:57:14.889" v="569" actId="47"/>
        <pc:sldMkLst>
          <pc:docMk/>
          <pc:sldMk cId="464311981" sldId="261"/>
        </pc:sldMkLst>
        <pc:spChg chg="mod">
          <ac:chgData name="Hunter Ceranic" userId="55b8025d37c61089" providerId="LiveId" clId="{EC4F0628-2F57-4DA5-B9B2-916EE2A7749C}" dt="2024-04-02T22:52:43.906" v="90" actId="20577"/>
          <ac:spMkLst>
            <pc:docMk/>
            <pc:sldMk cId="464311981" sldId="261"/>
            <ac:spMk id="2" creationId="{5759A1AE-C6A2-3A06-2293-B3DF84DACCF5}"/>
          </ac:spMkLst>
        </pc:spChg>
        <pc:graphicFrameChg chg="add del mod">
          <ac:chgData name="Hunter Ceranic" userId="55b8025d37c61089" providerId="LiveId" clId="{EC4F0628-2F57-4DA5-B9B2-916EE2A7749C}" dt="2024-04-02T22:52:42.617" v="89" actId="478"/>
          <ac:graphicFrameMkLst>
            <pc:docMk/>
            <pc:sldMk cId="464311981" sldId="261"/>
            <ac:graphicFrameMk id="1034" creationId="{294E523B-CEC0-0596-5C0A-40E76B1F4041}"/>
          </ac:graphicFrameMkLst>
        </pc:graphicFrameChg>
      </pc:sldChg>
      <pc:sldChg chg="new del">
        <pc:chgData name="Hunter Ceranic" userId="55b8025d37c61089" providerId="LiveId" clId="{EC4F0628-2F57-4DA5-B9B2-916EE2A7749C}" dt="2024-04-02T22:53:05.149" v="92" actId="47"/>
        <pc:sldMkLst>
          <pc:docMk/>
          <pc:sldMk cId="2769033970" sldId="269"/>
        </pc:sldMkLst>
      </pc:sldChg>
      <pc:sldChg chg="modSp new mod">
        <pc:chgData name="Hunter Ceranic" userId="55b8025d37c61089" providerId="LiveId" clId="{EC4F0628-2F57-4DA5-B9B2-916EE2A7749C}" dt="2024-04-02T22:58:26.514" v="753" actId="20577"/>
        <pc:sldMkLst>
          <pc:docMk/>
          <pc:sldMk cId="2885796907" sldId="269"/>
        </pc:sldMkLst>
        <pc:spChg chg="mod">
          <ac:chgData name="Hunter Ceranic" userId="55b8025d37c61089" providerId="LiveId" clId="{EC4F0628-2F57-4DA5-B9B2-916EE2A7749C}" dt="2024-04-02T22:53:22.034" v="127" actId="20577"/>
          <ac:spMkLst>
            <pc:docMk/>
            <pc:sldMk cId="2885796907" sldId="269"/>
            <ac:spMk id="2" creationId="{1F0439BD-384E-EAA4-26E3-49539D861DD3}"/>
          </ac:spMkLst>
        </pc:spChg>
        <pc:spChg chg="mod">
          <ac:chgData name="Hunter Ceranic" userId="55b8025d37c61089" providerId="LiveId" clId="{EC4F0628-2F57-4DA5-B9B2-916EE2A7749C}" dt="2024-04-02T22:58:26.514" v="753" actId="20577"/>
          <ac:spMkLst>
            <pc:docMk/>
            <pc:sldMk cId="2885796907" sldId="269"/>
            <ac:spMk id="3" creationId="{25F28A45-7E15-FA49-7BD3-D5C897170C2C}"/>
          </ac:spMkLst>
        </pc:spChg>
      </pc:sldChg>
    </pc:docChg>
  </pc:docChgLst>
  <pc:docChgLst>
    <pc:chgData name="Hunter Ceranic" userId="55b8025d37c61089" providerId="LiveId" clId="{F0BA40D0-9182-44C0-BEDE-14048F85CCAB}"/>
    <pc:docChg chg="undo custSel addSld delSld modSld">
      <pc:chgData name="Hunter Ceranic" userId="55b8025d37c61089" providerId="LiveId" clId="{F0BA40D0-9182-44C0-BEDE-14048F85CCAB}" dt="2024-02-13T20:38:46.854" v="3903" actId="20577"/>
      <pc:docMkLst>
        <pc:docMk/>
      </pc:docMkLst>
      <pc:sldChg chg="addSp delSp modSp mod modClrScheme delDesignElem chgLayout modNotesTx">
        <pc:chgData name="Hunter Ceranic" userId="55b8025d37c61089" providerId="LiveId" clId="{F0BA40D0-9182-44C0-BEDE-14048F85CCAB}" dt="2024-02-13T20:16:25.257" v="3732" actId="20577"/>
        <pc:sldMkLst>
          <pc:docMk/>
          <pc:sldMk cId="427290740" sldId="257"/>
        </pc:sldMkLst>
        <pc:spChg chg="mod ord">
          <ac:chgData name="Hunter Ceranic" userId="55b8025d37c61089" providerId="LiveId" clId="{F0BA40D0-9182-44C0-BEDE-14048F85CCAB}" dt="2024-02-10T19:07:00.297" v="642" actId="20577"/>
          <ac:spMkLst>
            <pc:docMk/>
            <pc:sldMk cId="427290740" sldId="257"/>
            <ac:spMk id="2" creationId="{7D2F6F69-BD97-22EF-CF32-EB1A205B215C}"/>
          </ac:spMkLst>
        </pc:spChg>
        <pc:spChg chg="del mod ord">
          <ac:chgData name="Hunter Ceranic" userId="55b8025d37c61089" providerId="LiveId" clId="{F0BA40D0-9182-44C0-BEDE-14048F85CCAB}" dt="2024-02-10T18:56:44.146" v="451" actId="478"/>
          <ac:spMkLst>
            <pc:docMk/>
            <pc:sldMk cId="427290740" sldId="257"/>
            <ac:spMk id="3" creationId="{1AEB8B50-8C85-0729-64B2-671AE19C2815}"/>
          </ac:spMkLst>
        </pc:spChg>
        <pc:spChg chg="mod ord">
          <ac:chgData name="Hunter Ceranic" userId="55b8025d37c61089" providerId="LiveId" clId="{F0BA40D0-9182-44C0-BEDE-14048F85CCAB}" dt="2024-02-10T20:04:03.579" v="2935" actId="1076"/>
          <ac:spMkLst>
            <pc:docMk/>
            <pc:sldMk cId="427290740" sldId="257"/>
            <ac:spMk id="4" creationId="{3F70354C-224E-1AAB-3BB6-4F2536217202}"/>
          </ac:spMkLst>
        </pc:spChg>
        <pc:spChg chg="add mod ord">
          <ac:chgData name="Hunter Ceranic" userId="55b8025d37c61089" providerId="LiveId" clId="{F0BA40D0-9182-44C0-BEDE-14048F85CCAB}" dt="2024-02-13T19:38:55.996" v="3703" actId="12"/>
          <ac:spMkLst>
            <pc:docMk/>
            <pc:sldMk cId="427290740" sldId="257"/>
            <ac:spMk id="5" creationId="{41E1FD98-1355-602D-D947-A0A416250664}"/>
          </ac:spMkLst>
        </pc:spChg>
        <pc:spChg chg="add mod">
          <ac:chgData name="Hunter Ceranic" userId="55b8025d37c61089" providerId="LiveId" clId="{F0BA40D0-9182-44C0-BEDE-14048F85CCAB}" dt="2024-02-10T19:18:15.826" v="1524" actId="20577"/>
          <ac:spMkLst>
            <pc:docMk/>
            <pc:sldMk cId="427290740" sldId="257"/>
            <ac:spMk id="6" creationId="{D5999C16-C97B-9A28-08F9-2F9749F8199B}"/>
          </ac:spMkLst>
        </pc:spChg>
        <pc:spChg chg="add del mod">
          <ac:chgData name="Hunter Ceranic" userId="55b8025d37c61089" providerId="LiveId" clId="{F0BA40D0-9182-44C0-BEDE-14048F85CCAB}" dt="2024-02-10T19:24:42.045" v="1597" actId="478"/>
          <ac:spMkLst>
            <pc:docMk/>
            <pc:sldMk cId="427290740" sldId="257"/>
            <ac:spMk id="8" creationId="{A56DCE8E-BA41-B8AB-EC07-EE1B02C59622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9" creationId="{23DA7759-3209-4FE2-96D1-4EEDD81E9EA0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1" creationId="{41460DAD-8769-4C9F-9C8C-BB0443909D76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3" creationId="{AE2B703B-46F9-481A-A605-82E2A828C4FA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5" creationId="{F13BE4D7-0C3D-4906-B230-A1C5B4665CCF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6" creationId="{DABE3E45-88CF-45D8-8D40-C773324D93F6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0" creationId="{B91ECDA9-56DC-4270-8F33-01C5637B8CEB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2" creationId="{75F47824-961D-465D-84F9-EAE11BC6173B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4" creationId="{FEC9DA3E-C1D7-472D-B7C0-F71AE41FBA23}"/>
          </ac:spMkLst>
        </pc:spChg>
        <pc:picChg chg="del mod">
          <ac:chgData name="Hunter Ceranic" userId="55b8025d37c61089" providerId="LiveId" clId="{F0BA40D0-9182-44C0-BEDE-14048F85CCAB}" dt="2024-02-10T18:56:21.986" v="446" actId="478"/>
          <ac:picMkLst>
            <pc:docMk/>
            <pc:sldMk cId="427290740" sldId="257"/>
            <ac:picMk id="7" creationId="{947BE24C-2029-BD0A-C300-37A124369839}"/>
          </ac:picMkLst>
        </pc:picChg>
        <pc:cxnChg chg="del">
          <ac:chgData name="Hunter Ceranic" userId="55b8025d37c61089" providerId="LiveId" clId="{F0BA40D0-9182-44C0-BEDE-14048F85CCAB}" dt="2024-02-10T18:56:10.043" v="443" actId="700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del">
        <pc:chgData name="Hunter Ceranic" userId="55b8025d37c61089" providerId="LiveId" clId="{F0BA40D0-9182-44C0-BEDE-14048F85CCAB}" dt="2024-02-10T18:57:27.383" v="464" actId="47"/>
        <pc:sldMkLst>
          <pc:docMk/>
          <pc:sldMk cId="356722889" sldId="258"/>
        </pc:sldMkLst>
      </pc:sldChg>
      <pc:sldChg chg="del">
        <pc:chgData name="Hunter Ceranic" userId="55b8025d37c61089" providerId="LiveId" clId="{F0BA40D0-9182-44C0-BEDE-14048F85CCAB}" dt="2024-02-10T18:57:26.546" v="463" actId="47"/>
        <pc:sldMkLst>
          <pc:docMk/>
          <pc:sldMk cId="3488984038" sldId="260"/>
        </pc:sldMkLst>
      </pc:sldChg>
      <pc:sldChg chg="addSp delSp modSp mod modClrScheme delDesignElem chgLayout modNotesTx">
        <pc:chgData name="Hunter Ceranic" userId="55b8025d37c61089" providerId="LiveId" clId="{F0BA40D0-9182-44C0-BEDE-14048F85CCAB}" dt="2024-02-13T20:38:46.854" v="3903" actId="20577"/>
        <pc:sldMkLst>
          <pc:docMk/>
          <pc:sldMk cId="464311981" sldId="261"/>
        </pc:sldMkLst>
        <pc:spChg chg="mod or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2" creationId="{5759A1AE-C6A2-3A06-2293-B3DF84DACCF5}"/>
          </ac:spMkLst>
        </pc:spChg>
        <pc:spChg chg="add del mod">
          <ac:chgData name="Hunter Ceranic" userId="55b8025d37c61089" providerId="LiveId" clId="{F0BA40D0-9182-44C0-BEDE-14048F85CCAB}" dt="2024-02-10T18:49:58.892" v="397" actId="26606"/>
          <ac:spMkLst>
            <pc:docMk/>
            <pc:sldMk cId="464311981" sldId="261"/>
            <ac:spMk id="3" creationId="{695A74DB-2858-C407-697B-48AD50FE8872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4" creationId="{B440C5B4-9CD7-07E9-9789-8E43736F752A}"/>
          </ac:spMkLst>
        </pc:spChg>
        <pc:spChg chg="mod">
          <ac:chgData name="Hunter Ceranic" userId="55b8025d37c61089" providerId="LiveId" clId="{F0BA40D0-9182-44C0-BEDE-14048F85CCAB}" dt="2024-02-10T20:04:11.200" v="2937" actId="20577"/>
          <ac:spMkLst>
            <pc:docMk/>
            <pc:sldMk cId="464311981" sldId="261"/>
            <ac:spMk id="5" creationId="{2CDDB1A3-6053-6F50-7B03-6D5A338CD42D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6" creationId="{2686BF37-EDBA-82FB-575E-9BF70336AA88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7" creationId="{0A9FCB47-06B5-F29F-1010-A62E8B1B4E06}"/>
          </ac:spMkLst>
        </pc:spChg>
        <pc:spChg chg="add del mod ord">
          <ac:chgData name="Hunter Ceranic" userId="55b8025d37c61089" providerId="LiveId" clId="{F0BA40D0-9182-44C0-BEDE-14048F85CCAB}" dt="2024-02-10T18:50:41.076" v="404" actId="478"/>
          <ac:spMkLst>
            <pc:docMk/>
            <pc:sldMk cId="464311981" sldId="261"/>
            <ac:spMk id="8" creationId="{C9E568EA-EFF1-93E0-3C0B-91DBFA637883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28" creationId="{4AC6B390-BC59-4F1D-A0EE-D71A92F0A0B2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29" creationId="{B6C60D79-16F1-4C4B-B7E3-7634E7069CDE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30" creationId="{426B127E-6498-4C77-9C9D-4553A5113B80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39" creationId="{23DA7759-3209-4FE2-96D1-4EEDD81E9EA0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1" creationId="{41460DAD-8769-4C9F-9C8C-BB0443909D76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3" creationId="{9DBC8166-481C-4473-95F5-9A5B9073B7F1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5" creationId="{A5A5CE6E-90AF-4D43-A014-1F9EC83EB93D}"/>
          </ac:spMkLst>
        </pc:spChg>
        <pc:graphicFrameChg chg="add del">
          <ac:chgData name="Hunter Ceranic" userId="55b8025d37c61089" providerId="LiveId" clId="{F0BA40D0-9182-44C0-BEDE-14048F85CCAB}" dt="2024-02-10T18:49:58.881" v="396" actId="26606"/>
          <ac:graphicFrameMkLst>
            <pc:docMk/>
            <pc:sldMk cId="464311981" sldId="261"/>
            <ac:graphicFrameMk id="1032" creationId="{116C54DF-93DB-61CF-2F64-1BE1F7C43905}"/>
          </ac:graphicFrameMkLst>
        </pc:graphicFrameChg>
        <pc:graphicFrameChg chg="add mod ord">
          <ac:chgData name="Hunter Ceranic" userId="55b8025d37c61089" providerId="LiveId" clId="{F0BA40D0-9182-44C0-BEDE-14048F85CCAB}" dt="2024-02-10T18:59:22.591" v="502" actId="20577"/>
          <ac:graphicFrameMkLst>
            <pc:docMk/>
            <pc:sldMk cId="464311981" sldId="261"/>
            <ac:graphicFrameMk id="1034" creationId="{294E523B-CEC0-0596-5C0A-40E76B1F4041}"/>
          </ac:graphicFrameMkLst>
        </pc:graphicFrameChg>
        <pc:picChg chg="del mod">
          <ac:chgData name="Hunter Ceranic" userId="55b8025d37c61089" providerId="LiveId" clId="{F0BA40D0-9182-44C0-BEDE-14048F85CCAB}" dt="2024-02-10T17:29:47.199" v="2" actId="478"/>
          <ac:picMkLst>
            <pc:docMk/>
            <pc:sldMk cId="464311981" sldId="261"/>
            <ac:picMk id="1026" creationId="{70ADD003-1E8C-44BA-531E-AC9C8AB34361}"/>
          </ac:picMkLst>
        </pc:picChg>
      </pc:sldChg>
      <pc:sldChg chg="del">
        <pc:chgData name="Hunter Ceranic" userId="55b8025d37c61089" providerId="LiveId" clId="{F0BA40D0-9182-44C0-BEDE-14048F85CCAB}" dt="2024-02-10T18:57:24.875" v="461" actId="47"/>
        <pc:sldMkLst>
          <pc:docMk/>
          <pc:sldMk cId="1282139663" sldId="262"/>
        </pc:sldMkLst>
      </pc:sldChg>
      <pc:sldChg chg="del">
        <pc:chgData name="Hunter Ceranic" userId="55b8025d37c61089" providerId="LiveId" clId="{F0BA40D0-9182-44C0-BEDE-14048F85CCAB}" dt="2024-02-10T18:57:25.591" v="462" actId="47"/>
        <pc:sldMkLst>
          <pc:docMk/>
          <pc:sldMk cId="3991598736" sldId="263"/>
        </pc:sldMkLst>
      </pc:sldChg>
      <pc:sldChg chg="modSp mod">
        <pc:chgData name="Hunter Ceranic" userId="55b8025d37c61089" providerId="LiveId" clId="{F0BA40D0-9182-44C0-BEDE-14048F85CCAB}" dt="2024-02-10T20:18:30.980" v="3672" actId="1076"/>
        <pc:sldMkLst>
          <pc:docMk/>
          <pc:sldMk cId="998881358" sldId="264"/>
        </pc:sldMkLst>
        <pc:spChg chg="mod">
          <ac:chgData name="Hunter Ceranic" userId="55b8025d37c61089" providerId="LiveId" clId="{F0BA40D0-9182-44C0-BEDE-14048F85CCAB}" dt="2024-02-10T20:18:30.980" v="3672" actId="1076"/>
          <ac:spMkLst>
            <pc:docMk/>
            <pc:sldMk cId="998881358" sldId="264"/>
            <ac:spMk id="4" creationId="{C453327A-C23C-C9D1-22BB-AE6780AE9D55}"/>
          </ac:spMkLst>
        </pc:spChg>
      </pc:sldChg>
      <pc:sldChg chg="addSp delSp modSp add del mod setBg delDesignElem chgLayout">
        <pc:chgData name="Hunter Ceranic" userId="55b8025d37c61089" providerId="LiveId" clId="{F0BA40D0-9182-44C0-BEDE-14048F85CCAB}" dt="2024-02-10T19:36:10.334" v="2044" actId="47"/>
        <pc:sldMkLst>
          <pc:docMk/>
          <pc:sldMk cId="3333510332" sldId="265"/>
        </pc:sldMkLst>
        <pc:spChg chg="mod ord">
          <ac:chgData name="Hunter Ceranic" userId="55b8025d37c61089" providerId="LiveId" clId="{F0BA40D0-9182-44C0-BEDE-14048F85CCAB}" dt="2024-02-10T19:06:07.243" v="592" actId="20577"/>
          <ac:spMkLst>
            <pc:docMk/>
            <pc:sldMk cId="3333510332" sldId="265"/>
            <ac:spMk id="2" creationId="{1A48A44E-C702-AB25-B554-79CAD639B160}"/>
          </ac:spMkLst>
        </pc:spChg>
        <pc:spChg chg="add mod ord">
          <ac:chgData name="Hunter Ceranic" userId="55b8025d37c61089" providerId="LiveId" clId="{F0BA40D0-9182-44C0-BEDE-14048F85CCAB}" dt="2024-02-10T19:06:22.702" v="605" actId="20577"/>
          <ac:spMkLst>
            <pc:docMk/>
            <pc:sldMk cId="3333510332" sldId="265"/>
            <ac:spMk id="3" creationId="{5EA888CE-7ACF-1F14-C4D4-776A4857C3BE}"/>
          </ac:spMkLst>
        </pc:spChg>
        <pc:spChg chg="del mod">
          <ac:chgData name="Hunter Ceranic" userId="55b8025d37c61089" providerId="LiveId" clId="{F0BA40D0-9182-44C0-BEDE-14048F85CCAB}" dt="2024-02-10T19:06:33.915" v="623" actId="478"/>
          <ac:spMkLst>
            <pc:docMk/>
            <pc:sldMk cId="3333510332" sldId="265"/>
            <ac:spMk id="5" creationId="{0819AE08-F8F5-3F22-2B52-16535F548BED}"/>
          </ac:spMkLst>
        </pc:spChg>
        <pc:spChg chg="add mod ord">
          <ac:chgData name="Hunter Ceranic" userId="55b8025d37c61089" providerId="LiveId" clId="{F0BA40D0-9182-44C0-BEDE-14048F85CCAB}" dt="2024-02-10T19:06:38.699" v="624" actId="1076"/>
          <ac:spMkLst>
            <pc:docMk/>
            <pc:sldMk cId="3333510332" sldId="265"/>
            <ac:spMk id="7" creationId="{6432CAB7-7BC5-BBE7-F602-B3CE6CD715A1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9" creationId="{580F86FE-DB54-9121-3637-1F9AC9D4E186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1" creationId="{EDB89DD0-7C68-1AC0-0246-3C1E84E88369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3" creationId="{05DD9C18-C8A3-7B18-2C99-5EBAE9C98ED0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5" creationId="{1D52495A-3BC2-A5B9-876B-FC9835312A5A}"/>
          </ac:spMkLst>
        </pc:spChg>
      </pc:sldChg>
      <pc:sldChg chg="addSp delSp modSp new mod modClrScheme chgLayout">
        <pc:chgData name="Hunter Ceranic" userId="55b8025d37c61089" providerId="LiveId" clId="{F0BA40D0-9182-44C0-BEDE-14048F85CCAB}" dt="2024-02-13T16:49:21.003" v="3698" actId="20577"/>
        <pc:sldMkLst>
          <pc:docMk/>
          <pc:sldMk cId="977562255" sldId="266"/>
        </pc:sldMkLst>
        <pc:spChg chg="del mod ord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2" creationId="{0671E9AD-2014-3516-E029-6838AAA80005}"/>
          </ac:spMkLst>
        </pc:spChg>
        <pc:spChg chg="add mod">
          <ac:chgData name="Hunter Ceranic" userId="55b8025d37c61089" providerId="LiveId" clId="{F0BA40D0-9182-44C0-BEDE-14048F85CCAB}" dt="2024-02-13T16:49:21.003" v="3698" actId="20577"/>
          <ac:spMkLst>
            <pc:docMk/>
            <pc:sldMk cId="977562255" sldId="266"/>
            <ac:spMk id="2" creationId="{48F11C8C-AC18-5C0C-6E5B-08383D13061A}"/>
          </ac:spMkLst>
        </pc:spChg>
        <pc:spChg chg="del mod ord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3" creationId="{04A7D1BB-5C35-3A1A-DCDA-6D6D51997BC2}"/>
          </ac:spMkLst>
        </pc:spChg>
        <pc:spChg chg="add mod">
          <ac:chgData name="Hunter Ceranic" userId="55b8025d37c61089" providerId="LiveId" clId="{F0BA40D0-9182-44C0-BEDE-14048F85CCAB}" dt="2024-02-13T16:49:14.917" v="3689" actId="1076"/>
          <ac:spMkLst>
            <pc:docMk/>
            <pc:sldMk cId="977562255" sldId="266"/>
            <ac:spMk id="3" creationId="{A8E8FC25-9A9D-1CA9-7518-58ECCCC5E959}"/>
          </ac:spMkLst>
        </pc:spChg>
        <pc:spChg chg="add mod">
          <ac:chgData name="Hunter Ceranic" userId="55b8025d37c61089" providerId="LiveId" clId="{F0BA40D0-9182-44C0-BEDE-14048F85CCAB}" dt="2024-02-13T16:49:08.457" v="3688" actId="1076"/>
          <ac:spMkLst>
            <pc:docMk/>
            <pc:sldMk cId="977562255" sldId="266"/>
            <ac:spMk id="4" creationId="{7D4C2E95-4711-EB14-408C-8B5B6ED3B998}"/>
          </ac:spMkLst>
        </pc:spChg>
        <pc:spChg chg="del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4" creationId="{8FBBBFDE-CED9-A383-C998-CAE245202F11}"/>
          </ac:spMkLst>
        </pc:spChg>
        <pc:spChg chg="mod ord">
          <ac:chgData name="Hunter Ceranic" userId="55b8025d37c61089" providerId="LiveId" clId="{F0BA40D0-9182-44C0-BEDE-14048F85CCAB}" dt="2024-02-10T20:04:17.529" v="2939" actId="20577"/>
          <ac:spMkLst>
            <pc:docMk/>
            <pc:sldMk cId="977562255" sldId="266"/>
            <ac:spMk id="5" creationId="{38B3B6EE-6D8C-30DE-7A47-9A2165C4F66B}"/>
          </ac:spMkLst>
        </pc:spChg>
        <pc:spChg chg="add mod ord">
          <ac:chgData name="Hunter Ceranic" userId="55b8025d37c61089" providerId="LiveId" clId="{F0BA40D0-9182-44C0-BEDE-14048F85CCAB}" dt="2024-02-10T19:27:38.344" v="1687" actId="122"/>
          <ac:spMkLst>
            <pc:docMk/>
            <pc:sldMk cId="977562255" sldId="266"/>
            <ac:spMk id="6" creationId="{8E6C80B3-C418-5172-8D5F-320D9FD0D4E7}"/>
          </ac:spMkLst>
        </pc:spChg>
        <pc:spChg chg="add del mod ord">
          <ac:chgData name="Hunter Ceranic" userId="55b8025d37c61089" providerId="LiveId" clId="{F0BA40D0-9182-44C0-BEDE-14048F85CCAB}" dt="2024-02-10T19:28:00.791" v="1690" actId="478"/>
          <ac:spMkLst>
            <pc:docMk/>
            <pc:sldMk cId="977562255" sldId="266"/>
            <ac:spMk id="7" creationId="{77B1157B-E8BA-F8AA-C365-805BF75FD11B}"/>
          </ac:spMkLst>
        </pc:spChg>
        <pc:spChg chg="add mod">
          <ac:chgData name="Hunter Ceranic" userId="55b8025d37c61089" providerId="LiveId" clId="{F0BA40D0-9182-44C0-BEDE-14048F85CCAB}" dt="2024-02-10T19:31:31.589" v="1836" actId="1076"/>
          <ac:spMkLst>
            <pc:docMk/>
            <pc:sldMk cId="977562255" sldId="266"/>
            <ac:spMk id="12" creationId="{30FCF683-68F7-A708-DE37-59E16E3B0745}"/>
          </ac:spMkLst>
        </pc:spChg>
        <pc:spChg chg="add mod">
          <ac:chgData name="Hunter Ceranic" userId="55b8025d37c61089" providerId="LiveId" clId="{F0BA40D0-9182-44C0-BEDE-14048F85CCAB}" dt="2024-02-10T19:34:41.676" v="2043" actId="20577"/>
          <ac:spMkLst>
            <pc:docMk/>
            <pc:sldMk cId="977562255" sldId="266"/>
            <ac:spMk id="13" creationId="{1E687D1A-B8BA-3EAB-B8DD-DB5426D31D3F}"/>
          </ac:spMkLst>
        </pc:spChg>
        <pc:picChg chg="add mod">
          <ac:chgData name="Hunter Ceranic" userId="55b8025d37c61089" providerId="LiveId" clId="{F0BA40D0-9182-44C0-BEDE-14048F85CCAB}" dt="2024-02-10T19:31:36.132" v="1839" actId="1076"/>
          <ac:picMkLst>
            <pc:docMk/>
            <pc:sldMk cId="977562255" sldId="266"/>
            <ac:picMk id="9" creationId="{6D320499-381B-2565-FCCF-2B847453C566}"/>
          </ac:picMkLst>
        </pc:picChg>
        <pc:picChg chg="add mod">
          <ac:chgData name="Hunter Ceranic" userId="55b8025d37c61089" providerId="LiveId" clId="{F0BA40D0-9182-44C0-BEDE-14048F85CCAB}" dt="2024-02-10T19:33:55.863" v="2016" actId="1076"/>
          <ac:picMkLst>
            <pc:docMk/>
            <pc:sldMk cId="977562255" sldId="266"/>
            <ac:picMk id="11" creationId="{4A786745-0A96-EA5F-1DE9-0B12CFFFDA86}"/>
          </ac:picMkLst>
        </pc:picChg>
      </pc:sldChg>
      <pc:sldChg chg="addSp delSp modSp new mod setBg modClrScheme chgLayout modNotesTx">
        <pc:chgData name="Hunter Ceranic" userId="55b8025d37c61089" providerId="LiveId" clId="{F0BA40D0-9182-44C0-BEDE-14048F85CCAB}" dt="2024-02-13T20:16:49.243" v="3784" actId="20577"/>
        <pc:sldMkLst>
          <pc:docMk/>
          <pc:sldMk cId="405756858" sldId="267"/>
        </pc:sldMkLst>
        <pc:spChg chg="del mod ord">
          <ac:chgData name="Hunter Ceranic" userId="55b8025d37c61089" providerId="LiveId" clId="{F0BA40D0-9182-44C0-BEDE-14048F85CCAB}" dt="2024-02-10T19:36:18.071" v="2046" actId="700"/>
          <ac:spMkLst>
            <pc:docMk/>
            <pc:sldMk cId="405756858" sldId="267"/>
            <ac:spMk id="2" creationId="{EAEDEFCA-7F3D-73A0-1544-B6059763EAA9}"/>
          </ac:spMkLst>
        </pc:spChg>
        <pc:spChg chg="del mod ord">
          <ac:chgData name="Hunter Ceranic" userId="55b8025d37c61089" providerId="LiveId" clId="{F0BA40D0-9182-44C0-BEDE-14048F85CCAB}" dt="2024-02-10T19:36:18.071" v="2046" actId="700"/>
          <ac:spMkLst>
            <pc:docMk/>
            <pc:sldMk cId="405756858" sldId="267"/>
            <ac:spMk id="3" creationId="{3D6E6C5D-A2EB-2569-F1D0-23A34755B5FF}"/>
          </ac:spMkLst>
        </pc:spChg>
        <pc:spChg chg="mod ord">
          <ac:chgData name="Hunter Ceranic" userId="55b8025d37c61089" providerId="LiveId" clId="{F0BA40D0-9182-44C0-BEDE-14048F85CCAB}" dt="2024-02-10T20:04:23.918" v="2941" actId="20577"/>
          <ac:spMkLst>
            <pc:docMk/>
            <pc:sldMk cId="405756858" sldId="267"/>
            <ac:spMk id="4" creationId="{8CDC816D-1BD0-09D7-9C19-19754753BDF7}"/>
          </ac:spMkLst>
        </pc:spChg>
        <pc:spChg chg="add mod or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5" creationId="{6394F5C9-8688-386B-FF4F-AD2D92BE2C6B}"/>
          </ac:spMkLst>
        </pc:spChg>
        <pc:spChg chg="add mod ord">
          <ac:chgData name="Hunter Ceranic" userId="55b8025d37c61089" providerId="LiveId" clId="{F0BA40D0-9182-44C0-BEDE-14048F85CCAB}" dt="2024-02-10T19:41:49.752" v="2448" actId="20577"/>
          <ac:spMkLst>
            <pc:docMk/>
            <pc:sldMk cId="405756858" sldId="267"/>
            <ac:spMk id="6" creationId="{61629CB0-E19B-5E3B-A7EE-DE240A31BDE0}"/>
          </ac:spMkLst>
        </pc:spChg>
        <pc:spChg chg="add mod ord">
          <ac:chgData name="Hunter Ceranic" userId="55b8025d37c61089" providerId="LiveId" clId="{F0BA40D0-9182-44C0-BEDE-14048F85CCAB}" dt="2024-02-10T19:53:50.969" v="2918" actId="20577"/>
          <ac:spMkLst>
            <pc:docMk/>
            <pc:sldMk cId="405756858" sldId="267"/>
            <ac:spMk id="7" creationId="{7C840C83-12F8-56B4-7F49-31E8827DFADD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2" creationId="{23DA7759-3209-4FE2-96D1-4EEDD81E9EA0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4" creationId="{41460DAD-8769-4C9F-9C8C-BB0443909D76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6" creationId="{AE2B703B-46F9-481A-A605-82E2A828C4FA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8" creationId="{F13BE4D7-0C3D-4906-B230-A1C5B4665CCF}"/>
          </ac:spMkLst>
        </pc:spChg>
        <pc:spChg chg="add mod">
          <ac:chgData name="Hunter Ceranic" userId="55b8025d37c61089" providerId="LiveId" clId="{F0BA40D0-9182-44C0-BEDE-14048F85CCAB}" dt="2024-02-10T19:50:16.792" v="2638" actId="1076"/>
          <ac:spMkLst>
            <pc:docMk/>
            <pc:sldMk cId="405756858" sldId="267"/>
            <ac:spMk id="24" creationId="{4673367D-81C1-4AEE-403D-F3E7BFEFF055}"/>
          </ac:spMkLst>
        </pc:spChg>
        <pc:cxnChg chg="add mod">
          <ac:chgData name="Hunter Ceranic" userId="55b8025d37c61089" providerId="LiveId" clId="{F0BA40D0-9182-44C0-BEDE-14048F85CCAB}" dt="2024-02-10T19:48:54.393" v="2618" actId="1076"/>
          <ac:cxnSpMkLst>
            <pc:docMk/>
            <pc:sldMk cId="405756858" sldId="267"/>
            <ac:cxnSpMk id="9" creationId="{88A9A63F-1EA3-2E75-9E01-7F96034F99DD}"/>
          </ac:cxnSpMkLst>
        </pc:cxnChg>
        <pc:cxnChg chg="add mod">
          <ac:chgData name="Hunter Ceranic" userId="55b8025d37c61089" providerId="LiveId" clId="{F0BA40D0-9182-44C0-BEDE-14048F85CCAB}" dt="2024-02-10T19:48:42.162" v="2614" actId="14100"/>
          <ac:cxnSpMkLst>
            <pc:docMk/>
            <pc:sldMk cId="405756858" sldId="267"/>
            <ac:cxnSpMk id="10" creationId="{1152FE4A-A4C9-C441-DE88-EF0AB7A4BBE4}"/>
          </ac:cxnSpMkLst>
        </pc:cxnChg>
        <pc:cxnChg chg="add del mod">
          <ac:chgData name="Hunter Ceranic" userId="55b8025d37c61089" providerId="LiveId" clId="{F0BA40D0-9182-44C0-BEDE-14048F85CCAB}" dt="2024-02-10T19:48:47.127" v="2615" actId="478"/>
          <ac:cxnSpMkLst>
            <pc:docMk/>
            <pc:sldMk cId="405756858" sldId="267"/>
            <ac:cxnSpMk id="13" creationId="{C10639F1-7FD3-55EC-B599-25B1D2757B9F}"/>
          </ac:cxnSpMkLst>
        </pc:cxnChg>
        <pc:cxnChg chg="add mod">
          <ac:chgData name="Hunter Ceranic" userId="55b8025d37c61089" providerId="LiveId" clId="{F0BA40D0-9182-44C0-BEDE-14048F85CCAB}" dt="2024-02-10T19:49:04.020" v="2619" actId="1076"/>
          <ac:cxnSpMkLst>
            <pc:docMk/>
            <pc:sldMk cId="405756858" sldId="267"/>
            <ac:cxnSpMk id="19" creationId="{45CE9661-BEAF-044E-0079-3F3EA327EFFB}"/>
          </ac:cxnSpMkLst>
        </pc:cxnChg>
        <pc:cxnChg chg="add mod">
          <ac:chgData name="Hunter Ceranic" userId="55b8025d37c61089" providerId="LiveId" clId="{F0BA40D0-9182-44C0-BEDE-14048F85CCAB}" dt="2024-02-10T19:49:11.261" v="2620"/>
          <ac:cxnSpMkLst>
            <pc:docMk/>
            <pc:sldMk cId="405756858" sldId="267"/>
            <ac:cxnSpMk id="20" creationId="{DBAC1E20-9609-92EA-1D40-83B94E809DC9}"/>
          </ac:cxnSpMkLst>
        </pc:cxnChg>
        <pc:cxnChg chg="add mod">
          <ac:chgData name="Hunter Ceranic" userId="55b8025d37c61089" providerId="LiveId" clId="{F0BA40D0-9182-44C0-BEDE-14048F85CCAB}" dt="2024-02-10T19:49:11.261" v="2620"/>
          <ac:cxnSpMkLst>
            <pc:docMk/>
            <pc:sldMk cId="405756858" sldId="267"/>
            <ac:cxnSpMk id="21" creationId="{B0E23B26-4EC3-E9E7-2FCA-6127DA176DB8}"/>
          </ac:cxnSpMkLst>
        </pc:cxnChg>
        <pc:cxnChg chg="add mod">
          <ac:chgData name="Hunter Ceranic" userId="55b8025d37c61089" providerId="LiveId" clId="{F0BA40D0-9182-44C0-BEDE-14048F85CCAB}" dt="2024-02-10T19:49:26.203" v="2622" actId="1076"/>
          <ac:cxnSpMkLst>
            <pc:docMk/>
            <pc:sldMk cId="405756858" sldId="267"/>
            <ac:cxnSpMk id="22" creationId="{DBA583BE-31E6-2D0D-435C-A4AF2F265241}"/>
          </ac:cxnSpMkLst>
        </pc:cxnChg>
        <pc:cxnChg chg="add mod">
          <ac:chgData name="Hunter Ceranic" userId="55b8025d37c61089" providerId="LiveId" clId="{F0BA40D0-9182-44C0-BEDE-14048F85CCAB}" dt="2024-02-10T19:49:31.413" v="2623" actId="1076"/>
          <ac:cxnSpMkLst>
            <pc:docMk/>
            <pc:sldMk cId="405756858" sldId="267"/>
            <ac:cxnSpMk id="23" creationId="{4635182A-B24F-B573-692F-B65515FA151C}"/>
          </ac:cxnSpMkLst>
        </pc:cxnChg>
      </pc:sldChg>
      <pc:sldChg chg="addSp delSp modSp new mod setBg modClrScheme chgLayout modNotesTx">
        <pc:chgData name="Hunter Ceranic" userId="55b8025d37c61089" providerId="LiveId" clId="{F0BA40D0-9182-44C0-BEDE-14048F85CCAB}" dt="2024-02-13T20:17:13.503" v="3873" actId="20577"/>
        <pc:sldMkLst>
          <pc:docMk/>
          <pc:sldMk cId="782325152" sldId="268"/>
        </pc:sldMkLst>
        <pc:spChg chg="mod or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2" creationId="{A89FF605-B798-3CAE-F694-48BC65E59F01}"/>
          </ac:spMkLst>
        </pc:spChg>
        <pc:spChg chg="del mod ord">
          <ac:chgData name="Hunter Ceranic" userId="55b8025d37c61089" providerId="LiveId" clId="{F0BA40D0-9182-44C0-BEDE-14048F85CCAB}" dt="2024-02-10T20:04:47.140" v="2965" actId="700"/>
          <ac:spMkLst>
            <pc:docMk/>
            <pc:sldMk cId="782325152" sldId="268"/>
            <ac:spMk id="3" creationId="{8FD8B808-8932-5AB6-4AF8-C211858FFD10}"/>
          </ac:spMkLst>
        </pc:spChg>
        <pc:spChg chg="del">
          <ac:chgData name="Hunter Ceranic" userId="55b8025d37c61089" providerId="LiveId" clId="{F0BA40D0-9182-44C0-BEDE-14048F85CCAB}" dt="2024-02-10T20:04:47.140" v="2965" actId="700"/>
          <ac:spMkLst>
            <pc:docMk/>
            <pc:sldMk cId="782325152" sldId="268"/>
            <ac:spMk id="4" creationId="{16A57748-81F4-B145-08AD-9B4355C47C40}"/>
          </ac:spMkLst>
        </pc:spChg>
        <pc:spChg chg="mod ord">
          <ac:chgData name="Hunter Ceranic" userId="55b8025d37c61089" providerId="LiveId" clId="{F0BA40D0-9182-44C0-BEDE-14048F85CCAB}" dt="2024-02-10T20:18:04.290" v="3665" actId="1076"/>
          <ac:spMkLst>
            <pc:docMk/>
            <pc:sldMk cId="782325152" sldId="268"/>
            <ac:spMk id="5" creationId="{8EBD055C-72F3-A6F5-0998-F4DD7C844A92}"/>
          </ac:spMkLst>
        </pc:spChg>
        <pc:spChg chg="add mod ord">
          <ac:chgData name="Hunter Ceranic" userId="55b8025d37c61089" providerId="LiveId" clId="{F0BA40D0-9182-44C0-BEDE-14048F85CCAB}" dt="2024-02-10T20:18:15.347" v="3670" actId="20577"/>
          <ac:spMkLst>
            <pc:docMk/>
            <pc:sldMk cId="782325152" sldId="268"/>
            <ac:spMk id="6" creationId="{42B039C7-A81C-61E1-C7FA-52DDD84A1DF8}"/>
          </ac:spMkLst>
        </pc:spChg>
        <pc:spChg chg="ad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12" creationId="{442D2C40-7ED8-45E4-9E7D-C3407F9CAB7A}"/>
          </ac:spMkLst>
        </pc:spChg>
        <pc:spChg chg="ad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14" creationId="{081E4A58-353D-44AE-B2FC-2A74E2E400F7}"/>
          </ac:spMkLst>
        </pc:spChg>
        <pc:picChg chg="add">
          <ac:chgData name="Hunter Ceranic" userId="55b8025d37c61089" providerId="LiveId" clId="{F0BA40D0-9182-44C0-BEDE-14048F85CCAB}" dt="2024-02-10T20:17:34.669" v="3651" actId="26606"/>
          <ac:picMkLst>
            <pc:docMk/>
            <pc:sldMk cId="782325152" sldId="268"/>
            <ac:picMk id="8" creationId="{35C1D28B-B66D-75B8-C7E5-002BF960BF00}"/>
          </ac:picMkLst>
        </pc:picChg>
      </pc:sldChg>
    </pc:docChg>
  </pc:docChgLst>
  <pc:docChgLst>
    <pc:chgData name="Hunter Ceranic" userId="55b8025d37c61089" providerId="LiveId" clId="{ACCD79ED-BFAE-4857-8FB5-603E641725DE}"/>
    <pc:docChg chg="undo redo custSel addSld delSld modSld sldOrd addMainMaster delMainMaster">
      <pc:chgData name="Hunter Ceranic" userId="55b8025d37c61089" providerId="LiveId" clId="{ACCD79ED-BFAE-4857-8FB5-603E641725DE}" dt="2024-01-26T19:32:54.795" v="3897" actId="20577"/>
      <pc:docMkLst>
        <pc:docMk/>
      </pc:docMkLst>
      <pc:sldChg chg="addSp delSp modSp new mod setBg modClrScheme chgLayout">
        <pc:chgData name="Hunter Ceranic" userId="55b8025d37c61089" providerId="LiveId" clId="{ACCD79ED-BFAE-4857-8FB5-603E641725DE}" dt="2024-01-23T20:11:06.058" v="150" actId="2085"/>
        <pc:sldMkLst>
          <pc:docMk/>
          <pc:sldMk cId="3079278799" sldId="256"/>
        </pc:sldMkLst>
        <pc:spChg chg="mod">
          <ac:chgData name="Hunter Ceranic" userId="55b8025d37c61089" providerId="LiveId" clId="{ACCD79ED-BFAE-4857-8FB5-603E641725DE}" dt="2024-01-23T20:11:06.058" v="150" actId="2085"/>
          <ac:spMkLst>
            <pc:docMk/>
            <pc:sldMk cId="3079278799" sldId="256"/>
            <ac:spMk id="2" creationId="{757F2756-77AC-6ECF-6B19-F194FDB5096B}"/>
          </ac:spMkLst>
        </pc:spChg>
        <pc:spChg chg="mod">
          <ac:chgData name="Hunter Ceranic" userId="55b8025d37c61089" providerId="LiveId" clId="{ACCD79ED-BFAE-4857-8FB5-603E641725DE}" dt="2024-01-23T20:05:22.836" v="115" actId="1076"/>
          <ac:spMkLst>
            <pc:docMk/>
            <pc:sldMk cId="3079278799" sldId="256"/>
            <ac:spMk id="3" creationId="{DF771E06-46C7-88C5-B4FC-0AB8360AD021}"/>
          </ac:spMkLst>
        </pc:spChg>
        <pc:spChg chg="add mod">
          <ac:chgData name="Hunter Ceranic" userId="55b8025d37c61089" providerId="LiveId" clId="{ACCD79ED-BFAE-4857-8FB5-603E641725DE}" dt="2024-01-23T20:10:21.670" v="143" actId="208"/>
          <ac:spMkLst>
            <pc:docMk/>
            <pc:sldMk cId="3079278799" sldId="256"/>
            <ac:spMk id="6" creationId="{A598BD13-5C63-68F7-ED2D-22E7C4ECEB99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9" creationId="{ECD84B89-83B1-AA44-B9BE-C68A3A346981}"/>
          </ac:spMkLst>
        </pc:spChg>
        <pc:spChg chg="add del">
          <ac:chgData name="Hunter Ceranic" userId="55b8025d37c61089" providerId="LiveId" clId="{ACCD79ED-BFAE-4857-8FB5-603E641725DE}" dt="2024-01-23T20:03:02.868" v="2" actId="26606"/>
          <ac:spMkLst>
            <pc:docMk/>
            <pc:sldMk cId="3079278799" sldId="256"/>
            <ac:spMk id="10" creationId="{8C37C960-91F5-4F61-B2CD-8A037920720B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1" creationId="{DF3B9D9F-2555-4B2E-AD17-056B66596D5A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3" creationId="{98F816C8-664D-4D46-87AC-DD7054006763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8" creationId="{A1D7EC86-7CB9-431D-8AC3-8AAF0440B16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0" creationId="{D4B9777F-B610-419B-9193-80306388F3E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2" creationId="{311F016A-A753-449B-9EA6-322199B7119E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4" creationId="{95106A28-883A-4993-BF9E-C403B81A8D66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6" creationId="{F5AE4E4F-9F4C-43ED-8299-9BD63B74E8F0}"/>
          </ac:spMkLst>
        </pc:sp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4" creationId="{BFC42171-CD21-0205-8DA1-6384FC5DE1B8}"/>
          </ac:picMkLst>
        </pc:pic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5" creationId="{4B7CE3BD-1D42-943D-2C8C-0F16CCF8C897}"/>
          </ac:picMkLst>
        </pc:picChg>
        <pc:picChg chg="add mod ord">
          <ac:chgData name="Hunter Ceranic" userId="55b8025d37c61089" providerId="LiveId" clId="{ACCD79ED-BFAE-4857-8FB5-603E641725DE}" dt="2024-01-23T20:10:54.634" v="147" actId="1076"/>
          <ac:picMkLst>
            <pc:docMk/>
            <pc:sldMk cId="3079278799" sldId="256"/>
            <ac:picMk id="12" creationId="{2C9D627D-6E69-94C6-4924-B84A51E3A1F5}"/>
          </ac:picMkLst>
        </pc:picChg>
      </pc:sldChg>
      <pc:sldChg chg="addSp modSp new mod setBg">
        <pc:chgData name="Hunter Ceranic" userId="55b8025d37c61089" providerId="LiveId" clId="{ACCD79ED-BFAE-4857-8FB5-603E641725DE}" dt="2024-01-23T23:28:31.483" v="2161" actId="20577"/>
        <pc:sldMkLst>
          <pc:docMk/>
          <pc:sldMk cId="427290740" sldId="257"/>
        </pc:sldMkLst>
        <pc:spChg chg="mo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" creationId="{7D2F6F69-BD97-22EF-CF32-EB1A205B215C}"/>
          </ac:spMkLst>
        </pc:spChg>
        <pc:spChg chg="mod">
          <ac:chgData name="Hunter Ceranic" userId="55b8025d37c61089" providerId="LiveId" clId="{ACCD79ED-BFAE-4857-8FB5-603E641725DE}" dt="2024-01-23T22:53:23.317" v="1943" actId="20577"/>
          <ac:spMkLst>
            <pc:docMk/>
            <pc:sldMk cId="427290740" sldId="257"/>
            <ac:spMk id="3" creationId="{1AEB8B50-8C85-0729-64B2-671AE19C2815}"/>
          </ac:spMkLst>
        </pc:spChg>
        <pc:spChg chg="mod">
          <ac:chgData name="Hunter Ceranic" userId="55b8025d37c61089" providerId="LiveId" clId="{ACCD79ED-BFAE-4857-8FB5-603E641725DE}" dt="2024-01-23T23:28:31.483" v="2161" actId="20577"/>
          <ac:spMkLst>
            <pc:docMk/>
            <pc:sldMk cId="427290740" sldId="257"/>
            <ac:spMk id="4" creationId="{3F70354C-224E-1AAB-3BB6-4F2536217202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6" creationId="{DABE3E45-88CF-45D8-8D40-C773324D93F6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0" creationId="{B91ECDA9-56DC-4270-8F33-01C5637B8CE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2" creationId="{75F47824-961D-465D-84F9-EAE11BC6173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4" creationId="{FEC9DA3E-C1D7-472D-B7C0-F71AE41FBA23}"/>
          </ac:spMkLst>
        </pc:spChg>
        <pc:picChg chg="add">
          <ac:chgData name="Hunter Ceranic" userId="55b8025d37c61089" providerId="LiveId" clId="{ACCD79ED-BFAE-4857-8FB5-603E641725DE}" dt="2024-01-23T22:22:47.238" v="1695" actId="26606"/>
          <ac:picMkLst>
            <pc:docMk/>
            <pc:sldMk cId="427290740" sldId="257"/>
            <ac:picMk id="7" creationId="{947BE24C-2029-BD0A-C300-37A124369839}"/>
          </ac:picMkLst>
        </pc:picChg>
        <pc:cxnChg chg="add">
          <ac:chgData name="Hunter Ceranic" userId="55b8025d37c61089" providerId="LiveId" clId="{ACCD79ED-BFAE-4857-8FB5-603E641725DE}" dt="2024-01-23T22:22:47.238" v="1695" actId="26606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addSp delSp modSp new mod setBg">
        <pc:chgData name="Hunter Ceranic" userId="55b8025d37c61089" providerId="LiveId" clId="{ACCD79ED-BFAE-4857-8FB5-603E641725DE}" dt="2024-01-23T23:28:41.656" v="2165" actId="20577"/>
        <pc:sldMkLst>
          <pc:docMk/>
          <pc:sldMk cId="356722889" sldId="258"/>
        </pc:sldMkLst>
        <pc:spChg chg="mo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2" creationId="{99A0820E-216D-F7CC-0905-014594A9C1A4}"/>
          </ac:spMkLst>
        </pc:spChg>
        <pc:spChg chg="del">
          <ac:chgData name="Hunter Ceranic" userId="55b8025d37c61089" providerId="LiveId" clId="{ACCD79ED-BFAE-4857-8FB5-603E641725DE}" dt="2024-01-23T22:29:58.817" v="1698" actId="478"/>
          <ac:spMkLst>
            <pc:docMk/>
            <pc:sldMk cId="356722889" sldId="258"/>
            <ac:spMk id="3" creationId="{31EE65BB-7C1C-EBF3-F280-88F1218E736F}"/>
          </ac:spMkLst>
        </pc:spChg>
        <pc:spChg chg="add mod ord">
          <ac:chgData name="Hunter Ceranic" userId="55b8025d37c61089" providerId="LiveId" clId="{ACCD79ED-BFAE-4857-8FB5-603E641725DE}" dt="2024-01-23T22:57:37.871" v="1990" actId="20577"/>
          <ac:spMkLst>
            <pc:docMk/>
            <pc:sldMk cId="356722889" sldId="258"/>
            <ac:spMk id="6" creationId="{CC7BCCCB-9907-FF0C-EEAB-CDCE4653FE88}"/>
          </ac:spMkLst>
        </pc:spChg>
        <pc:spChg chg="del">
          <ac:chgData name="Hunter Ceranic" userId="55b8025d37c61089" providerId="LiveId" clId="{ACCD79ED-BFAE-4857-8FB5-603E641725DE}" dt="2024-01-23T23:02:20.668" v="2052" actId="478"/>
          <ac:spMkLst>
            <pc:docMk/>
            <pc:sldMk cId="356722889" sldId="258"/>
            <ac:spMk id="12" creationId="{AA925B2B-F9CC-0BD8-52DC-A938C32C6863}"/>
          </ac:spMkLst>
        </pc:spChg>
        <pc:spChg chg="add mod">
          <ac:chgData name="Hunter Ceranic" userId="55b8025d37c61089" providerId="LiveId" clId="{ACCD79ED-BFAE-4857-8FB5-603E641725DE}" dt="2024-01-23T23:28:41.656" v="2165" actId="20577"/>
          <ac:spMkLst>
            <pc:docMk/>
            <pc:sldMk cId="356722889" sldId="258"/>
            <ac:spMk id="13" creationId="{B0F0E84C-F4C8-FB93-DEDB-FBAC071B797F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6" creationId="{72D05657-94EE-4B2D-BC1B-A1D065063658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8" creationId="{7586665A-47B3-4AEE-BC94-15D89FF706B3}"/>
          </ac:spMkLst>
        </pc:sp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5" creationId="{CFFC0296-F13E-167E-0F33-27320DF18354}"/>
          </ac:picMkLst>
        </pc:pic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11" creationId="{A82ADC44-FE62-0E4F-B61B-636F51C8ACE8}"/>
          </ac:picMkLst>
        </pc:picChg>
        <pc:picChg chg="add del">
          <ac:chgData name="Hunter Ceranic" userId="55b8025d37c61089" providerId="LiveId" clId="{ACCD79ED-BFAE-4857-8FB5-603E641725DE}" dt="2024-01-23T23:16:40.377" v="2092" actId="22"/>
          <ac:picMkLst>
            <pc:docMk/>
            <pc:sldMk cId="356722889" sldId="258"/>
            <ac:picMk id="15" creationId="{3C704A7D-35B0-ECA8-5701-D86001ABB30B}"/>
          </ac:picMkLst>
        </pc:picChg>
        <pc:cxnChg chg="add del mod">
          <ac:chgData name="Hunter Ceranic" userId="55b8025d37c61089" providerId="LiveId" clId="{ACCD79ED-BFAE-4857-8FB5-603E641725DE}" dt="2024-01-23T22:40:28.749" v="1839" actId="478"/>
          <ac:cxnSpMkLst>
            <pc:docMk/>
            <pc:sldMk cId="356722889" sldId="258"/>
            <ac:cxnSpMk id="8" creationId="{909E5A23-8745-0CF1-739D-B13D8849A089}"/>
          </ac:cxnSpMkLst>
        </pc:cxnChg>
      </pc:sldChg>
      <pc:sldChg chg="addSp delSp modSp new del mod">
        <pc:chgData name="Hunter Ceranic" userId="55b8025d37c61089" providerId="LiveId" clId="{ACCD79ED-BFAE-4857-8FB5-603E641725DE}" dt="2024-01-25T17:57:10.263" v="2183" actId="47"/>
        <pc:sldMkLst>
          <pc:docMk/>
          <pc:sldMk cId="1952224994" sldId="259"/>
        </pc:sldMkLst>
        <pc:spChg chg="del">
          <ac:chgData name="Hunter Ceranic" userId="55b8025d37c61089" providerId="LiveId" clId="{ACCD79ED-BFAE-4857-8FB5-603E641725DE}" dt="2024-01-23T23:02:42.323" v="2058" actId="478"/>
          <ac:spMkLst>
            <pc:docMk/>
            <pc:sldMk cId="1952224994" sldId="259"/>
            <ac:spMk id="4" creationId="{96256866-0A8D-DA42-89E0-22339441C794}"/>
          </ac:spMkLst>
        </pc:spChg>
        <pc:spChg chg="add mod">
          <ac:chgData name="Hunter Ceranic" userId="55b8025d37c61089" providerId="LiveId" clId="{ACCD79ED-BFAE-4857-8FB5-603E641725DE}" dt="2024-01-23T23:29:04.464" v="2173" actId="20577"/>
          <ac:spMkLst>
            <pc:docMk/>
            <pc:sldMk cId="1952224994" sldId="259"/>
            <ac:spMk id="5" creationId="{23624874-B696-09C2-F784-44BA41FC2861}"/>
          </ac:spMkLst>
        </pc:spChg>
      </pc:sldChg>
      <pc:sldChg chg="addSp delSp modSp new mod ord">
        <pc:chgData name="Hunter Ceranic" userId="55b8025d37c61089" providerId="LiveId" clId="{ACCD79ED-BFAE-4857-8FB5-603E641725DE}" dt="2024-01-26T19:32:54.795" v="3897" actId="20577"/>
        <pc:sldMkLst>
          <pc:docMk/>
          <pc:sldMk cId="3488984038" sldId="260"/>
        </pc:sldMkLst>
        <pc:spChg chg="mod">
          <ac:chgData name="Hunter Ceranic" userId="55b8025d37c61089" providerId="LiveId" clId="{ACCD79ED-BFAE-4857-8FB5-603E641725DE}" dt="2024-01-23T20:13:13.509" v="202" actId="20577"/>
          <ac:spMkLst>
            <pc:docMk/>
            <pc:sldMk cId="3488984038" sldId="260"/>
            <ac:spMk id="2" creationId="{3C732381-BFC2-6F3F-058A-7EAD61E5590C}"/>
          </ac:spMkLst>
        </pc:spChg>
        <pc:spChg chg="del mod">
          <ac:chgData name="Hunter Ceranic" userId="55b8025d37c61089" providerId="LiveId" clId="{ACCD79ED-BFAE-4857-8FB5-603E641725DE}" dt="2024-01-25T18:38:21.864" v="3721" actId="26606"/>
          <ac:spMkLst>
            <pc:docMk/>
            <pc:sldMk cId="3488984038" sldId="260"/>
            <ac:spMk id="3" creationId="{4F91F226-354F-27D2-1914-C5773798C0F9}"/>
          </ac:spMkLst>
        </pc:spChg>
        <pc:spChg chg="del">
          <ac:chgData name="Hunter Ceranic" userId="55b8025d37c61089" providerId="LiveId" clId="{ACCD79ED-BFAE-4857-8FB5-603E641725DE}" dt="2024-01-23T23:02:34.360" v="2056" actId="478"/>
          <ac:spMkLst>
            <pc:docMk/>
            <pc:sldMk cId="3488984038" sldId="260"/>
            <ac:spMk id="4" creationId="{2D85AB7E-DCC5-3DE3-15C2-FA318DBE4726}"/>
          </ac:spMkLst>
        </pc:spChg>
        <pc:spChg chg="add mod">
          <ac:chgData name="Hunter Ceranic" userId="55b8025d37c61089" providerId="LiveId" clId="{ACCD79ED-BFAE-4857-8FB5-603E641725DE}" dt="2024-01-23T23:28:59.502" v="2171" actId="20577"/>
          <ac:spMkLst>
            <pc:docMk/>
            <pc:sldMk cId="3488984038" sldId="260"/>
            <ac:spMk id="5" creationId="{1EF2BD1D-C346-969D-0000-25EBA3216018}"/>
          </ac:spMkLst>
        </pc:spChg>
        <pc:graphicFrameChg chg="add mod">
          <ac:chgData name="Hunter Ceranic" userId="55b8025d37c61089" providerId="LiveId" clId="{ACCD79ED-BFAE-4857-8FB5-603E641725DE}" dt="2024-01-26T19:32:54.795" v="3897" actId="20577"/>
          <ac:graphicFrameMkLst>
            <pc:docMk/>
            <pc:sldMk cId="3488984038" sldId="260"/>
            <ac:graphicFrameMk id="7" creationId="{F2613A3F-76FA-8E25-8998-F841CA6DA03F}"/>
          </ac:graphicFrameMkLst>
        </pc:graphicFrameChg>
      </pc:sldChg>
      <pc:sldChg chg="addSp delSp modSp new mod setBg">
        <pc:chgData name="Hunter Ceranic" userId="55b8025d37c61089" providerId="LiveId" clId="{ACCD79ED-BFAE-4857-8FB5-603E641725DE}" dt="2024-01-23T23:28:36.785" v="2163" actId="20577"/>
        <pc:sldMkLst>
          <pc:docMk/>
          <pc:sldMk cId="464311981" sldId="261"/>
        </pc:sldMkLst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2" creationId="{5759A1AE-C6A2-3A06-2293-B3DF84DACCF5}"/>
          </ac:spMkLst>
        </pc:spChg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3" creationId="{695A74DB-2858-C407-697B-48AD50FE8872}"/>
          </ac:spMkLst>
        </pc:spChg>
        <pc:spChg chg="del mod">
          <ac:chgData name="Hunter Ceranic" userId="55b8025d37c61089" providerId="LiveId" clId="{ACCD79ED-BFAE-4857-8FB5-603E641725DE}" dt="2024-01-23T23:01:52.491" v="2049" actId="478"/>
          <ac:spMkLst>
            <pc:docMk/>
            <pc:sldMk cId="464311981" sldId="261"/>
            <ac:spMk id="4" creationId="{D30DDECE-581C-CDF6-B274-8DC06F6492D4}"/>
          </ac:spMkLst>
        </pc:spChg>
        <pc:spChg chg="add del mod">
          <ac:chgData name="Hunter Ceranic" userId="55b8025d37c61089" providerId="LiveId" clId="{ACCD79ED-BFAE-4857-8FB5-603E641725DE}" dt="2024-01-23T23:28:36.785" v="2163" actId="20577"/>
          <ac:spMkLst>
            <pc:docMk/>
            <pc:sldMk cId="464311981" sldId="261"/>
            <ac:spMk id="5" creationId="{2CDDB1A3-6053-6F50-7B03-6D5A338CD42D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8" creationId="{4AC6B390-BC59-4F1D-A0EE-D71A92F0A0B2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9" creationId="{B6C60D79-16F1-4C4B-B7E3-7634E7069CDE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30" creationId="{426B127E-6498-4C77-9C9D-4553A5113B80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1" creationId="{DB304A14-32D0-4873-B914-423ED7B8DAFD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3" creationId="{1D460C86-854F-4FB3-ABC2-E823D8FEB9DB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5" creationId="{BB48116A-278A-4CC5-89D3-9DE8E8FF124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0" creationId="{9F8A656C-0806-4677-A38B-DA5DF0F3C406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2" creationId="{9BEF8C6D-8BB3-473A-9607-D7381CC5C0A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4" creationId="{DCFDFFB9-D302-4A05-A770-D33232254722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6" creationId="{5B7778FC-632E-4DCA-A7CB-0D7731CCF970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7" creationId="{66A3F9DB-B144-47A4-9DB2-706C3908B28B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8" creationId="{FA23A907-97FB-4A8F-880A-DD77401C4296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9" creationId="{3D9A74CD-249A-437B-A289-413676038C54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50" creationId="{B10BB131-AC8E-4A8E-A5D1-36260F720C3B}"/>
          </ac:spMkLst>
        </pc:spChg>
        <pc:picChg chg="add mod ord">
          <ac:chgData name="Hunter Ceranic" userId="55b8025d37c61089" providerId="LiveId" clId="{ACCD79ED-BFAE-4857-8FB5-603E641725DE}" dt="2024-01-23T21:47:14.701" v="707" actId="1076"/>
          <ac:picMkLst>
            <pc:docMk/>
            <pc:sldMk cId="464311981" sldId="261"/>
            <ac:picMk id="1026" creationId="{70ADD003-1E8C-44BA-531E-AC9C8AB34361}"/>
          </ac:picMkLst>
        </pc:picChg>
      </pc:sldChg>
      <pc:sldChg chg="modSp new del mod">
        <pc:chgData name="Hunter Ceranic" userId="55b8025d37c61089" providerId="LiveId" clId="{ACCD79ED-BFAE-4857-8FB5-603E641725DE}" dt="2024-01-23T20:13:23.600" v="214" actId="47"/>
        <pc:sldMkLst>
          <pc:docMk/>
          <pc:sldMk cId="3707100649" sldId="261"/>
        </pc:sldMkLst>
        <pc:spChg chg="mod">
          <ac:chgData name="Hunter Ceranic" userId="55b8025d37c61089" providerId="LiveId" clId="{ACCD79ED-BFAE-4857-8FB5-603E641725DE}" dt="2024-01-23T20:13:20.100" v="213" actId="20577"/>
          <ac:spMkLst>
            <pc:docMk/>
            <pc:sldMk cId="3707100649" sldId="261"/>
            <ac:spMk id="2" creationId="{9D3A01FA-204E-455B-9EFB-5F0C2BD527F6}"/>
          </ac:spMkLst>
        </pc:spChg>
      </pc:sldChg>
      <pc:sldChg chg="addSp delSp modSp new mod">
        <pc:chgData name="Hunter Ceranic" userId="55b8025d37c61089" providerId="LiveId" clId="{ACCD79ED-BFAE-4857-8FB5-603E641725DE}" dt="2024-01-25T18:40:01.439" v="3766" actId="20577"/>
        <pc:sldMkLst>
          <pc:docMk/>
          <pc:sldMk cId="1282139663" sldId="262"/>
        </pc:sldMkLst>
        <pc:spChg chg="mod">
          <ac:chgData name="Hunter Ceranic" userId="55b8025d37c61089" providerId="LiveId" clId="{ACCD79ED-BFAE-4857-8FB5-603E641725DE}" dt="2024-01-23T22:58:15.844" v="2034" actId="20577"/>
          <ac:spMkLst>
            <pc:docMk/>
            <pc:sldMk cId="1282139663" sldId="262"/>
            <ac:spMk id="2" creationId="{C7DF1014-ECEC-7D05-6120-59AD338C5A43}"/>
          </ac:spMkLst>
        </pc:spChg>
        <pc:spChg chg="del">
          <ac:chgData name="Hunter Ceranic" userId="55b8025d37c61089" providerId="LiveId" clId="{ACCD79ED-BFAE-4857-8FB5-603E641725DE}" dt="2024-01-23T23:05:33.657" v="2066" actId="22"/>
          <ac:spMkLst>
            <pc:docMk/>
            <pc:sldMk cId="1282139663" sldId="262"/>
            <ac:spMk id="3" creationId="{59C5325B-F8B9-2637-BA82-958759232544}"/>
          </ac:spMkLst>
        </pc:spChg>
        <pc:spChg chg="add del mod">
          <ac:chgData name="Hunter Ceranic" userId="55b8025d37c61089" providerId="LiveId" clId="{ACCD79ED-BFAE-4857-8FB5-603E641725DE}" dt="2024-01-25T18:20:46.932" v="2967"/>
          <ac:spMkLst>
            <pc:docMk/>
            <pc:sldMk cId="1282139663" sldId="262"/>
            <ac:spMk id="3" creationId="{ECC3CD7B-F688-43CC-85A5-F53C9476B355}"/>
          </ac:spMkLst>
        </pc:spChg>
        <pc:spChg chg="del">
          <ac:chgData name="Hunter Ceranic" userId="55b8025d37c61089" providerId="LiveId" clId="{ACCD79ED-BFAE-4857-8FB5-603E641725DE}" dt="2024-01-23T23:02:29.485" v="2054" actId="478"/>
          <ac:spMkLst>
            <pc:docMk/>
            <pc:sldMk cId="1282139663" sldId="262"/>
            <ac:spMk id="4" creationId="{75F6C9A0-FC62-99D8-A1BC-30B9E3E9DEC5}"/>
          </ac:spMkLst>
        </pc:spChg>
        <pc:spChg chg="add mod">
          <ac:chgData name="Hunter Ceranic" userId="55b8025d37c61089" providerId="LiveId" clId="{ACCD79ED-BFAE-4857-8FB5-603E641725DE}" dt="2024-01-25T18:40:01.439" v="3766" actId="20577"/>
          <ac:spMkLst>
            <pc:docMk/>
            <pc:sldMk cId="1282139663" sldId="262"/>
            <ac:spMk id="4" creationId="{879D1B30-BABA-4E25-8DC7-414D66E57876}"/>
          </ac:spMkLst>
        </pc:spChg>
        <pc:spChg chg="add mod">
          <ac:chgData name="Hunter Ceranic" userId="55b8025d37c61089" providerId="LiveId" clId="{ACCD79ED-BFAE-4857-8FB5-603E641725DE}" dt="2024-01-23T23:28:45.721" v="2167" actId="20577"/>
          <ac:spMkLst>
            <pc:docMk/>
            <pc:sldMk cId="1282139663" sldId="262"/>
            <ac:spMk id="5" creationId="{1C012839-D1DE-7D8C-C13D-1405FD0457A8}"/>
          </ac:spMkLst>
        </pc:spChg>
        <pc:spChg chg="add del mod">
          <ac:chgData name="Hunter Ceranic" userId="55b8025d37c61089" providerId="LiveId" clId="{ACCD79ED-BFAE-4857-8FB5-603E641725DE}" dt="2024-01-25T18:23:37.451" v="3115" actId="478"/>
          <ac:spMkLst>
            <pc:docMk/>
            <pc:sldMk cId="1282139663" sldId="262"/>
            <ac:spMk id="8" creationId="{4B460578-77A7-3F34-E220-6441A40FB3FE}"/>
          </ac:spMkLst>
        </pc:spChg>
        <pc:spChg chg="add mod">
          <ac:chgData name="Hunter Ceranic" userId="55b8025d37c61089" providerId="LiveId" clId="{ACCD79ED-BFAE-4857-8FB5-603E641725DE}" dt="2024-01-25T18:28:58.057" v="3279" actId="20577"/>
          <ac:spMkLst>
            <pc:docMk/>
            <pc:sldMk cId="1282139663" sldId="262"/>
            <ac:spMk id="10" creationId="{F2FFC939-605E-CFC2-B711-0B24C4C1DF3D}"/>
          </ac:spMkLst>
        </pc:spChg>
        <pc:grpChg chg="add mod">
          <ac:chgData name="Hunter Ceranic" userId="55b8025d37c61089" providerId="LiveId" clId="{ACCD79ED-BFAE-4857-8FB5-603E641725DE}" dt="2024-01-25T18:23:30.185" v="3112" actId="1076"/>
          <ac:grpSpMkLst>
            <pc:docMk/>
            <pc:sldMk cId="1282139663" sldId="262"/>
            <ac:grpSpMk id="15" creationId="{8BF43C64-2CCA-9F17-AB62-3165ADE233AB}"/>
          </ac:grpSpMkLst>
        </pc:grp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7" creationId="{CAE9B0C0-7090-D085-8979-B49AF6DAF264}"/>
          </ac:picMkLst>
        </pc:pic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9" creationId="{4C1A88EA-8389-DD90-1A57-B3C56972839A}"/>
          </ac:picMkLst>
        </pc:picChg>
        <pc:picChg chg="add mod or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2" creationId="{1D66D614-DB0E-70BC-5CE5-E90ACF60A7ED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4" creationId="{FC818FE4-B411-1A79-4D4F-931900CDC4FD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9" creationId="{05A4DA08-7B97-9D43-0DBC-42C46123E6FC}"/>
          </ac:picMkLst>
        </pc:picChg>
      </pc:sldChg>
      <pc:sldChg chg="addSp delSp modSp add mod">
        <pc:chgData name="Hunter Ceranic" userId="55b8025d37c61089" providerId="LiveId" clId="{ACCD79ED-BFAE-4857-8FB5-603E641725DE}" dt="2024-01-25T18:35:54.266" v="3602" actId="20577"/>
        <pc:sldMkLst>
          <pc:docMk/>
          <pc:sldMk cId="3991598736" sldId="263"/>
        </pc:sldMkLst>
        <pc:spChg chg="mod">
          <ac:chgData name="Hunter Ceranic" userId="55b8025d37c61089" providerId="LiveId" clId="{ACCD79ED-BFAE-4857-8FB5-603E641725DE}" dt="2024-01-23T23:23:23.894" v="2157" actId="1076"/>
          <ac:spMkLst>
            <pc:docMk/>
            <pc:sldMk cId="3991598736" sldId="263"/>
            <ac:spMk id="2" creationId="{C7DF1014-ECEC-7D05-6120-59AD338C5A43}"/>
          </ac:spMkLst>
        </pc:spChg>
        <pc:spChg chg="mod">
          <ac:chgData name="Hunter Ceranic" userId="55b8025d37c61089" providerId="LiveId" clId="{ACCD79ED-BFAE-4857-8FB5-603E641725DE}" dt="2024-01-23T23:28:50.673" v="2169" actId="20577"/>
          <ac:spMkLst>
            <pc:docMk/>
            <pc:sldMk cId="3991598736" sldId="263"/>
            <ac:spMk id="5" creationId="{1C012839-D1DE-7D8C-C13D-1405FD0457A8}"/>
          </ac:spMkLst>
        </pc:spChg>
        <pc:spChg chg="add mod">
          <ac:chgData name="Hunter Ceranic" userId="55b8025d37c61089" providerId="LiveId" clId="{ACCD79ED-BFAE-4857-8FB5-603E641725DE}" dt="2024-01-25T18:30:27.245" v="3389" actId="1076"/>
          <ac:spMkLst>
            <pc:docMk/>
            <pc:sldMk cId="3991598736" sldId="263"/>
            <ac:spMk id="7" creationId="{22456EFC-985E-970A-C327-2EB845063E37}"/>
          </ac:spMkLst>
        </pc:spChg>
        <pc:spChg chg="add del mod">
          <ac:chgData name="Hunter Ceranic" userId="55b8025d37c61089" providerId="LiveId" clId="{ACCD79ED-BFAE-4857-8FB5-603E641725DE}" dt="2024-01-25T18:31:39.591" v="3443" actId="478"/>
          <ac:spMkLst>
            <pc:docMk/>
            <pc:sldMk cId="3991598736" sldId="263"/>
            <ac:spMk id="9" creationId="{3F2C67EA-5276-6446-ED9E-06A767E64FA6}"/>
          </ac:spMkLst>
        </pc:spChg>
        <pc:spChg chg="add del mod">
          <ac:chgData name="Hunter Ceranic" userId="55b8025d37c61089" providerId="LiveId" clId="{ACCD79ED-BFAE-4857-8FB5-603E641725DE}" dt="2024-01-25T18:31:38.302" v="3442" actId="478"/>
          <ac:spMkLst>
            <pc:docMk/>
            <pc:sldMk cId="3991598736" sldId="263"/>
            <ac:spMk id="11" creationId="{4FFC0959-86ED-0779-02C5-C3A8D5996D11}"/>
          </ac:spMkLst>
        </pc:spChg>
        <pc:spChg chg="add del mod">
          <ac:chgData name="Hunter Ceranic" userId="55b8025d37c61089" providerId="LiveId" clId="{ACCD79ED-BFAE-4857-8FB5-603E641725DE}" dt="2024-01-23T23:17:50.713" v="2105" actId="478"/>
          <ac:spMkLst>
            <pc:docMk/>
            <pc:sldMk cId="3991598736" sldId="263"/>
            <ac:spMk id="13" creationId="{63C58497-E746-C9F9-0306-6697E82AD78F}"/>
          </ac:spMkLst>
        </pc:spChg>
        <pc:spChg chg="add mod">
          <ac:chgData name="Hunter Ceranic" userId="55b8025d37c61089" providerId="LiveId" clId="{ACCD79ED-BFAE-4857-8FB5-603E641725DE}" dt="2024-01-25T18:31:32.793" v="3437" actId="1076"/>
          <ac:spMkLst>
            <pc:docMk/>
            <pc:sldMk cId="3991598736" sldId="263"/>
            <ac:spMk id="13" creationId="{E43FED9A-2A92-4571-1C1C-6656F34985C2}"/>
          </ac:spMkLst>
        </pc:spChg>
        <pc:spChg chg="add mod">
          <ac:chgData name="Hunter Ceranic" userId="55b8025d37c61089" providerId="LiveId" clId="{ACCD79ED-BFAE-4857-8FB5-603E641725DE}" dt="2024-01-25T18:34:40.932" v="3481" actId="20577"/>
          <ac:spMkLst>
            <pc:docMk/>
            <pc:sldMk cId="3991598736" sldId="263"/>
            <ac:spMk id="16" creationId="{EED00A11-2962-E5ED-5BC0-9866E16ACA9D}"/>
          </ac:spMkLst>
        </pc:spChg>
        <pc:spChg chg="add mod">
          <ac:chgData name="Hunter Ceranic" userId="55b8025d37c61089" providerId="LiveId" clId="{ACCD79ED-BFAE-4857-8FB5-603E641725DE}" dt="2024-01-25T18:35:54.266" v="3602" actId="20577"/>
          <ac:spMkLst>
            <pc:docMk/>
            <pc:sldMk cId="3991598736" sldId="263"/>
            <ac:spMk id="20" creationId="{83EB794A-CC3C-62A8-A283-6C146460011C}"/>
          </ac:spMkLst>
        </pc:spChg>
        <pc:spChg chg="add mod">
          <ac:chgData name="Hunter Ceranic" userId="55b8025d37c61089" providerId="LiveId" clId="{ACCD79ED-BFAE-4857-8FB5-603E641725DE}" dt="2024-01-23T23:23:13.581" v="2155" actId="164"/>
          <ac:spMkLst>
            <pc:docMk/>
            <pc:sldMk cId="3991598736" sldId="263"/>
            <ac:spMk id="24" creationId="{EB34267C-288C-639B-66A1-4905FC7EC930}"/>
          </ac:spMkLst>
        </pc:spChg>
        <pc:grpChg chg="add mod">
          <ac:chgData name="Hunter Ceranic" userId="55b8025d37c61089" providerId="LiveId" clId="{ACCD79ED-BFAE-4857-8FB5-603E641725DE}" dt="2024-01-25T18:29:45.977" v="3281" actId="1076"/>
          <ac:grpSpMkLst>
            <pc:docMk/>
            <pc:sldMk cId="3991598736" sldId="263"/>
            <ac:grpSpMk id="4" creationId="{C8DB01BA-7B2F-4507-076E-3088CE34B57D}"/>
          </ac:grpSpMkLst>
        </pc:grpChg>
        <pc:grpChg chg="del mod">
          <ac:chgData name="Hunter Ceranic" userId="55b8025d37c61089" providerId="LiveId" clId="{ACCD79ED-BFAE-4857-8FB5-603E641725DE}" dt="2024-01-23T23:17:48.564" v="2103" actId="478"/>
          <ac:grpSpMkLst>
            <pc:docMk/>
            <pc:sldMk cId="3991598736" sldId="263"/>
            <ac:grpSpMk id="15" creationId="{8BF43C64-2CCA-9F17-AB62-3165ADE233AB}"/>
          </ac:grpSpMkLst>
        </pc:grpChg>
        <pc:grpChg chg="add mod">
          <ac:chgData name="Hunter Ceranic" userId="55b8025d37c61089" providerId="LiveId" clId="{ACCD79ED-BFAE-4857-8FB5-603E641725DE}" dt="2024-01-25T18:31:32.793" v="3437" actId="1076"/>
          <ac:grpSpMkLst>
            <pc:docMk/>
            <pc:sldMk cId="3991598736" sldId="263"/>
            <ac:grpSpMk id="25" creationId="{60D647CB-16C3-AAA2-9107-5D1150C5A87B}"/>
          </ac:grpSpMkLst>
        </pc:grp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3" creationId="{188D2A99-F2E5-CD1E-1A92-A24E47DCB195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6" creationId="{FDE3D38A-9C66-6F73-2041-023FA88F7996}"/>
          </ac:picMkLst>
        </pc:picChg>
        <pc:picChg chg="del">
          <ac:chgData name="Hunter Ceranic" userId="55b8025d37c61089" providerId="LiveId" clId="{ACCD79ED-BFAE-4857-8FB5-603E641725DE}" dt="2024-01-23T23:16:55.113" v="2094" actId="478"/>
          <ac:picMkLst>
            <pc:docMk/>
            <pc:sldMk cId="3991598736" sldId="263"/>
            <ac:picMk id="7" creationId="{CAE9B0C0-7090-D085-8979-B49AF6DAF264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8" creationId="{F9DC0517-381E-8C68-0772-9D311F56BD9D}"/>
          </ac:picMkLst>
        </pc:picChg>
        <pc:picChg chg="del">
          <ac:chgData name="Hunter Ceranic" userId="55b8025d37c61089" providerId="LiveId" clId="{ACCD79ED-BFAE-4857-8FB5-603E641725DE}" dt="2024-01-23T23:16:56.611" v="2095" actId="478"/>
          <ac:picMkLst>
            <pc:docMk/>
            <pc:sldMk cId="3991598736" sldId="263"/>
            <ac:picMk id="9" creationId="{4C1A88EA-8389-DD90-1A57-B3C56972839A}"/>
          </ac:picMkLst>
        </pc:picChg>
        <pc:picChg chg="add del mod">
          <ac:chgData name="Hunter Ceranic" userId="55b8025d37c61089" providerId="LiveId" clId="{ACCD79ED-BFAE-4857-8FB5-603E641725DE}" dt="2024-01-25T18:31:35.133" v="3438" actId="478"/>
          <ac:picMkLst>
            <pc:docMk/>
            <pc:sldMk cId="3991598736" sldId="263"/>
            <ac:picMk id="10" creationId="{FE6021C7-3858-9194-3F46-1860A92FDA46}"/>
          </ac:picMkLst>
        </pc:picChg>
        <pc:picChg chg="del mod">
          <ac:chgData name="Hunter Ceranic" userId="55b8025d37c61089" providerId="LiveId" clId="{ACCD79ED-BFAE-4857-8FB5-603E641725DE}" dt="2024-01-23T23:17:46.143" v="2101" actId="478"/>
          <ac:picMkLst>
            <pc:docMk/>
            <pc:sldMk cId="3991598736" sldId="263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5T18:31:32.793" v="3437" actId="1076"/>
          <ac:picMkLst>
            <pc:docMk/>
            <pc:sldMk cId="3991598736" sldId="263"/>
            <ac:picMk id="12" creationId="{DF53D8E0-B665-2D4A-348D-B47AFE9708C9}"/>
          </ac:picMkLst>
        </pc:picChg>
        <pc:picChg chg="add mod">
          <ac:chgData name="Hunter Ceranic" userId="55b8025d37c61089" providerId="LiveId" clId="{ACCD79ED-BFAE-4857-8FB5-603E641725DE}" dt="2024-01-25T18:34:55.793" v="3488" actId="1076"/>
          <ac:picMkLst>
            <pc:docMk/>
            <pc:sldMk cId="3991598736" sldId="263"/>
            <ac:picMk id="15" creationId="{852CFD5C-D134-1217-A844-D8C319D5B4D9}"/>
          </ac:picMkLst>
        </pc:picChg>
        <pc:picChg chg="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3T23:18:19.273" v="2112" actId="1076"/>
          <ac:picMkLst>
            <pc:docMk/>
            <pc:sldMk cId="3991598736" sldId="263"/>
            <ac:picMk id="18" creationId="{008207FC-5882-DC9A-0373-D4D4E6A2A2C9}"/>
          </ac:picMkLst>
        </pc:pic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9" creationId="{C472703C-E5CB-485B-1C4B-6C06C353025B}"/>
          </ac:picMkLst>
        </pc:picChg>
        <pc:picChg chg="add del mod">
          <ac:chgData name="Hunter Ceranic" userId="55b8025d37c61089" providerId="LiveId" clId="{ACCD79ED-BFAE-4857-8FB5-603E641725DE}" dt="2024-01-25T18:31:35.859" v="3440" actId="478"/>
          <ac:picMkLst>
            <pc:docMk/>
            <pc:sldMk cId="3991598736" sldId="263"/>
            <ac:picMk id="21" creationId="{22BCAE72-C73D-9A1B-AD54-EF4BE002B961}"/>
          </ac:picMkLst>
        </pc:picChg>
        <pc:picChg chg="add mod">
          <ac:chgData name="Hunter Ceranic" userId="55b8025d37c61089" providerId="LiveId" clId="{ACCD79ED-BFAE-4857-8FB5-603E641725DE}" dt="2024-01-23T23:23:13.581" v="2155" actId="164"/>
          <ac:picMkLst>
            <pc:docMk/>
            <pc:sldMk cId="3991598736" sldId="263"/>
            <ac:picMk id="23" creationId="{D5A7F495-D13B-6671-931E-84CDD5F86A04}"/>
          </ac:picMkLst>
        </pc:picChg>
        <pc:cxnChg chg="add del">
          <ac:chgData name="Hunter Ceranic" userId="55b8025d37c61089" providerId="LiveId" clId="{ACCD79ED-BFAE-4857-8FB5-603E641725DE}" dt="2024-01-23T23:23:40.994" v="2159" actId="11529"/>
          <ac:cxnSpMkLst>
            <pc:docMk/>
            <pc:sldMk cId="3991598736" sldId="263"/>
            <ac:cxnSpMk id="27" creationId="{9968B0D0-7ADE-3600-D321-29F36A077B89}"/>
          </ac:cxnSpMkLst>
        </pc:cxnChg>
      </pc:sldChg>
      <pc:sldChg chg="addSp delSp modSp new mod setBg modClrScheme addAnim setClrOvrMap chgLayout">
        <pc:chgData name="Hunter Ceranic" userId="55b8025d37c61089" providerId="LiveId" clId="{ACCD79ED-BFAE-4857-8FB5-603E641725DE}" dt="2024-01-25T18:38:04.545" v="3720" actId="20577"/>
        <pc:sldMkLst>
          <pc:docMk/>
          <pc:sldMk cId="998881358" sldId="264"/>
        </pc:sldMkLst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2" creationId="{0EC9A651-EBA2-BCC3-50E8-143A868D23F0}"/>
          </ac:spMkLst>
        </pc:spChg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3" creationId="{B3A338AE-D5B8-D9CA-36E4-B21C2987CA31}"/>
          </ac:spMkLst>
        </pc:spChg>
        <pc:spChg chg="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4" creationId="{C453327A-C23C-C9D1-22BB-AE6780AE9D55}"/>
          </ac:spMkLst>
        </pc:spChg>
        <pc:spChg chg="add 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5" creationId="{49CB1C78-12AF-9A3C-FA38-1ECA637CC7AB}"/>
          </ac:spMkLst>
        </pc:spChg>
        <pc:spChg chg="add mod ord">
          <ac:chgData name="Hunter Ceranic" userId="55b8025d37c61089" providerId="LiveId" clId="{ACCD79ED-BFAE-4857-8FB5-603E641725DE}" dt="2024-01-25T18:38:04.545" v="3720" actId="20577"/>
          <ac:spMkLst>
            <pc:docMk/>
            <pc:sldMk cId="998881358" sldId="264"/>
            <ac:spMk id="6" creationId="{666762D2-772A-C48E-C9CF-8B510F2FA513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2" creationId="{0671A8AE-40A1-4631-A6B8-581AFF065482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4" creationId="{A44CD100-6267-4E62-AA64-2182A3A6A1C0}"/>
          </ac:spMkLst>
        </pc:spChg>
        <pc:picChg chg="add">
          <ac:chgData name="Hunter Ceranic" userId="55b8025d37c61089" providerId="LiveId" clId="{ACCD79ED-BFAE-4857-8FB5-603E641725DE}" dt="2024-01-25T18:37:57.008" v="3715" actId="26606"/>
          <ac:picMkLst>
            <pc:docMk/>
            <pc:sldMk cId="998881358" sldId="264"/>
            <ac:picMk id="8" creationId="{6F197B8F-C90C-17EF-FBF7-04F6F2F6EF94}"/>
          </ac:picMkLst>
        </pc:picChg>
      </pc:sldChg>
      <pc:sldChg chg="new del">
        <pc:chgData name="Hunter Ceranic" userId="55b8025d37c61089" providerId="LiveId" clId="{ACCD79ED-BFAE-4857-8FB5-603E641725DE}" dt="2024-01-26T18:32:03.346" v="3768" actId="680"/>
        <pc:sldMkLst>
          <pc:docMk/>
          <pc:sldMk cId="1351124811" sldId="265"/>
        </pc:sldMkLst>
      </pc:sldChg>
      <pc:sldMasterChg chg="add del addSldLayout delSldLayout">
        <pc:chgData name="Hunter Ceranic" userId="55b8025d37c61089" providerId="LiveId" clId="{ACCD79ED-BFAE-4857-8FB5-603E641725DE}" dt="2024-01-23T20:03:02.922" v="3" actId="26606"/>
        <pc:sldMasterMkLst>
          <pc:docMk/>
          <pc:sldMasterMk cId="3109401901" sldId="2147483648"/>
        </pc:sldMasterMkLst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513548861" sldId="2147483649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4183330876" sldId="2147483650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763240192" sldId="2147483651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508845573" sldId="2147483652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110172368" sldId="2147483653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210393177" sldId="2147483654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886718544" sldId="2147483655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850669462" sldId="2147483656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647324278" sldId="2147483657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491557029" sldId="2147483658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150607811" sldId="2147483659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41.234" v="35" actId="26606"/>
        <pc:sldMasterMkLst>
          <pc:docMk/>
          <pc:sldMasterMk cId="3625141046" sldId="2147483699"/>
        </pc:sldMasterMkLst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127557602" sldId="2147483688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200874226" sldId="2147483689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914437980" sldId="2147483690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946984127" sldId="2147483691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4284967081" sldId="2147483692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216617267" sldId="2147483693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830778015" sldId="2147483694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653061690" sldId="2147483695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884769510" sldId="2147483696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520030635" sldId="2147483697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334971624" sldId="2147483698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02.868" v="2" actId="26606"/>
        <pc:sldMasterMkLst>
          <pc:docMk/>
          <pc:sldMasterMk cId="2202494251" sldId="2147483712"/>
        </pc:sldMasterMkLst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591244846" sldId="2147483701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31399181" sldId="2147483702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388230769" sldId="2147483703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869490735" sldId="2147483704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86192896" sldId="2147483705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4111025588" sldId="2147483706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09390667" sldId="2147483707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1072143547" sldId="2147483708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466298444" sldId="2147483709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04213471" sldId="2147483710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86803905" sldId="2147483711"/>
          </pc:sldLayoutMkLst>
        </pc:sldLayoutChg>
      </pc:sldMasterChg>
      <pc:sldMasterChg chg="add addSldLayout">
        <pc:chgData name="Hunter Ceranic" userId="55b8025d37c61089" providerId="LiveId" clId="{ACCD79ED-BFAE-4857-8FB5-603E641725DE}" dt="2024-01-23T20:03:41.234" v="35" actId="26606"/>
        <pc:sldMasterMkLst>
          <pc:docMk/>
          <pc:sldMasterMk cId="1299206643" sldId="2147483788"/>
        </pc:sldMasterMkLst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828061927" sldId="2147483777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411539174" sldId="2147483778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382623034" sldId="2147483779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1887262989" sldId="2147483780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611365127" sldId="2147483781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825454338" sldId="2147483782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85152483" sldId="2147483783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676146419" sldId="2147483784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27102813" sldId="2147483785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4261281538" sldId="2147483786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16666301" sldId="214748378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18AF7-6E72-4403-B085-4589D1110134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82448-C671-4DAB-B542-F04D10043D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45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Add specific images in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82448-C671-4DAB-B542-F04D10043DD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28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Make epsilon a parameter so its easy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82448-C671-4DAB-B542-F04D10043DD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703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Maybe do an understandability survey (for code) instead of </a:t>
            </a:r>
            <a:r>
              <a:rPr lang="en-CA"/>
              <a:t>a usability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82448-C671-4DAB-B542-F04D10043DD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72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250B-3F0E-4970-9318-C9D7D394820E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1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D475-D7C3-4D53-A451-04FF36E3C7CA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26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53CE-B973-4FCF-BB6D-73B61285C9EE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4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8777-EDFC-4AB3-A960-739B6325059F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14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0339-89DE-45C9-8EA6-5855C5BC4EC8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FF-DDA9-437C-A4F4-5DF1C7108CDC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28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6A36-CFDC-4F59-94D9-5938EA3FFC22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6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3DC-4143-495E-82F1-B947FE3989AD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FF73-74E1-4718-A7DF-CE04E8339893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06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1C7E-24B9-48A5-BD1A-C92D07E70F00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81FF-DCB4-4A8B-8A91-9A9A7438884D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6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9064C32-6B48-4F37-8ABD-2C75CE9DDDEF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F2756-77AC-6ECF-6B19-F194FDB5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CA" dirty="0"/>
              <a:t>OAR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71E06-46C7-88C5-B4FC-0AB8360AD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Optical Alphabet Recognition</a:t>
            </a:r>
          </a:p>
          <a:p>
            <a:pPr algn="l"/>
            <a:r>
              <a:rPr lang="en-CA" i="1" dirty="0"/>
              <a:t>using </a:t>
            </a:r>
            <a:r>
              <a:rPr lang="en-CA" dirty="0"/>
              <a:t>Logistic Regression</a:t>
            </a:r>
          </a:p>
        </p:txBody>
      </p:sp>
      <p:pic>
        <p:nvPicPr>
          <p:cNvPr id="12" name="Picture 11" descr="A splash of colors on a white surface">
            <a:extLst>
              <a:ext uri="{FF2B5EF4-FFF2-40B4-BE49-F238E27FC236}">
                <a16:creationId xmlns:a16="http://schemas.microsoft.com/office/drawing/2014/main" id="{2C9D627D-6E69-94C6-4924-B84A51E3A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7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8BD13-5C63-68F7-ED2D-22E7C4ECEB99}"/>
              </a:ext>
            </a:extLst>
          </p:cNvPr>
          <p:cNvSpPr/>
          <p:nvPr/>
        </p:nvSpPr>
        <p:spPr>
          <a:xfrm>
            <a:off x="1556658" y="2654909"/>
            <a:ext cx="566057" cy="6273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27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39BD-384E-EAA4-26E3-49539D86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Recap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8A45-7E15-FA49-7BD3-D5C89717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i="1" dirty="0"/>
              <a:t>Binary</a:t>
            </a:r>
            <a:r>
              <a:rPr lang="en-CA" i="1" dirty="0"/>
              <a:t> </a:t>
            </a:r>
            <a:r>
              <a:rPr lang="en-CA" dirty="0"/>
              <a:t>Classification Algorithm… to implement for entire alphabet 26 different models were generated</a:t>
            </a:r>
          </a:p>
          <a:p>
            <a:r>
              <a:rPr lang="en-CA" dirty="0"/>
              <a:t>Usually used to classify labels with </a:t>
            </a:r>
            <a:r>
              <a:rPr lang="en-CA" b="1" i="1" dirty="0"/>
              <a:t>10 or less</a:t>
            </a:r>
            <a:r>
              <a:rPr lang="en-CA" dirty="0"/>
              <a:t> features… some scaling had to be done to make this usable (makes the model a bit more coarse and less accurate)</a:t>
            </a:r>
          </a:p>
          <a:p>
            <a:r>
              <a:rPr lang="en-CA" dirty="0"/>
              <a:t>Very susceptible to overfitting, and must be run over many epoch’s to get any decent results</a:t>
            </a:r>
          </a:p>
          <a:p>
            <a:r>
              <a:rPr lang="en-CA" dirty="0"/>
              <a:t>Fairly easy to implement </a:t>
            </a:r>
            <a:r>
              <a:rPr lang="en-CA"/>
              <a:t>from scratch and </a:t>
            </a:r>
            <a:r>
              <a:rPr lang="en-CA" dirty="0"/>
              <a:t>understand from a beginner’s perspective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58DDF-830C-608F-30EB-CD3EF5C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F6F69-BD97-22EF-CF32-EB1A205B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Tests Vs. Oracle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E1FD98-1355-602D-D947-A0A416250664}"/>
              </a:ext>
            </a:extLst>
          </p:cNvPr>
          <p:cNvSpPr>
            <a:spLocks/>
          </p:cNvSpPr>
          <p:nvPr/>
        </p:nvSpPr>
        <p:spPr>
          <a:xfrm>
            <a:off x="5966648" y="2179215"/>
            <a:ext cx="5181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/>
              <a:t>Testing each of the labels with different pixel sizes/colours as the input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/>
              <a:t>Testing input images with no characters, multiple characters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/>
              <a:t>Testing inputs of different file types (supported and unsupported)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/>
              <a:t>Testing skewed orientation inputs?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dirty="0"/>
              <a:t>For confidence probability, creating a confusion matrix for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0354C-224E-1AAB-3BB6-4F2536217202}"/>
              </a:ext>
            </a:extLst>
          </p:cNvPr>
          <p:cNvSpPr>
            <a:spLocks/>
          </p:cNvSpPr>
          <p:nvPr/>
        </p:nvSpPr>
        <p:spPr>
          <a:xfrm>
            <a:off x="11231375" y="6516424"/>
            <a:ext cx="2168322" cy="288608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</a:t>
            </a:r>
            <a:fld id="{4854181D-6920-4594-9A5D-6CE56DC9F8B2}" type="slidenum">
              <a: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22376">
                <a:spcAft>
                  <a:spcPts val="600"/>
                </a:spcAft>
              </a:pPr>
              <a:t>3</a:t>
            </a:fld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5999C16-C97B-9A28-08F9-2F9749F8199B}"/>
              </a:ext>
            </a:extLst>
          </p:cNvPr>
          <p:cNvSpPr>
            <a:spLocks/>
          </p:cNvSpPr>
          <p:nvPr/>
        </p:nvSpPr>
        <p:spPr>
          <a:xfrm>
            <a:off x="785048" y="1656607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en-CA" sz="2200" dirty="0"/>
              <a:t>Tests vs. The Oracle (me) will mostly be performed automatically during Continuous Integration.</a:t>
            </a:r>
          </a:p>
          <a:p>
            <a:endParaRPr lang="en-CA" sz="2200" dirty="0"/>
          </a:p>
          <a:p>
            <a:r>
              <a:rPr lang="en-CA" sz="2200" dirty="0"/>
              <a:t>When the model is built a list of test cases will be run. This will be based on a static list of inputs (examples to the left).</a:t>
            </a:r>
          </a:p>
          <a:p>
            <a:endParaRPr lang="en-CA" sz="2200" dirty="0"/>
          </a:p>
          <a:p>
            <a:r>
              <a:rPr lang="en-CA" sz="2200" dirty="0"/>
              <a:t>Additionally, this will include comparing the performance (confidence probability) on the training data set to the testing dataset.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29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6C80B3-C418-5172-8D5F-320D9FD0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Confusion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3B6EE-6D8C-30DE-7A47-9A2165C4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4451" y="6492875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z="1600" smtClean="0">
                <a:solidFill>
                  <a:schemeClr val="tx1"/>
                </a:solidFill>
              </a:rPr>
              <a:t>4</a:t>
            </a:fld>
            <a:r>
              <a:rPr lang="en-US" sz="1600" dirty="0">
                <a:solidFill>
                  <a:schemeClr val="tx1"/>
                </a:solidFill>
              </a:rPr>
              <a:t>/7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320499-381B-2565-FCCF-2B847453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1690688"/>
            <a:ext cx="6299524" cy="19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786745-0A96-EA5F-1DE9-0B12CFFFD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21" y="4292494"/>
            <a:ext cx="6426530" cy="2063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FCF683-68F7-A708-DE37-59E16E3B0745}"/>
              </a:ext>
            </a:extLst>
          </p:cNvPr>
          <p:cNvSpPr txBox="1"/>
          <p:nvPr/>
        </p:nvSpPr>
        <p:spPr>
          <a:xfrm>
            <a:off x="1431434" y="1348912"/>
            <a:ext cx="94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OAR Confusion Matric will have 26 labels, and only True Positives down the diagonal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87D1A-B8BA-3EAB-B8DD-DB5426D31D3F}"/>
              </a:ext>
            </a:extLst>
          </p:cNvPr>
          <p:cNvSpPr txBox="1"/>
          <p:nvPr/>
        </p:nvSpPr>
        <p:spPr>
          <a:xfrm>
            <a:off x="1088572" y="3680163"/>
            <a:ext cx="1026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can be used to calculate metrics for validity.  Accuracy, Misclassification, and Precision are the most important for this project.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11C8C-AC18-5C0C-6E5B-08383D13061A}"/>
              </a:ext>
            </a:extLst>
          </p:cNvPr>
          <p:cNvSpPr txBox="1"/>
          <p:nvPr/>
        </p:nvSpPr>
        <p:spPr>
          <a:xfrm>
            <a:off x="2946238" y="6581001"/>
            <a:ext cx="10265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[1]https://towardsdatascience.com/taking-the-confusion-out-of-confusion-matrices-c1ce054b3d3e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8FC25-9A9D-1CA9-7518-58ECCCC5E959}"/>
              </a:ext>
            </a:extLst>
          </p:cNvPr>
          <p:cNvSpPr txBox="1"/>
          <p:nvPr/>
        </p:nvSpPr>
        <p:spPr>
          <a:xfrm>
            <a:off x="8534399" y="6079351"/>
            <a:ext cx="47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C2E95-4711-EB14-408C-8B5B6ED3B998}"/>
              </a:ext>
            </a:extLst>
          </p:cNvPr>
          <p:cNvSpPr txBox="1"/>
          <p:nvPr/>
        </p:nvSpPr>
        <p:spPr>
          <a:xfrm>
            <a:off x="9194965" y="3359101"/>
            <a:ext cx="47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97756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94F5C9-8688-386B-FF4F-AD2D92BE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Tests vs. Pseudo-Oracle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840C83-12F8-56B4-7F49-31E8827DFADD}"/>
              </a:ext>
            </a:extLst>
          </p:cNvPr>
          <p:cNvSpPr>
            <a:spLocks/>
          </p:cNvSpPr>
          <p:nvPr/>
        </p:nvSpPr>
        <p:spPr>
          <a:xfrm>
            <a:off x="6096000" y="1796491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 For performance, an example calculation for Accuracy would be:</a:t>
            </a:r>
          </a:p>
          <a:p>
            <a:endParaRPr lang="en-CA" dirty="0"/>
          </a:p>
          <a:p>
            <a:pPr algn="ctr"/>
            <a:r>
              <a:rPr lang="en-CA" dirty="0"/>
              <a:t>OAR Accuracy – Library Accuracy</a:t>
            </a:r>
          </a:p>
          <a:p>
            <a:pPr algn="ctr"/>
            <a:r>
              <a:rPr lang="en-CA" dirty="0"/>
              <a:t>Library Accuracy</a:t>
            </a:r>
          </a:p>
          <a:p>
            <a:pPr algn="ctr"/>
            <a:endParaRPr lang="en-CA" dirty="0"/>
          </a:p>
          <a:p>
            <a:r>
              <a:rPr lang="en-CA" dirty="0"/>
              <a:t>And the goal would be to have the result of the calculation &lt;</a:t>
            </a:r>
            <a:r>
              <a:rPr lang="en-CA" dirty="0">
                <a:sym typeface="Symbol" panose="05050102010706020507" pitchFamily="18" charset="2"/>
              </a:rPr>
              <a:t> = 10%. This calculation will be performed for Misclassification and Precision metrics as well, and the runtime with the same epsilon for all metrics.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29CB0-E19B-5E3B-A7EE-DE240A31BDE0}"/>
              </a:ext>
            </a:extLst>
          </p:cNvPr>
          <p:cNvSpPr>
            <a:spLocks/>
          </p:cNvSpPr>
          <p:nvPr/>
        </p:nvSpPr>
        <p:spPr>
          <a:xfrm>
            <a:off x="1422968" y="1800911"/>
            <a:ext cx="4605307" cy="3867386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CA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 vs. the Pseudo-Oracle (Logistic Regression Library from scikit-learn) will be used as a comparison for the performance of the program.</a:t>
            </a:r>
          </a:p>
          <a:p>
            <a:pPr defTabSz="804672">
              <a:spcAft>
                <a:spcPts val="600"/>
              </a:spcAft>
            </a:pPr>
            <a:endParaRPr lang="en-CA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04672">
              <a:spcAft>
                <a:spcPts val="600"/>
              </a:spcAft>
            </a:pPr>
            <a:r>
              <a:rPr lang="en-CA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will be done by comparing their confusion matrices, runtimes etc.</a:t>
            </a:r>
            <a:endParaRPr lang="en-CA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816D-1BD0-09D7-9C19-19754753BDF7}"/>
              </a:ext>
            </a:extLst>
          </p:cNvPr>
          <p:cNvSpPr>
            <a:spLocks/>
          </p:cNvSpPr>
          <p:nvPr/>
        </p:nvSpPr>
        <p:spPr>
          <a:xfrm>
            <a:off x="9753896" y="6533482"/>
            <a:ext cx="2438104" cy="324516"/>
          </a:xfrm>
          <a:prstGeom prst="rect">
            <a:avLst/>
          </a:prstGeom>
        </p:spPr>
        <p:txBody>
          <a:bodyPr/>
          <a:lstStyle/>
          <a:p>
            <a:pPr algn="r" defTabSz="804672">
              <a:spcAft>
                <a:spcPts val="600"/>
              </a:spcAft>
            </a:pPr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</a:t>
            </a:r>
            <a:fld id="{4854181D-6920-4594-9A5D-6CE56DC9F8B2}" type="slidenum">
              <a:rPr lang="en-US" sz="1584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r" defTabSz="804672">
                <a:spcAft>
                  <a:spcPts val="600"/>
                </a:spcAft>
              </a:pPr>
              <a:t>5</a:t>
            </a:fld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/7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9A63F-1EA3-2E75-9E01-7F96034F99DD}"/>
              </a:ext>
            </a:extLst>
          </p:cNvPr>
          <p:cNvCxnSpPr/>
          <p:nvPr/>
        </p:nvCxnSpPr>
        <p:spPr>
          <a:xfrm>
            <a:off x="6770914" y="2971800"/>
            <a:ext cx="3865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52FE4A-A4C9-C441-DE88-EF0AB7A4BBE4}"/>
              </a:ext>
            </a:extLst>
          </p:cNvPr>
          <p:cNvCxnSpPr>
            <a:cxnSpLocks/>
          </p:cNvCxnSpPr>
          <p:nvPr/>
        </p:nvCxnSpPr>
        <p:spPr>
          <a:xfrm>
            <a:off x="6890657" y="26670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E9661-BEAF-044E-0079-3F3EA327EFFB}"/>
              </a:ext>
            </a:extLst>
          </p:cNvPr>
          <p:cNvCxnSpPr>
            <a:cxnSpLocks/>
          </p:cNvCxnSpPr>
          <p:nvPr/>
        </p:nvCxnSpPr>
        <p:spPr>
          <a:xfrm>
            <a:off x="10494433" y="26670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A583BE-31E6-2D0D-435C-A4AF2F265241}"/>
              </a:ext>
            </a:extLst>
          </p:cNvPr>
          <p:cNvCxnSpPr>
            <a:cxnSpLocks/>
          </p:cNvCxnSpPr>
          <p:nvPr/>
        </p:nvCxnSpPr>
        <p:spPr>
          <a:xfrm>
            <a:off x="7652657" y="29718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35182A-B24F-B573-692F-B65515FA151C}"/>
              </a:ext>
            </a:extLst>
          </p:cNvPr>
          <p:cNvCxnSpPr>
            <a:cxnSpLocks/>
          </p:cNvCxnSpPr>
          <p:nvPr/>
        </p:nvCxnSpPr>
        <p:spPr>
          <a:xfrm>
            <a:off x="9630360" y="29718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73367D-81C1-4AEE-403D-F3E7BFEFF055}"/>
              </a:ext>
            </a:extLst>
          </p:cNvPr>
          <p:cNvSpPr txBox="1"/>
          <p:nvPr/>
        </p:nvSpPr>
        <p:spPr>
          <a:xfrm>
            <a:off x="10609551" y="2765753"/>
            <a:ext cx="95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 100%</a:t>
            </a:r>
          </a:p>
        </p:txBody>
      </p:sp>
    </p:spTree>
    <p:extLst>
      <p:ext uri="{BB962C8B-B14F-4D97-AF65-F5344CB8AC3E}">
        <p14:creationId xmlns:p14="http://schemas.microsoft.com/office/powerpoint/2010/main" val="40575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ngled shot of pen on a graph">
            <a:extLst>
              <a:ext uri="{FF2B5EF4-FFF2-40B4-BE49-F238E27FC236}">
                <a16:creationId xmlns:a16="http://schemas.microsoft.com/office/drawing/2014/main" id="{35C1D28B-B66D-75B8-C7E5-002BF960BF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9389" b="6237"/>
          <a:stretch/>
        </p:blipFill>
        <p:spPr>
          <a:xfrm>
            <a:off x="20" y="-8467"/>
            <a:ext cx="12191980" cy="6866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9FF605-B798-3CAE-F694-48BC65E5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Usability Verification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039C7-A81C-61E1-C7FA-52DDD84A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rgbClr val="FFFFFF"/>
                </a:solidFill>
              </a:rPr>
              <a:t>For Usability I’ll employ a survey, which will take feedback from users in the form of how much they agree with various statements on a Likert Scale from 1 to 5 (1 being not at all and 5 being Strongly Agree). Sample Statements are: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User Interface is intuitive to use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User Interface legible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Any error messages encountered are clear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program runs smoothly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output of the program is satisfactory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FFFFFF"/>
                </a:solidFill>
              </a:rPr>
              <a:t>And finally, a section for other comments or suggestions will also be included.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D055C-72F3-A6F5-0998-F4DD7C84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061" y="6469857"/>
            <a:ext cx="1533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Page 6/7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32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97B8F-C90C-17EF-FBF7-04F6F2F6E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3" b="74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CB1C78-12AF-9A3C-FA38-1ECA637CC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CA" sz="5400"/>
              <a:t>THANKS FOR LISTENING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6762D2-772A-C48E-C9CF-8B510F2FA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Questions, Comments, or Concerns?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3327A-C23C-C9D1-22BB-AE6780AE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6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z="16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8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523</Words>
  <Application>Microsoft Office PowerPoint</Application>
  <PresentationFormat>Widescreen</PresentationFormat>
  <Paragraphs>58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Avenir Next LT Pro</vt:lpstr>
      <vt:lpstr>Calibri</vt:lpstr>
      <vt:lpstr>Symbol</vt:lpstr>
      <vt:lpstr>ShapesVTI</vt:lpstr>
      <vt:lpstr>OAR</vt:lpstr>
      <vt:lpstr>Quick Recap on Logistic Regression</vt:lpstr>
      <vt:lpstr>Tests Vs. Oracle</vt:lpstr>
      <vt:lpstr>Confusion Matrix</vt:lpstr>
      <vt:lpstr>Tests vs. Pseudo-Oracle</vt:lpstr>
      <vt:lpstr>Usability Verification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OAR</dc:title>
  <dc:creator>Hunter Ceranic</dc:creator>
  <cp:lastModifiedBy>Hunter Ceranic</cp:lastModifiedBy>
  <cp:revision>3</cp:revision>
  <dcterms:created xsi:type="dcterms:W3CDTF">2024-01-23T20:02:33Z</dcterms:created>
  <dcterms:modified xsi:type="dcterms:W3CDTF">2024-04-02T22:58:27Z</dcterms:modified>
</cp:coreProperties>
</file>