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8"/>
  </p:normalViewPr>
  <p:slideViewPr>
    <p:cSldViewPr snapToGrid="0" snapToObjects="1">
      <p:cViewPr>
        <p:scale>
          <a:sx n="168" d="100"/>
          <a:sy n="168" d="100"/>
        </p:scale>
        <p:origin x="-2176" y="-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6B40-A8C4-BE46-AFAF-2451BFFD5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24054C-7E96-B847-9AD5-9E4B148A8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59B8A0-6716-0C48-94CA-311641AF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AB295-3F19-7C4B-B7A3-EF6137F2B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29CD9-7297-DE45-8178-0BAE5F9A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05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65672-D8F2-AF4B-8840-BC277AFE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ADD4B6-3C47-DF41-94CC-F6BE5C39D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2435-5B41-6A4B-BD56-FB0814B4D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E6561-A567-F540-8D0D-255697BA1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F8F28-8DBF-8A4E-9B62-08C984BD4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670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4B1C9C-8038-7848-B22B-4C7795B6D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F115B-A981-A142-8002-A6ECD42CF3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026B7F-B0DC-3C49-8E4F-72F5DA1C2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3B34C-48A8-BC45-BE3A-C1EFAD5C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BBA2-8174-9045-B884-033D0A9E2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196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C0039-6172-C04D-9C1E-FF0FEF9A7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8247F-1160-AA41-B6C6-8E5D28385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E7DA17-FCB6-D846-A06F-26439375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EC3376-F629-C14F-8DEA-A54C412E5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69821-1CA1-D647-A119-B9B921DD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258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47EA2-81C3-5A4E-AAEB-DBDFD3E6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DF99E0-CFFD-7E4F-896D-BEBB062A6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0A7D29-F012-4943-B2A1-F22FF22E6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0678-E0FC-314E-ABD7-A7D6D881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E5EA0-8C2D-6745-B66F-2DD928A8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10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3A424-7270-5B46-AC1F-7466362EE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BA951-3D73-3949-9979-80B2255D37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5903CB-3971-CC4B-85F9-0D70C0242F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2298D-BBF4-4E40-92E2-F34CF7993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16BDA-A1FC-B041-9341-5A81E7E3B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BC764-3410-C643-99D6-597BE113F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45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A958B-561A-C343-A550-C002DEEFA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133FBD-45DB-A044-B0E6-149CAD1CA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006056-8156-374D-8BC2-2FEAA024B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688B41-9260-F049-BDDC-6A1EA601E2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07402-6488-254D-9526-BDE477F0C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C70C56-ED90-D44D-B778-042263FA8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714E7C-4103-654E-AD29-0CD06C43D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153BD1-914B-734D-B486-7B8F198F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0FE2C-D5CA-F84A-B425-61BEFF2D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21E24-A1FF-A74F-8E70-8DDDC4625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F0492-7C54-9646-887A-AF4AACC5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F09C5B-49E0-D24D-9251-6392887B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3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892D5F-FA55-354B-BDAC-66195C46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279800-8D3B-024F-8F2D-D047802C8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5E0A2-4A07-3D4B-8388-49887813F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47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8DBD9-171A-BB4C-BBB0-6A9608FE2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8F135-C2F6-9F4A-AD82-516393C6A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F820-CA19-0845-A031-AAB4AE957D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4CCF9-673A-E341-A049-833BC7B37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3D4C23-E8E1-F242-A042-37DCB5833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B0929-E826-EC49-8173-CC40AAAB3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36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47DA9-DE0A-7144-BAD4-C90074BAB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0FA3C-4C1F-624E-9201-323B76B322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B6B72-3106-9040-806D-9ABC14223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BDA460-EAA4-F34A-AF5D-FD40F0EBE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26D25B-722B-B049-B98A-40EBB275A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3D169-00AB-E042-89FF-F7BD63AAB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91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7DF958-B801-7C48-8015-2F03D59B4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5F369-07D2-324D-BF29-12454EAC6F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0C447A-6D3A-0846-BA85-AEE7944819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5F1AD9-1B14-B443-8FDB-F8153DC8A6C6}" type="datetimeFigureOut">
              <a:t>3/1/22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9DEFA-9369-D741-BF86-F6F4ECB268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8EE11-C7E7-B24F-97F0-AC266B5FB1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1CC3F1-D5CC-9045-8DE6-F2B317B1D2C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874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32D3ACC6-513C-E143-87AC-4545D0EBBB03}"/>
              </a:ext>
            </a:extLst>
          </p:cNvPr>
          <p:cNvGrpSpPr/>
          <p:nvPr/>
        </p:nvGrpSpPr>
        <p:grpSpPr>
          <a:xfrm>
            <a:off x="2362410" y="1166098"/>
            <a:ext cx="4689900" cy="4110307"/>
            <a:chOff x="2362410" y="1166098"/>
            <a:chExt cx="4689900" cy="41103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FDAB31DA-BA6E-A04A-912B-D4FE5078A729}"/>
                </a:ext>
              </a:extLst>
            </p:cNvPr>
            <p:cNvGrpSpPr/>
            <p:nvPr/>
          </p:nvGrpSpPr>
          <p:grpSpPr>
            <a:xfrm>
              <a:off x="2362410" y="1337310"/>
              <a:ext cx="4689900" cy="3939095"/>
              <a:chOff x="2362410" y="1337310"/>
              <a:chExt cx="4689900" cy="3939095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E32FFADF-52BF-7D4D-98FF-B3EA47976CCD}"/>
                  </a:ext>
                </a:extLst>
              </p:cNvPr>
              <p:cNvCxnSpPr/>
              <p:nvPr/>
            </p:nvCxnSpPr>
            <p:spPr>
              <a:xfrm>
                <a:off x="3509010" y="1337310"/>
                <a:ext cx="0" cy="35433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6CB0B600-9472-004B-A1A6-8AF6F49F530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280660" y="3108960"/>
                <a:ext cx="0" cy="35433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8E5AC402-0819-B449-91F1-4E71989971AF}"/>
                  </a:ext>
                </a:extLst>
              </p:cNvPr>
              <p:cNvSpPr/>
              <p:nvPr/>
            </p:nvSpPr>
            <p:spPr>
              <a:xfrm>
                <a:off x="5938475" y="4296345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BBA38E7D-B4D4-024D-8772-D8A9C395DD30}"/>
                  </a:ext>
                </a:extLst>
              </p:cNvPr>
              <p:cNvSpPr/>
              <p:nvPr/>
            </p:nvSpPr>
            <p:spPr>
              <a:xfrm>
                <a:off x="4050109" y="2216318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2BF0E5D5-1013-274B-8F82-29EA1B130F6A}"/>
                  </a:ext>
                </a:extLst>
              </p:cNvPr>
              <p:cNvSpPr/>
              <p:nvPr/>
            </p:nvSpPr>
            <p:spPr>
              <a:xfrm>
                <a:off x="4050110" y="2695880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9A1AA96-0F15-D247-BFE4-F08C1B5570F2}"/>
                  </a:ext>
                </a:extLst>
              </p:cNvPr>
              <p:cNvSpPr/>
              <p:nvPr/>
            </p:nvSpPr>
            <p:spPr>
              <a:xfrm>
                <a:off x="4486195" y="2772688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C4E295C0-1058-BC4B-B6F9-54ECA57A9376}"/>
                  </a:ext>
                </a:extLst>
              </p:cNvPr>
              <p:cNvSpPr/>
              <p:nvPr/>
            </p:nvSpPr>
            <p:spPr>
              <a:xfrm>
                <a:off x="5176928" y="3354522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4E92758C-C5F7-B343-8497-24D26157107A}"/>
                  </a:ext>
                </a:extLst>
              </p:cNvPr>
              <p:cNvSpPr/>
              <p:nvPr/>
            </p:nvSpPr>
            <p:spPr>
              <a:xfrm>
                <a:off x="5246083" y="3850390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DCA74875-6D2F-014C-AC43-394A1B38D56D}"/>
                  </a:ext>
                </a:extLst>
              </p:cNvPr>
              <p:cNvSpPr/>
              <p:nvPr/>
            </p:nvSpPr>
            <p:spPr>
              <a:xfrm>
                <a:off x="5853953" y="3990641"/>
                <a:ext cx="69155" cy="69155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D2CF45F5-712E-0949-AC36-D1B08CC0FD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09010" y="2136161"/>
                <a:ext cx="3068523" cy="255110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9A79835-4C6B-DA49-83D6-30FCDD8AB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55350" y="3015833"/>
                <a:ext cx="0" cy="338689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B8948995-46A1-5443-8482-3788EC7DE6D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554398" y="3355656"/>
                <a:ext cx="414585" cy="2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5D8EE1F-2474-394D-BC24-9225AEEE80F6}"/>
                      </a:ext>
                    </a:extLst>
                  </p:cNvPr>
                  <p:cNvSpPr txBox="1"/>
                  <p:nvPr/>
                </p:nvSpPr>
                <p:spPr>
                  <a:xfrm>
                    <a:off x="4334503" y="3035192"/>
                    <a:ext cx="18626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B5D8EE1F-2474-394D-BC24-9225AEEE80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4503" y="3035192"/>
                    <a:ext cx="186269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31250" r="-1875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CE6242-195F-6446-AF2E-26250A12F53E}"/>
                      </a:ext>
                    </a:extLst>
                  </p:cNvPr>
                  <p:cNvSpPr txBox="1"/>
                  <p:nvPr/>
                </p:nvSpPr>
                <p:spPr>
                  <a:xfrm>
                    <a:off x="4685000" y="3363843"/>
                    <a:ext cx="1811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4ACE6242-195F-6446-AF2E-26250A12F53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85000" y="3363843"/>
                    <a:ext cx="18114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33333" r="-2666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6D2625AD-0F9D-B141-85B2-F1B38A2A624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78047" y="2136160"/>
                <a:ext cx="245240" cy="0"/>
              </a:xfrm>
              <a:prstGeom prst="line">
                <a:avLst/>
              </a:prstGeom>
              <a:ln w="3810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6C689B4-E689-5944-9A7E-FECFDB30D4E2}"/>
                      </a:ext>
                    </a:extLst>
                  </p:cNvPr>
                  <p:cNvSpPr txBox="1"/>
                  <p:nvPr/>
                </p:nvSpPr>
                <p:spPr>
                  <a:xfrm>
                    <a:off x="2362410" y="1979381"/>
                    <a:ext cx="80015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76C689B4-E689-5944-9A7E-FECFDB30D4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62410" y="1979381"/>
                    <a:ext cx="80015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7813" t="-4545" r="-9375" b="-3636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5473D4C-17BE-2048-B483-DFD1EA862F47}"/>
                      </a:ext>
                    </a:extLst>
                  </p:cNvPr>
                  <p:cNvSpPr txBox="1"/>
                  <p:nvPr/>
                </p:nvSpPr>
                <p:spPr>
                  <a:xfrm>
                    <a:off x="2774077" y="3055230"/>
                    <a:ext cx="548996" cy="52591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ln</m:t>
                          </m:r>
                          <m:f>
                            <m:fPr>
                              <m:ctrlPr>
                                <a:rPr lang="en-US" b="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𝑑𝑦</m:t>
                              </m:r>
                            </m:num>
                            <m:den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5473D4C-17BE-2048-B483-DFD1EA862F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74077" y="3055230"/>
                    <a:ext cx="548996" cy="52591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091" t="-4762" r="-13636"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5E01F25-68ED-4F45-BBD1-2300266BFD46}"/>
                      </a:ext>
                    </a:extLst>
                  </p:cNvPr>
                  <p:cNvSpPr txBox="1"/>
                  <p:nvPr/>
                </p:nvSpPr>
                <p:spPr>
                  <a:xfrm>
                    <a:off x="5205703" y="4999406"/>
                    <a:ext cx="1499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/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5E01F25-68ED-4F45-BBD1-2300266BFD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05703" y="4999406"/>
                    <a:ext cx="149913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3077" r="-23077" b="-43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D7190D-D4FA-3D48-BE33-C3D5F5EC0F6F}"/>
                    </a:ext>
                  </a:extLst>
                </p:cNvPr>
                <p:cNvSpPr txBox="1"/>
                <p:nvPr/>
              </p:nvSpPr>
              <p:spPr>
                <a:xfrm>
                  <a:off x="3858381" y="1166098"/>
                  <a:ext cx="2694644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/>
                    <a:t>Determination of </a:t>
                  </a:r>
                  <a14:m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𝑘</m:t>
                      </m:r>
                    </m:oMath>
                  </a14:m>
                  <a:r>
                    <a:rPr lang="en-US"/>
                    <a:t> and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/>
                    <a:t> from BOD observations</a:t>
                  </a:r>
                </a:p>
              </p:txBody>
            </p:sp>
          </mc:Choice>
          <mc:Fallback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54D7190D-D4FA-3D48-BE33-C3D5F5EC0F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8381" y="1166098"/>
                  <a:ext cx="2694644" cy="646331"/>
                </a:xfrm>
                <a:prstGeom prst="rect">
                  <a:avLst/>
                </a:prstGeom>
                <a:blipFill>
                  <a:blip r:embed="rId7"/>
                  <a:stretch>
                    <a:fillRect l="-939" t="-3846" b="-13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5232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D9A6091-5EE7-754A-84C3-EB1BBA253C56}"/>
              </a:ext>
            </a:extLst>
          </p:cNvPr>
          <p:cNvGrpSpPr/>
          <p:nvPr/>
        </p:nvGrpSpPr>
        <p:grpSpPr>
          <a:xfrm>
            <a:off x="2986223" y="1196188"/>
            <a:ext cx="3893558" cy="3428760"/>
            <a:chOff x="2986223" y="1196188"/>
            <a:chExt cx="3893558" cy="342876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32FFADF-52BF-7D4D-98FF-B3EA47976CCD}"/>
                </a:ext>
              </a:extLst>
            </p:cNvPr>
            <p:cNvCxnSpPr>
              <a:cxnSpLocks/>
            </p:cNvCxnSpPr>
            <p:nvPr/>
          </p:nvCxnSpPr>
          <p:spPr>
            <a:xfrm>
              <a:off x="3336481" y="1846052"/>
              <a:ext cx="0" cy="2383101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CB0B600-9472-004B-A1A6-8AF6F49F530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108131" y="2457503"/>
              <a:ext cx="0" cy="354330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5AC402-0819-B449-91F1-4E71989971AF}"/>
                </a:ext>
              </a:extLst>
            </p:cNvPr>
            <p:cNvSpPr/>
            <p:nvPr/>
          </p:nvSpPr>
          <p:spPr>
            <a:xfrm>
              <a:off x="5938475" y="2853877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BA38E7D-B4D4-024D-8772-D8A9C395DD30}"/>
                </a:ext>
              </a:extLst>
            </p:cNvPr>
            <p:cNvSpPr/>
            <p:nvPr/>
          </p:nvSpPr>
          <p:spPr>
            <a:xfrm>
              <a:off x="3978396" y="3129778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F0E5D5-1013-274B-8F82-29EA1B130F6A}"/>
                </a:ext>
              </a:extLst>
            </p:cNvPr>
            <p:cNvSpPr/>
            <p:nvPr/>
          </p:nvSpPr>
          <p:spPr>
            <a:xfrm>
              <a:off x="3755918" y="3784169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59A1AA96-0F15-D247-BFE4-F08C1B5570F2}"/>
                </a:ext>
              </a:extLst>
            </p:cNvPr>
            <p:cNvSpPr/>
            <p:nvPr/>
          </p:nvSpPr>
          <p:spPr>
            <a:xfrm>
              <a:off x="4519066" y="3289503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4E295C0-1058-BC4B-B6F9-54ECA57A9376}"/>
                </a:ext>
              </a:extLst>
            </p:cNvPr>
            <p:cNvSpPr/>
            <p:nvPr/>
          </p:nvSpPr>
          <p:spPr>
            <a:xfrm>
              <a:off x="4654659" y="2701912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E92758C-C5F7-B343-8497-24D26157107A}"/>
                </a:ext>
              </a:extLst>
            </p:cNvPr>
            <p:cNvSpPr/>
            <p:nvPr/>
          </p:nvSpPr>
          <p:spPr>
            <a:xfrm>
              <a:off x="5073554" y="2853877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CA74875-6D2F-014C-AC43-394A1B38D56D}"/>
                </a:ext>
              </a:extLst>
            </p:cNvPr>
            <p:cNvSpPr/>
            <p:nvPr/>
          </p:nvSpPr>
          <p:spPr>
            <a:xfrm>
              <a:off x="5500269" y="2563412"/>
              <a:ext cx="69155" cy="6915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473D4C-17BE-2048-B483-DFD1EA862F47}"/>
                    </a:ext>
                  </a:extLst>
                </p:cNvPr>
                <p:cNvSpPr txBox="1"/>
                <p:nvPr/>
              </p:nvSpPr>
              <p:spPr>
                <a:xfrm>
                  <a:off x="2986223" y="2679717"/>
                  <a:ext cx="18671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5473D4C-17BE-2048-B483-DFD1EA862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6223" y="2679717"/>
                  <a:ext cx="186718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3333" r="-26667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5E01F25-68ED-4F45-BBD1-2300266BFD46}"/>
                    </a:ext>
                  </a:extLst>
                </p:cNvPr>
                <p:cNvSpPr txBox="1"/>
                <p:nvPr/>
              </p:nvSpPr>
              <p:spPr>
                <a:xfrm>
                  <a:off x="5033174" y="4347949"/>
                  <a:ext cx="14991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55E01F25-68ED-4F45-BBD1-2300266BFD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3174" y="4347949"/>
                  <a:ext cx="149913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30769" r="-23077" b="-434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4D7190D-D4FA-3D48-BE33-C3D5F5EC0F6F}"/>
                </a:ext>
              </a:extLst>
            </p:cNvPr>
            <p:cNvSpPr txBox="1"/>
            <p:nvPr/>
          </p:nvSpPr>
          <p:spPr>
            <a:xfrm>
              <a:off x="3361923" y="1196188"/>
              <a:ext cx="33425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Idealized oxygen utilization curve</a:t>
              </a: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874C4527-1CFB-8E4A-B6CB-943BFD3F18F0}"/>
                </a:ext>
              </a:extLst>
            </p:cNvPr>
            <p:cNvSpPr/>
            <p:nvPr/>
          </p:nvSpPr>
          <p:spPr>
            <a:xfrm>
              <a:off x="3329796" y="2679717"/>
              <a:ext cx="3342502" cy="1555853"/>
            </a:xfrm>
            <a:custGeom>
              <a:avLst/>
              <a:gdLst>
                <a:gd name="connsiteX0" fmla="*/ 0 w 3571336"/>
                <a:gd name="connsiteY0" fmla="*/ 1555853 h 1555853"/>
                <a:gd name="connsiteX1" fmla="*/ 1483744 w 3571336"/>
                <a:gd name="connsiteY1" fmla="*/ 244638 h 1555853"/>
                <a:gd name="connsiteX2" fmla="*/ 3571336 w 3571336"/>
                <a:gd name="connsiteY2" fmla="*/ 3098 h 15558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71336" h="1555853">
                  <a:moveTo>
                    <a:pt x="0" y="1555853"/>
                  </a:moveTo>
                  <a:cubicBezTo>
                    <a:pt x="444260" y="1029641"/>
                    <a:pt x="888521" y="503430"/>
                    <a:pt x="1483744" y="244638"/>
                  </a:cubicBezTo>
                  <a:cubicBezTo>
                    <a:pt x="2078967" y="-14154"/>
                    <a:pt x="2825151" y="-5528"/>
                    <a:pt x="3571336" y="3098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2BC8ACA-E777-6841-B9AF-8C674987525C}"/>
                </a:ext>
              </a:extLst>
            </p:cNvPr>
            <p:cNvCxnSpPr>
              <a:cxnSpLocks/>
              <a:stCxn id="12" idx="0"/>
              <a:endCxn id="11" idx="3"/>
            </p:cNvCxnSpPr>
            <p:nvPr/>
          </p:nvCxnSpPr>
          <p:spPr>
            <a:xfrm flipV="1">
              <a:off x="3790496" y="3188805"/>
              <a:ext cx="198028" cy="59536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51702C8-5FEB-3F4F-8909-81C03297064E}"/>
                </a:ext>
              </a:extLst>
            </p:cNvPr>
            <p:cNvCxnSpPr>
              <a:cxnSpLocks/>
              <a:stCxn id="13" idx="2"/>
              <a:endCxn id="11" idx="6"/>
            </p:cNvCxnSpPr>
            <p:nvPr/>
          </p:nvCxnSpPr>
          <p:spPr>
            <a:xfrm flipH="1" flipV="1">
              <a:off x="4047551" y="3164356"/>
              <a:ext cx="471515" cy="159725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6920B928-CF6D-2342-BA4F-5428427C6D8C}"/>
                </a:ext>
              </a:extLst>
            </p:cNvPr>
            <p:cNvCxnSpPr>
              <a:cxnSpLocks/>
              <a:stCxn id="13" idx="0"/>
              <a:endCxn id="15" idx="4"/>
            </p:cNvCxnSpPr>
            <p:nvPr/>
          </p:nvCxnSpPr>
          <p:spPr>
            <a:xfrm flipV="1">
              <a:off x="4553644" y="2771067"/>
              <a:ext cx="135593" cy="51843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0203CC3-AF3F-5849-938F-32FDBE5FF601}"/>
                </a:ext>
              </a:extLst>
            </p:cNvPr>
            <p:cNvCxnSpPr>
              <a:cxnSpLocks/>
              <a:stCxn id="16" idx="1"/>
              <a:endCxn id="15" idx="5"/>
            </p:cNvCxnSpPr>
            <p:nvPr/>
          </p:nvCxnSpPr>
          <p:spPr>
            <a:xfrm flipH="1" flipV="1">
              <a:off x="4713686" y="2760939"/>
              <a:ext cx="369996" cy="1030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EF08A71-AB59-E24C-932D-EC813FF603BC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5132581" y="2622439"/>
              <a:ext cx="377816" cy="2415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EE994F8E-2CD5-514C-BD7F-0F4AA230559E}"/>
                </a:ext>
              </a:extLst>
            </p:cNvPr>
            <p:cNvCxnSpPr>
              <a:cxnSpLocks/>
              <a:stCxn id="10" idx="1"/>
              <a:endCxn id="17" idx="5"/>
            </p:cNvCxnSpPr>
            <p:nvPr/>
          </p:nvCxnSpPr>
          <p:spPr>
            <a:xfrm flipH="1" flipV="1">
              <a:off x="5559296" y="2622439"/>
              <a:ext cx="389307" cy="24156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1CE1CDD-5602-5B40-A371-A32AD2094B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0269" y="3462704"/>
              <a:ext cx="25368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F287006-69C4-B84A-BFD5-A792B1FEED05}"/>
                    </a:ext>
                  </a:extLst>
                </p:cNvPr>
                <p:cNvSpPr txBox="1"/>
                <p:nvPr/>
              </p:nvSpPr>
              <p:spPr>
                <a:xfrm>
                  <a:off x="5838529" y="3207661"/>
                  <a:ext cx="1019189" cy="4725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b="0" i="0">
                                <a:latin typeface="Cambria Math" panose="02040503050406030204" pitchFamily="18" charset="0"/>
                              </a:rPr>
                              <m:t>Δ</m:t>
                            </m:r>
                            <m:r>
                              <a:rPr lang="en-US" b="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oMath>
                    </m:oMathPara>
                  </a14:m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1F287006-69C4-B84A-BFD5-A792B1FEED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38529" y="3207661"/>
                  <a:ext cx="1019189" cy="472502"/>
                </a:xfrm>
                <a:prstGeom prst="rect">
                  <a:avLst/>
                </a:prstGeom>
                <a:blipFill>
                  <a:blip r:embed="rId4"/>
                  <a:stretch>
                    <a:fillRect l="-3704" t="-18421" r="-16049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5357CA-42A9-0B4D-A03C-FA517A4089A3}"/>
                </a:ext>
              </a:extLst>
            </p:cNvPr>
            <p:cNvCxnSpPr/>
            <p:nvPr/>
          </p:nvCxnSpPr>
          <p:spPr>
            <a:xfrm>
              <a:off x="5507007" y="3954780"/>
              <a:ext cx="275843" cy="0"/>
            </a:xfrm>
            <a:prstGeom prst="line">
              <a:avLst/>
            </a:prstGeom>
            <a:ln w="3810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69E78C9C-BEC0-EA41-9123-095144DAADE9}"/>
                </a:ext>
              </a:extLst>
            </p:cNvPr>
            <p:cNvSpPr txBox="1"/>
            <p:nvPr/>
          </p:nvSpPr>
          <p:spPr>
            <a:xfrm>
              <a:off x="5782850" y="3756697"/>
              <a:ext cx="8855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Best fit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982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27</Words>
  <Application>Microsoft Macintosh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Eastman</dc:creator>
  <cp:lastModifiedBy>Josh Eastman</cp:lastModifiedBy>
  <cp:revision>4</cp:revision>
  <dcterms:created xsi:type="dcterms:W3CDTF">2022-03-01T20:52:54Z</dcterms:created>
  <dcterms:modified xsi:type="dcterms:W3CDTF">2022-03-01T22:16:58Z</dcterms:modified>
</cp:coreProperties>
</file>