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773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605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86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542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427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20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4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75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24262" y="785460"/>
            <a:ext cx="1584338" cy="365125"/>
          </a:xfrm>
        </p:spPr>
        <p:txBody>
          <a:bodyPr/>
          <a:lstStyle/>
          <a:p>
            <a:r>
              <a:rPr lang="en-US" dirty="0" err="1" smtClean="0"/>
              <a:t>HackCIRC</a:t>
            </a:r>
            <a:endParaRPr lang="he-I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6" t="7382" r="24985" b="29910"/>
          <a:stretch/>
        </p:blipFill>
        <p:spPr>
          <a:xfrm>
            <a:off x="321745" y="38808"/>
            <a:ext cx="692325" cy="6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4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294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445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340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195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6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18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6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3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HackCirc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Mobile Ad-Hoc Network for Drone Mission</a:t>
            </a:r>
            <a:endParaRPr lang="he-IL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6" t="7382" r="24985" b="29910"/>
          <a:stretch/>
        </p:blipFill>
        <p:spPr>
          <a:xfrm>
            <a:off x="2665927" y="914400"/>
            <a:ext cx="3335628" cy="30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8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×ª××¦××ª ×ª××× × ×¢×××¨ âªpng mountain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31792"/>
            <a:ext cx="12036425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×ª××¦××ª ×ª××× × ×¢×××¨ âªpng drone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1" y="2347772"/>
            <a:ext cx="2473325" cy="153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×ª××¦××ª ×ª××× × ×¢×××¨ âªpng droneâ¬â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78" y="3625004"/>
            <a:ext cx="2941722" cy="165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×ª××¦××ª ×ª××× × ×¢×××¨ âªpng droneâ¬â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89" y="640733"/>
            <a:ext cx="3859650" cy="19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×ª××¦××ª ×ª××× × ×¢×××¨ âªpng droneâ¬â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09" y="3631923"/>
            <a:ext cx="2059269" cy="130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×ª××¦××ª ×ª××× × ×¢×××¨ âªpng droneâ¬â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602" y="121242"/>
            <a:ext cx="1861749" cy="15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תוצאת תמונה עבור ‪png mountain‬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40" name="Picture 16" descr="×ª××¦××ª ×ª××× × ×¢×××¨ âªpng wifi symbolâ¬â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36413" flipV="1">
            <a:off x="1554963" y="1987184"/>
            <a:ext cx="542207" cy="4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×ª××¦××ª ×ª××× × ×¢×××¨ âªpng wifi symbolâ¬â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76496" flipV="1">
            <a:off x="3593358" y="3217834"/>
            <a:ext cx="542207" cy="4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×ª××¦××ª ×ª××× × ×¢×××¨ âªpng wifi symbolâ¬â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36404" flipV="1">
            <a:off x="5619588" y="397869"/>
            <a:ext cx="542207" cy="4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×ª××¦××ª ×ª××× × ×¢×××¨ âªpng wifi symbolâ¬â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20088" flipV="1">
            <a:off x="11045543" y="3537765"/>
            <a:ext cx="542207" cy="4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×ª××¦××ª ×ª××× × ×¢×××¨ âªpng wifi symbolâ¬â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3547" flipV="1">
            <a:off x="8845388" y="335173"/>
            <a:ext cx="542207" cy="4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24262" y="785460"/>
            <a:ext cx="1584338" cy="365125"/>
          </a:xfrm>
        </p:spPr>
        <p:txBody>
          <a:bodyPr/>
          <a:lstStyle/>
          <a:p>
            <a:r>
              <a:rPr lang="en-US" dirty="0" err="1" smtClean="0"/>
              <a:t>HackCirc</a:t>
            </a:r>
            <a:endParaRPr lang="he-IL" dirty="0"/>
          </a:p>
        </p:txBody>
      </p:sp>
      <p:pic>
        <p:nvPicPr>
          <p:cNvPr id="1042" name="Picture 18" descr="×ª××¦××ª ×ª××× × ×¢×××¨ âªcomm link symbol pngâ¬â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t="22727" r="22247" b="21105"/>
          <a:stretch/>
        </p:blipFill>
        <p:spPr bwMode="auto">
          <a:xfrm>
            <a:off x="2261334" y="986191"/>
            <a:ext cx="1468192" cy="11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×ª××¦××ª ×ª××× × ×¢×××¨ âªcomm link symbol pngâ¬â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t="22727" r="22247" b="21105"/>
          <a:stretch/>
        </p:blipFill>
        <p:spPr bwMode="auto">
          <a:xfrm rot="16043912">
            <a:off x="2570932" y="2694533"/>
            <a:ext cx="976039" cy="76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×ª××¦××ª ×ª××× × ×¢×××¨ âªcomm link symbol pngâ¬â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t="22727" r="22247" b="21105"/>
          <a:stretch/>
        </p:blipFill>
        <p:spPr bwMode="auto">
          <a:xfrm rot="20656924">
            <a:off x="4183453" y="1969942"/>
            <a:ext cx="1468192" cy="11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×ª××¦××ª ×ª××× × ×¢×××¨ âªcomm link symbol pngâ¬â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t="22727" r="22247" b="21105"/>
          <a:stretch/>
        </p:blipFill>
        <p:spPr bwMode="auto">
          <a:xfrm rot="2629442">
            <a:off x="6521857" y="67622"/>
            <a:ext cx="1468192" cy="11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×ª××¦××ª ×ª××× × ×¢×××¨ âªcomm link symbol pngâ¬â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t="22727" r="22247" b="21105"/>
          <a:stretch/>
        </p:blipFill>
        <p:spPr bwMode="auto">
          <a:xfrm rot="5619424">
            <a:off x="9620771" y="2364817"/>
            <a:ext cx="1468192" cy="11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1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33283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Gisha</vt:lpstr>
      <vt:lpstr>Wingdings 3</vt:lpstr>
      <vt:lpstr>Wisp</vt:lpstr>
      <vt:lpstr>HackCirc</vt:lpstr>
      <vt:lpstr>PowerPoint Presentation</vt:lpstr>
      <vt:lpstr>PowerPoint Presentation</vt:lpstr>
    </vt:vector>
  </TitlesOfParts>
  <Company>RAFAEL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HackCirc</dc:title>
  <dc:creator>Uri Marcovitch</dc:creator>
  <cp:lastModifiedBy>Uri Marcovitch</cp:lastModifiedBy>
  <cp:revision>8</cp:revision>
  <dcterms:created xsi:type="dcterms:W3CDTF">2018-07-11T07:48:36Z</dcterms:created>
  <dcterms:modified xsi:type="dcterms:W3CDTF">2018-07-11T08:23:02Z</dcterms:modified>
</cp:coreProperties>
</file>