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73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05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86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542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27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20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7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24262" y="785460"/>
            <a:ext cx="1584338" cy="365125"/>
          </a:xfrm>
        </p:spPr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6" t="7382" r="24985" b="29910"/>
          <a:stretch/>
        </p:blipFill>
        <p:spPr>
          <a:xfrm>
            <a:off x="321745" y="38808"/>
            <a:ext cx="692325" cy="6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4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29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45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4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195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6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18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6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A918-4AF7-42F3-82C5-B17076FA3A80}" type="datetimeFigureOut">
              <a:rPr lang="he-IL" smtClean="0"/>
              <a:t>כ"ח/תמוז/תשע"ח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5A7C08-0455-4CB1-A29F-7AE0DD2A0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3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Mobile Ad-Hoc Network for Drone Mission</a:t>
            </a:r>
            <a:endParaRPr lang="he-I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6" t="7382" r="24985" b="29910"/>
          <a:stretch/>
        </p:blipFill>
        <p:spPr>
          <a:xfrm>
            <a:off x="2665927" y="914400"/>
            <a:ext cx="3335628" cy="30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×ª××¦××ª ×ª××× × ×¢×××¨ âªpng mountain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31792"/>
            <a:ext cx="12036425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1" y="2347772"/>
            <a:ext cx="2473325" cy="153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78" y="3625004"/>
            <a:ext cx="2941722" cy="165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89" y="640733"/>
            <a:ext cx="3859650" cy="19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09" y="3631923"/>
            <a:ext cx="2059269" cy="13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×ª××¦××ª ×ª××× × ×¢×××¨ âªpng droneâ¬â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602" y="121242"/>
            <a:ext cx="1861749" cy="15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תוצאת תמונה עבור ‪png mountain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40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36413" flipV="1">
            <a:off x="1554963" y="1987184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76496" flipV="1">
            <a:off x="3593358" y="3217834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36404" flipV="1">
            <a:off x="5619588" y="397869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20088" flipV="1">
            <a:off x="11045543" y="3537765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×ª××¦××ª ×ª××× × ×¢×××¨ âªpng wifi symbolâ¬â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3547" flipV="1">
            <a:off x="8845388" y="335173"/>
            <a:ext cx="542207" cy="4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24262" y="785460"/>
            <a:ext cx="1584338" cy="365125"/>
          </a:xfrm>
        </p:spPr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  <p:pic>
        <p:nvPicPr>
          <p:cNvPr id="1042" name="Picture 18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>
            <a:off x="2261334" y="986191"/>
            <a:ext cx="1468192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 rot="16043912">
            <a:off x="2570932" y="2694533"/>
            <a:ext cx="976039" cy="76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 rot="20656924">
            <a:off x="4183453" y="1969942"/>
            <a:ext cx="1468192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 rot="2629442">
            <a:off x="6521857" y="67622"/>
            <a:ext cx="1468192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×ª××¦××ª ×ª××× × ×¢×××¨ âªcomm link symbol pngâ¬â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22727" r="22247" b="21105"/>
          <a:stretch/>
        </p:blipFill>
        <p:spPr bwMode="auto">
          <a:xfrm rot="5619424">
            <a:off x="9620771" y="2364817"/>
            <a:ext cx="1468192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דרישות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sz="3600" dirty="0" smtClean="0"/>
              <a:t>רשת עצמאית ללא שרת מרכזי</a:t>
            </a:r>
          </a:p>
          <a:p>
            <a:pPr algn="r"/>
            <a:r>
              <a:rPr lang="he-IL" sz="3600" dirty="0" smtClean="0"/>
              <a:t>רציפות תקשורת גם בנפילת תקשורת של אחד </a:t>
            </a:r>
            <a:r>
              <a:rPr lang="he-IL" sz="3600" dirty="0" err="1" smtClean="0"/>
              <a:t>הרחפנים</a:t>
            </a:r>
            <a:endParaRPr lang="he-IL" sz="3600" dirty="0" smtClean="0"/>
          </a:p>
          <a:p>
            <a:pPr algn="r"/>
            <a:r>
              <a:rPr lang="he-IL" sz="3600" dirty="0" smtClean="0"/>
              <a:t>גיבוי והחלפה בין רחפנים להשלמת המשימה</a:t>
            </a:r>
            <a:endParaRPr lang="he-IL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24262" y="785460"/>
            <a:ext cx="1584338" cy="365125"/>
          </a:xfrm>
        </p:spPr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33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הפתרון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מימוש רשת אד-הוק ניידת </a:t>
            </a:r>
            <a:r>
              <a:rPr lang="en-US" sz="2400" dirty="0" smtClean="0"/>
              <a:t>Mobile Ad-Hoc Network</a:t>
            </a:r>
            <a:endParaRPr lang="he-IL" sz="2400" dirty="0" smtClean="0"/>
          </a:p>
          <a:p>
            <a:pPr lvl="1"/>
            <a:r>
              <a:rPr lang="he-IL" sz="2000" dirty="0" smtClean="0"/>
              <a:t>ללא שרת מרכזי</a:t>
            </a:r>
          </a:p>
          <a:p>
            <a:r>
              <a:rPr lang="he-IL" sz="2400" dirty="0" smtClean="0"/>
              <a:t>מיפוי הרשת באופן דינמי בפרוטוקול </a:t>
            </a:r>
            <a:r>
              <a:rPr lang="en-US" sz="2400" dirty="0" smtClean="0"/>
              <a:t>OLSR V2</a:t>
            </a:r>
            <a:endParaRPr lang="he-IL" sz="2400" dirty="0" smtClean="0"/>
          </a:p>
          <a:p>
            <a:pPr lvl="1"/>
            <a:r>
              <a:rPr lang="he-IL" sz="2000" dirty="0" smtClean="0"/>
              <a:t>נפילת </a:t>
            </a:r>
            <a:r>
              <a:rPr lang="he-IL" sz="2000" dirty="0" err="1" smtClean="0"/>
              <a:t>רחפן</a:t>
            </a:r>
            <a:r>
              <a:rPr lang="he-IL" sz="2000" dirty="0" smtClean="0"/>
              <a:t> מזוהה מידית ונמצא מסלול תקשורת חלופי</a:t>
            </a:r>
          </a:p>
          <a:p>
            <a:r>
              <a:rPr lang="he-IL" sz="2400" dirty="0" smtClean="0"/>
              <a:t>מציאת המסלול הקצר בין </a:t>
            </a:r>
            <a:r>
              <a:rPr lang="he-IL" sz="2400" dirty="0" err="1" smtClean="0"/>
              <a:t>הרחפנים</a:t>
            </a:r>
            <a:r>
              <a:rPr lang="he-IL" sz="2400" dirty="0" smtClean="0"/>
              <a:t> באמצעות אלגוריתם </a:t>
            </a:r>
            <a:r>
              <a:rPr lang="he-IL" sz="2400" b="1" dirty="0" err="1"/>
              <a:t>אלגוריתם</a:t>
            </a:r>
            <a:r>
              <a:rPr lang="he-IL" sz="2400" b="1" dirty="0"/>
              <a:t> </a:t>
            </a:r>
            <a:r>
              <a:rPr lang="he-IL" sz="2400" b="1" dirty="0" err="1" smtClean="0"/>
              <a:t>דייקסטרה</a:t>
            </a:r>
            <a:endParaRPr lang="he-IL" sz="2400" b="1" dirty="0" smtClean="0"/>
          </a:p>
          <a:p>
            <a:r>
              <a:rPr lang="he-IL" sz="2400" dirty="0" smtClean="0"/>
              <a:t>ניהול משימות ואלגוריתם ניהול בקשות והחלפות רחפנים במשימות</a:t>
            </a:r>
            <a:endParaRPr lang="he-IL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24262" y="785460"/>
            <a:ext cx="1584338" cy="365125"/>
          </a:xfrm>
        </p:spPr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47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הדגמה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עליית רשת</a:t>
            </a:r>
          </a:p>
          <a:p>
            <a:r>
              <a:rPr lang="he-IL" sz="2400" dirty="0" smtClean="0"/>
              <a:t>שליחת הודעה</a:t>
            </a:r>
          </a:p>
          <a:p>
            <a:r>
              <a:rPr lang="he-IL" sz="2400" dirty="0" smtClean="0"/>
              <a:t>הורדת </a:t>
            </a:r>
            <a:r>
              <a:rPr lang="he-IL" sz="2400" dirty="0" err="1" smtClean="0"/>
              <a:t>רחפן</a:t>
            </a:r>
            <a:endParaRPr lang="he-IL" sz="2400" dirty="0"/>
          </a:p>
          <a:p>
            <a:r>
              <a:rPr lang="he-IL" sz="2400" smtClean="0"/>
              <a:t>החלפת משימה</a:t>
            </a:r>
            <a:endParaRPr lang="he-IL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24262" y="785460"/>
            <a:ext cx="1584338" cy="365125"/>
          </a:xfrm>
        </p:spPr>
        <p:txBody>
          <a:bodyPr/>
          <a:lstStyle/>
          <a:p>
            <a:r>
              <a:rPr lang="en-US" dirty="0" err="1" smtClean="0"/>
              <a:t>HackCirc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40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83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Gisha</vt:lpstr>
      <vt:lpstr>Wingdings 3</vt:lpstr>
      <vt:lpstr>Wisp</vt:lpstr>
      <vt:lpstr>HackCirc</vt:lpstr>
      <vt:lpstr>PowerPoint Presentation</vt:lpstr>
      <vt:lpstr>דרישות</vt:lpstr>
      <vt:lpstr>הפתרון</vt:lpstr>
      <vt:lpstr>הדגמה</vt:lpstr>
    </vt:vector>
  </TitlesOfParts>
  <Company>RAFAEL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HackCirc</dc:title>
  <dc:creator>Uri Marcovitch</dc:creator>
  <cp:lastModifiedBy>Uri Marcovitch</cp:lastModifiedBy>
  <cp:revision>13</cp:revision>
  <dcterms:created xsi:type="dcterms:W3CDTF">2018-07-11T07:48:36Z</dcterms:created>
  <dcterms:modified xsi:type="dcterms:W3CDTF">2018-07-11T10:50:54Z</dcterms:modified>
</cp:coreProperties>
</file>