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3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0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6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42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27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20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321745" y="38808"/>
            <a:ext cx="692325" cy="6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9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4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9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1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Mobile Ad-Hoc Network for Drone Mission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2665927" y="914400"/>
            <a:ext cx="3335628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×ª××¦××ª ×ª××× × ×¢×××¨ âªpng mountain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31792"/>
            <a:ext cx="1203642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1" y="2347772"/>
            <a:ext cx="2473325" cy="15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78" y="3625004"/>
            <a:ext cx="2941722" cy="16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9" y="640733"/>
            <a:ext cx="3859650" cy="19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09" y="3631923"/>
            <a:ext cx="2059269" cy="13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02" y="121242"/>
            <a:ext cx="1861749" cy="15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תוצאת תמונה עבור ‪png mountain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40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36413" flipV="1">
            <a:off x="1554963" y="198718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496" flipV="1">
            <a:off x="3593358" y="321783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6404" flipV="1">
            <a:off x="5619588" y="397869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0088" flipV="1">
            <a:off x="11045543" y="3537765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3547" flipV="1">
            <a:off x="8845388" y="335173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1042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>
            <a:off x="2261334" y="986191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16043912">
            <a:off x="2570932" y="2694533"/>
            <a:ext cx="976039" cy="76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0656924">
            <a:off x="4183453" y="196994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629442">
            <a:off x="6521857" y="6762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5619424">
            <a:off x="9620771" y="2364817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דרישות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600" dirty="0" smtClean="0"/>
              <a:t>רשת עצמאית ללא שרת מרכזי</a:t>
            </a:r>
          </a:p>
          <a:p>
            <a:pPr algn="r"/>
            <a:r>
              <a:rPr lang="he-IL" sz="3600" dirty="0" smtClean="0"/>
              <a:t>רציפות תקשורת גם בנפילת תקשורת של אחד </a:t>
            </a:r>
            <a:r>
              <a:rPr lang="he-IL" sz="3600" dirty="0" err="1" smtClean="0"/>
              <a:t>הרחפנים</a:t>
            </a:r>
            <a:endParaRPr lang="he-IL" sz="3600" dirty="0" smtClean="0"/>
          </a:p>
          <a:p>
            <a:pPr algn="r"/>
            <a:r>
              <a:rPr lang="he-IL" sz="3600" dirty="0" smtClean="0"/>
              <a:t>גיבוי והחלפה בין רחפנים להשלמת המשימה</a:t>
            </a:r>
            <a:endParaRPr lang="he-IL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3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הפתרון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מימוש רשת אד-הוק ניידת </a:t>
            </a:r>
            <a:r>
              <a:rPr lang="en-US" sz="2400" dirty="0" smtClean="0"/>
              <a:t>Mobile Ad-Hoc Network</a:t>
            </a:r>
            <a:endParaRPr lang="he-IL" sz="2400" dirty="0" smtClean="0"/>
          </a:p>
          <a:p>
            <a:pPr lvl="1"/>
            <a:r>
              <a:rPr lang="he-IL" sz="2000" dirty="0" smtClean="0"/>
              <a:t>ללא שרת מרכזי</a:t>
            </a:r>
          </a:p>
          <a:p>
            <a:r>
              <a:rPr lang="he-IL" sz="2400" dirty="0" smtClean="0"/>
              <a:t>מיפוי הרשת באופן דינמי בפרוטוקול </a:t>
            </a:r>
            <a:r>
              <a:rPr lang="en-US" sz="2400" dirty="0" smtClean="0"/>
              <a:t>OLSR V2</a:t>
            </a:r>
            <a:endParaRPr lang="he-IL" sz="2400" dirty="0" smtClean="0"/>
          </a:p>
          <a:p>
            <a:pPr lvl="1"/>
            <a:r>
              <a:rPr lang="he-IL" sz="2000" dirty="0" smtClean="0"/>
              <a:t>נפילת </a:t>
            </a:r>
            <a:r>
              <a:rPr lang="he-IL" sz="2000" dirty="0" err="1" smtClean="0"/>
              <a:t>רחפן</a:t>
            </a:r>
            <a:r>
              <a:rPr lang="he-IL" sz="2000" dirty="0" smtClean="0"/>
              <a:t> מזוהה מידית ונמצא מסלול תקשורת חלופי</a:t>
            </a:r>
          </a:p>
          <a:p>
            <a:r>
              <a:rPr lang="he-IL" sz="2400" dirty="0" smtClean="0"/>
              <a:t>מציאת המסלול הקצר בין </a:t>
            </a:r>
            <a:r>
              <a:rPr lang="he-IL" sz="2400" dirty="0" err="1" smtClean="0"/>
              <a:t>הרחפנים</a:t>
            </a:r>
            <a:r>
              <a:rPr lang="he-IL" sz="2400" dirty="0" smtClean="0"/>
              <a:t> </a:t>
            </a:r>
            <a:r>
              <a:rPr lang="he-IL" sz="2400" smtClean="0"/>
              <a:t>באמצעות </a:t>
            </a:r>
            <a:r>
              <a:rPr lang="he-IL" sz="2400" b="1" smtClean="0"/>
              <a:t>אלגוריתם </a:t>
            </a:r>
            <a:r>
              <a:rPr lang="he-IL" sz="2400" b="1" dirty="0" err="1" smtClean="0"/>
              <a:t>דייקסטרה</a:t>
            </a:r>
            <a:endParaRPr lang="he-IL" sz="2400" b="1" dirty="0" smtClean="0"/>
          </a:p>
          <a:p>
            <a:r>
              <a:rPr lang="he-IL" sz="2400" dirty="0" smtClean="0"/>
              <a:t>ניהול משימות ואלגוריתם ניהול בקשות והחלפות רחפנים במשימות</a:t>
            </a:r>
            <a:endParaRPr lang="he-IL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4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הדגמה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עליית רשת</a:t>
            </a:r>
          </a:p>
          <a:p>
            <a:r>
              <a:rPr lang="he-IL" sz="2400" dirty="0" smtClean="0"/>
              <a:t>שליחת הודעה</a:t>
            </a:r>
          </a:p>
          <a:p>
            <a:r>
              <a:rPr lang="he-IL" sz="2400" dirty="0" smtClean="0"/>
              <a:t>הורדת </a:t>
            </a:r>
            <a:r>
              <a:rPr lang="he-IL" sz="2400" dirty="0" err="1" smtClean="0"/>
              <a:t>רחפן</a:t>
            </a:r>
            <a:endParaRPr lang="he-IL" sz="2400" dirty="0"/>
          </a:p>
          <a:p>
            <a:r>
              <a:rPr lang="he-IL" sz="2400" smtClean="0"/>
              <a:t>החלפת משימה</a:t>
            </a:r>
            <a:endParaRPr lang="he-IL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40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Gisha</vt:lpstr>
      <vt:lpstr>Wingdings 3</vt:lpstr>
      <vt:lpstr>Wisp</vt:lpstr>
      <vt:lpstr>HackCirc</vt:lpstr>
      <vt:lpstr>PowerPoint Presentation</vt:lpstr>
      <vt:lpstr>דרישות</vt:lpstr>
      <vt:lpstr>הפתרון</vt:lpstr>
      <vt:lpstr>הדגמה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HackCirc</dc:title>
  <dc:creator>Uri Marcovitch</dc:creator>
  <cp:lastModifiedBy>Uri Marcovitch</cp:lastModifiedBy>
  <cp:revision>14</cp:revision>
  <dcterms:created xsi:type="dcterms:W3CDTF">2018-07-11T07:48:36Z</dcterms:created>
  <dcterms:modified xsi:type="dcterms:W3CDTF">2018-07-11T12:28:09Z</dcterms:modified>
</cp:coreProperties>
</file>