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470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07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611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087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398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7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062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4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978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678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653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664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HackCirc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158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HackCirc</vt:lpstr>
    </vt:vector>
  </TitlesOfParts>
  <Company>RAFAEL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HackCirc</dc:title>
  <dc:creator>Uri Marcovitch</dc:creator>
  <cp:lastModifiedBy>Uri Marcovitch</cp:lastModifiedBy>
  <cp:revision>1</cp:revision>
  <dcterms:created xsi:type="dcterms:W3CDTF">2018-07-11T07:48:36Z</dcterms:created>
  <dcterms:modified xsi:type="dcterms:W3CDTF">2018-07-11T07:49:10Z</dcterms:modified>
</cp:coreProperties>
</file>