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C6CC"/>
    <a:srgbClr val="2E2E2E"/>
    <a:srgbClr val="1C1C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43" autoAdjust="0"/>
  </p:normalViewPr>
  <p:slideViewPr>
    <p:cSldViewPr>
      <p:cViewPr>
        <p:scale>
          <a:sx n="150" d="100"/>
          <a:sy n="150" d="100"/>
        </p:scale>
        <p:origin x="-5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6059B-74CA-46CA-BED8-17BEE1314E0C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639F7-1CBC-45D4-A6B2-5FDB839AA2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39F7-1CBC-45D4-A6B2-5FDB839AA23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6ACD-EC90-4634-9AE0-880671076A54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6B8E-0AAE-4ECE-91D7-AA6F19D6A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6ACD-EC90-4634-9AE0-880671076A54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6B8E-0AAE-4ECE-91D7-AA6F19D6A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6ACD-EC90-4634-9AE0-880671076A54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6B8E-0AAE-4ECE-91D7-AA6F19D6A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6ACD-EC90-4634-9AE0-880671076A54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6B8E-0AAE-4ECE-91D7-AA6F19D6A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6ACD-EC90-4634-9AE0-880671076A54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6B8E-0AAE-4ECE-91D7-AA6F19D6A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6ACD-EC90-4634-9AE0-880671076A54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6B8E-0AAE-4ECE-91D7-AA6F19D6A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6ACD-EC90-4634-9AE0-880671076A54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6B8E-0AAE-4ECE-91D7-AA6F19D6A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6ACD-EC90-4634-9AE0-880671076A54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6B8E-0AAE-4ECE-91D7-AA6F19D6A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6ACD-EC90-4634-9AE0-880671076A54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6B8E-0AAE-4ECE-91D7-AA6F19D6A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6ACD-EC90-4634-9AE0-880671076A54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6B8E-0AAE-4ECE-91D7-AA6F19D6A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6ACD-EC90-4634-9AE0-880671076A54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6B8E-0AAE-4ECE-91D7-AA6F19D6A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56ACD-EC90-4634-9AE0-880671076A54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A6B8E-0AAE-4ECE-91D7-AA6F19D6A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freesvg.org/img/pi3di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838200"/>
            <a:ext cx="2743200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52800" y="1066800"/>
            <a:ext cx="914401" cy="2286000"/>
            <a:chOff x="3200401" y="838200"/>
            <a:chExt cx="685800" cy="1678525"/>
          </a:xfrm>
        </p:grpSpPr>
        <p:grpSp>
          <p:nvGrpSpPr>
            <p:cNvPr id="5" name="Group 22"/>
            <p:cNvGrpSpPr/>
            <p:nvPr/>
          </p:nvGrpSpPr>
          <p:grpSpPr>
            <a:xfrm>
              <a:off x="3200401" y="838200"/>
              <a:ext cx="685800" cy="1678525"/>
              <a:chOff x="2926080" y="886167"/>
              <a:chExt cx="609600" cy="223803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2926080" y="1089367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379048" y="1089367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2926080" y="22098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3383280" y="22098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2926080" y="24384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3383280" y="24384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926080" y="26670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383280" y="26670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2926080" y="28956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383280" y="28956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2926080" y="15240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383280" y="15240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2926080" y="17526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3383280" y="17526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926080" y="19812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383280" y="19812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926080" y="12954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383280" y="12954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3048000" y="886167"/>
                <a:ext cx="381000" cy="2238033"/>
              </a:xfrm>
              <a:prstGeom prst="roundRect">
                <a:avLst/>
              </a:prstGeom>
              <a:solidFill>
                <a:srgbClr val="1C1C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3250403" y="2285708"/>
              <a:ext cx="609600" cy="158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GND   COM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48028" y="2114403"/>
              <a:ext cx="609600" cy="158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48028" y="1948677"/>
              <a:ext cx="609600" cy="158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44456" y="1773584"/>
              <a:ext cx="609600" cy="158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48028" y="1600200"/>
              <a:ext cx="609600" cy="158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48028" y="1434482"/>
              <a:ext cx="609600" cy="158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48028" y="1262729"/>
              <a:ext cx="609600" cy="158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48028" y="1091281"/>
              <a:ext cx="609600" cy="158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48028" y="914400"/>
              <a:ext cx="609600" cy="158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1</a:t>
              </a:r>
              <a:endParaRPr lang="en-US" sz="800" b="1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52800" y="914400"/>
            <a:ext cx="1371600" cy="3124200"/>
            <a:chOff x="4800600" y="609600"/>
            <a:chExt cx="1371600" cy="3124200"/>
          </a:xfrm>
        </p:grpSpPr>
        <p:sp>
          <p:nvSpPr>
            <p:cNvPr id="5" name="Rounded Rectangle 4"/>
            <p:cNvSpPr/>
            <p:nvPr/>
          </p:nvSpPr>
          <p:spPr>
            <a:xfrm>
              <a:off x="4800600" y="609600"/>
              <a:ext cx="1371600" cy="3124200"/>
            </a:xfrm>
            <a:prstGeom prst="roundRect">
              <a:avLst>
                <a:gd name="adj" fmla="val 379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49"/>
            <p:cNvGrpSpPr/>
            <p:nvPr/>
          </p:nvGrpSpPr>
          <p:grpSpPr>
            <a:xfrm>
              <a:off x="4834128" y="1371600"/>
              <a:ext cx="118872" cy="1572768"/>
              <a:chOff x="4843272" y="1524000"/>
              <a:chExt cx="118872" cy="1572768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4843272" y="1524000"/>
                <a:ext cx="118872" cy="1572768"/>
              </a:xfrm>
              <a:prstGeom prst="roundRect">
                <a:avLst>
                  <a:gd name="adj" fmla="val 13542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76800" y="1905000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38"/>
              <p:cNvSpPr/>
              <p:nvPr/>
            </p:nvSpPr>
            <p:spPr>
              <a:xfrm>
                <a:off x="4876800" y="1752600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4876800" y="2057400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4876800" y="2819400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4876800" y="2209800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4876800" y="2362200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4876800" y="2514600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4876800" y="2667000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4876800" y="1600200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4876800" y="2971800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889500" y="2736063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VCC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89500" y="1371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GND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89500" y="15240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IN1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89500" y="16764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smtClean="0">
                  <a:solidFill>
                    <a:schemeClr val="bg1"/>
                  </a:solidFill>
                </a:rPr>
                <a:t>IN2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89500" y="1828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IN3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89500" y="19812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IN4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89500" y="2133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IN5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89500" y="22860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IN6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89500" y="24384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IN7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89500" y="2590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smtClean="0">
                  <a:solidFill>
                    <a:schemeClr val="bg1"/>
                  </a:solidFill>
                </a:rPr>
                <a:t>IN8</a:t>
              </a:r>
            </a:p>
          </p:txBody>
        </p:sp>
        <p:sp>
          <p:nvSpPr>
            <p:cNvPr id="17" name="Oval 16"/>
            <p:cNvSpPr/>
            <p:nvPr/>
          </p:nvSpPr>
          <p:spPr>
            <a:xfrm flipV="1">
              <a:off x="5245100" y="793750"/>
              <a:ext cx="88900" cy="8890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 flipV="1">
              <a:off x="5245100" y="1174750"/>
              <a:ext cx="88900" cy="8890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flipV="1">
              <a:off x="5245100" y="1555750"/>
              <a:ext cx="88900" cy="8890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flipV="1">
              <a:off x="5245100" y="1936750"/>
              <a:ext cx="88900" cy="8890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flipV="1">
              <a:off x="5245100" y="2317750"/>
              <a:ext cx="88900" cy="8890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flipV="1">
              <a:off x="5245100" y="2698750"/>
              <a:ext cx="88900" cy="8890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flipV="1">
              <a:off x="5245100" y="3079750"/>
              <a:ext cx="88900" cy="8890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flipV="1">
              <a:off x="5245100" y="3460750"/>
              <a:ext cx="88900" cy="8890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92"/>
            <p:cNvGrpSpPr/>
            <p:nvPr/>
          </p:nvGrpSpPr>
          <p:grpSpPr>
            <a:xfrm>
              <a:off x="5403850" y="685800"/>
              <a:ext cx="673094" cy="304800"/>
              <a:chOff x="5403850" y="685800"/>
              <a:chExt cx="673094" cy="304800"/>
            </a:xfrm>
          </p:grpSpPr>
          <p:grpSp>
            <p:nvGrpSpPr>
              <p:cNvPr id="97" name="Group 91"/>
              <p:cNvGrpSpPr/>
              <p:nvPr/>
            </p:nvGrpSpPr>
            <p:grpSpPr>
              <a:xfrm>
                <a:off x="5995990" y="726285"/>
                <a:ext cx="80954" cy="228600"/>
                <a:chOff x="5995990" y="726285"/>
                <a:chExt cx="80954" cy="228600"/>
              </a:xfrm>
            </p:grpSpPr>
            <p:sp>
              <p:nvSpPr>
                <p:cNvPr id="99" name="Rectangle 69"/>
                <p:cNvSpPr/>
                <p:nvPr/>
              </p:nvSpPr>
              <p:spPr>
                <a:xfrm>
                  <a:off x="6000744" y="726285"/>
                  <a:ext cx="76200" cy="2286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5995990" y="802477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5995990" y="881066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Oval 101"/>
                <p:cNvSpPr/>
                <p:nvPr/>
              </p:nvSpPr>
              <p:spPr>
                <a:xfrm>
                  <a:off x="6019800" y="897733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6019800" y="819152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6019800" y="740571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8" name="Rectangle 25"/>
              <p:cNvSpPr/>
              <p:nvPr/>
            </p:nvSpPr>
            <p:spPr>
              <a:xfrm>
                <a:off x="5403850" y="685800"/>
                <a:ext cx="609600" cy="304800"/>
              </a:xfrm>
              <a:prstGeom prst="rect">
                <a:avLst/>
              </a:prstGeom>
              <a:solidFill>
                <a:srgbClr val="46C6CC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93"/>
            <p:cNvGrpSpPr/>
            <p:nvPr/>
          </p:nvGrpSpPr>
          <p:grpSpPr>
            <a:xfrm>
              <a:off x="5403850" y="1066800"/>
              <a:ext cx="673094" cy="304800"/>
              <a:chOff x="5403850" y="685800"/>
              <a:chExt cx="673094" cy="304800"/>
            </a:xfrm>
          </p:grpSpPr>
          <p:grpSp>
            <p:nvGrpSpPr>
              <p:cNvPr id="89" name="Group 94"/>
              <p:cNvGrpSpPr/>
              <p:nvPr/>
            </p:nvGrpSpPr>
            <p:grpSpPr>
              <a:xfrm>
                <a:off x="5995990" y="726285"/>
                <a:ext cx="80954" cy="228600"/>
                <a:chOff x="5995990" y="726285"/>
                <a:chExt cx="80954" cy="228600"/>
              </a:xfrm>
            </p:grpSpPr>
            <p:sp>
              <p:nvSpPr>
                <p:cNvPr id="91" name="Rectangle 90"/>
                <p:cNvSpPr/>
                <p:nvPr/>
              </p:nvSpPr>
              <p:spPr>
                <a:xfrm>
                  <a:off x="6000744" y="726285"/>
                  <a:ext cx="76200" cy="2286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5995990" y="802477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5995990" y="881066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Oval 93"/>
                <p:cNvSpPr/>
                <p:nvPr/>
              </p:nvSpPr>
              <p:spPr>
                <a:xfrm>
                  <a:off x="6019800" y="897733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6019800" y="819152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6019800" y="740571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0" name="Rectangle 89"/>
              <p:cNvSpPr/>
              <p:nvPr/>
            </p:nvSpPr>
            <p:spPr>
              <a:xfrm>
                <a:off x="5403850" y="685800"/>
                <a:ext cx="609600" cy="304800"/>
              </a:xfrm>
              <a:prstGeom prst="rect">
                <a:avLst/>
              </a:prstGeom>
              <a:solidFill>
                <a:srgbClr val="46C6CC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102"/>
            <p:cNvGrpSpPr/>
            <p:nvPr/>
          </p:nvGrpSpPr>
          <p:grpSpPr>
            <a:xfrm>
              <a:off x="5403850" y="1447800"/>
              <a:ext cx="673094" cy="304800"/>
              <a:chOff x="5403850" y="685800"/>
              <a:chExt cx="673094" cy="304800"/>
            </a:xfrm>
          </p:grpSpPr>
          <p:grpSp>
            <p:nvGrpSpPr>
              <p:cNvPr id="81" name="Group 103"/>
              <p:cNvGrpSpPr/>
              <p:nvPr/>
            </p:nvGrpSpPr>
            <p:grpSpPr>
              <a:xfrm>
                <a:off x="5995990" y="726285"/>
                <a:ext cx="80954" cy="228600"/>
                <a:chOff x="5995990" y="726285"/>
                <a:chExt cx="80954" cy="228600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6000744" y="726285"/>
                  <a:ext cx="76200" cy="2286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5995990" y="802477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5995990" y="881066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Oval 85"/>
                <p:cNvSpPr/>
                <p:nvPr/>
              </p:nvSpPr>
              <p:spPr>
                <a:xfrm>
                  <a:off x="6019800" y="897733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6019800" y="819152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6019800" y="740571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5403850" y="685800"/>
                <a:ext cx="609600" cy="304800"/>
              </a:xfrm>
              <a:prstGeom prst="rect">
                <a:avLst/>
              </a:prstGeom>
              <a:solidFill>
                <a:srgbClr val="46C6CC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111"/>
            <p:cNvGrpSpPr/>
            <p:nvPr/>
          </p:nvGrpSpPr>
          <p:grpSpPr>
            <a:xfrm>
              <a:off x="5410200" y="1828800"/>
              <a:ext cx="673094" cy="304800"/>
              <a:chOff x="5403850" y="685800"/>
              <a:chExt cx="673094" cy="304800"/>
            </a:xfrm>
          </p:grpSpPr>
          <p:grpSp>
            <p:nvGrpSpPr>
              <p:cNvPr id="73" name="Group 112"/>
              <p:cNvGrpSpPr/>
              <p:nvPr/>
            </p:nvGrpSpPr>
            <p:grpSpPr>
              <a:xfrm>
                <a:off x="5995990" y="726285"/>
                <a:ext cx="80954" cy="228600"/>
                <a:chOff x="5995990" y="726285"/>
                <a:chExt cx="80954" cy="228600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6000744" y="726285"/>
                  <a:ext cx="76200" cy="2286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5995990" y="802477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5995990" y="881066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Oval 77"/>
                <p:cNvSpPr/>
                <p:nvPr/>
              </p:nvSpPr>
              <p:spPr>
                <a:xfrm>
                  <a:off x="6019800" y="897733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6019800" y="819152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6019800" y="740571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4" name="Rectangle 73"/>
              <p:cNvSpPr/>
              <p:nvPr/>
            </p:nvSpPr>
            <p:spPr>
              <a:xfrm>
                <a:off x="5403850" y="685800"/>
                <a:ext cx="609600" cy="304800"/>
              </a:xfrm>
              <a:prstGeom prst="rect">
                <a:avLst/>
              </a:prstGeom>
              <a:solidFill>
                <a:srgbClr val="46C6CC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120"/>
            <p:cNvGrpSpPr/>
            <p:nvPr/>
          </p:nvGrpSpPr>
          <p:grpSpPr>
            <a:xfrm>
              <a:off x="5403850" y="2209800"/>
              <a:ext cx="673094" cy="304800"/>
              <a:chOff x="5403850" y="685800"/>
              <a:chExt cx="673094" cy="304800"/>
            </a:xfrm>
          </p:grpSpPr>
          <p:grpSp>
            <p:nvGrpSpPr>
              <p:cNvPr id="65" name="Group 121"/>
              <p:cNvGrpSpPr/>
              <p:nvPr/>
            </p:nvGrpSpPr>
            <p:grpSpPr>
              <a:xfrm>
                <a:off x="5995990" y="726285"/>
                <a:ext cx="80954" cy="228600"/>
                <a:chOff x="5995990" y="726285"/>
                <a:chExt cx="80954" cy="228600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6000744" y="726285"/>
                  <a:ext cx="76200" cy="2286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5995990" y="802477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5995990" y="881066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Oval 69"/>
                <p:cNvSpPr/>
                <p:nvPr/>
              </p:nvSpPr>
              <p:spPr>
                <a:xfrm>
                  <a:off x="6019800" y="897733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6019800" y="819152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6019800" y="740571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6" name="Rectangle 65"/>
              <p:cNvSpPr/>
              <p:nvPr/>
            </p:nvSpPr>
            <p:spPr>
              <a:xfrm>
                <a:off x="5403850" y="685800"/>
                <a:ext cx="609600" cy="304800"/>
              </a:xfrm>
              <a:prstGeom prst="rect">
                <a:avLst/>
              </a:prstGeom>
              <a:solidFill>
                <a:srgbClr val="46C6CC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129"/>
            <p:cNvGrpSpPr/>
            <p:nvPr/>
          </p:nvGrpSpPr>
          <p:grpSpPr>
            <a:xfrm>
              <a:off x="5403850" y="2590800"/>
              <a:ext cx="673094" cy="304800"/>
              <a:chOff x="5403850" y="685800"/>
              <a:chExt cx="673094" cy="304800"/>
            </a:xfrm>
          </p:grpSpPr>
          <p:grpSp>
            <p:nvGrpSpPr>
              <p:cNvPr id="57" name="Group 130"/>
              <p:cNvGrpSpPr/>
              <p:nvPr/>
            </p:nvGrpSpPr>
            <p:grpSpPr>
              <a:xfrm>
                <a:off x="5995990" y="726285"/>
                <a:ext cx="80954" cy="228600"/>
                <a:chOff x="5995990" y="726285"/>
                <a:chExt cx="80954" cy="228600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6000744" y="726285"/>
                  <a:ext cx="76200" cy="2286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5995990" y="802477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995990" y="881066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Oval 61"/>
                <p:cNvSpPr/>
                <p:nvPr/>
              </p:nvSpPr>
              <p:spPr>
                <a:xfrm>
                  <a:off x="6019800" y="897733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6019800" y="819152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6019800" y="740571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8" name="Rectangle 57"/>
              <p:cNvSpPr/>
              <p:nvPr/>
            </p:nvSpPr>
            <p:spPr>
              <a:xfrm>
                <a:off x="5403850" y="685800"/>
                <a:ext cx="609600" cy="304800"/>
              </a:xfrm>
              <a:prstGeom prst="rect">
                <a:avLst/>
              </a:prstGeom>
              <a:solidFill>
                <a:srgbClr val="46C6CC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138"/>
            <p:cNvGrpSpPr/>
            <p:nvPr/>
          </p:nvGrpSpPr>
          <p:grpSpPr>
            <a:xfrm>
              <a:off x="5403850" y="2971800"/>
              <a:ext cx="673094" cy="304800"/>
              <a:chOff x="5403850" y="685800"/>
              <a:chExt cx="673094" cy="304800"/>
            </a:xfrm>
          </p:grpSpPr>
          <p:grpSp>
            <p:nvGrpSpPr>
              <p:cNvPr id="49" name="Group 139"/>
              <p:cNvGrpSpPr/>
              <p:nvPr/>
            </p:nvGrpSpPr>
            <p:grpSpPr>
              <a:xfrm>
                <a:off x="5995990" y="726285"/>
                <a:ext cx="80954" cy="228600"/>
                <a:chOff x="5995990" y="726285"/>
                <a:chExt cx="80954" cy="228600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6000744" y="726285"/>
                  <a:ext cx="76200" cy="2286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995990" y="802477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5995990" y="881066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/>
                <p:cNvSpPr/>
                <p:nvPr/>
              </p:nvSpPr>
              <p:spPr>
                <a:xfrm>
                  <a:off x="6019800" y="897733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6019800" y="819152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6019800" y="740571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0" name="Rectangle 49"/>
              <p:cNvSpPr/>
              <p:nvPr/>
            </p:nvSpPr>
            <p:spPr>
              <a:xfrm>
                <a:off x="5403850" y="685800"/>
                <a:ext cx="609600" cy="304800"/>
              </a:xfrm>
              <a:prstGeom prst="rect">
                <a:avLst/>
              </a:prstGeom>
              <a:solidFill>
                <a:srgbClr val="46C6CC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147"/>
            <p:cNvGrpSpPr/>
            <p:nvPr/>
          </p:nvGrpSpPr>
          <p:grpSpPr>
            <a:xfrm>
              <a:off x="5403850" y="3352800"/>
              <a:ext cx="673094" cy="304800"/>
              <a:chOff x="5403850" y="685800"/>
              <a:chExt cx="673094" cy="304800"/>
            </a:xfrm>
          </p:grpSpPr>
          <p:grpSp>
            <p:nvGrpSpPr>
              <p:cNvPr id="41" name="Group 148"/>
              <p:cNvGrpSpPr/>
              <p:nvPr/>
            </p:nvGrpSpPr>
            <p:grpSpPr>
              <a:xfrm>
                <a:off x="5995990" y="726285"/>
                <a:ext cx="80954" cy="228600"/>
                <a:chOff x="5995990" y="726285"/>
                <a:chExt cx="80954" cy="2286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6000744" y="726285"/>
                  <a:ext cx="76200" cy="2286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5995990" y="802477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5995990" y="881066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Oval 45"/>
                <p:cNvSpPr/>
                <p:nvPr/>
              </p:nvSpPr>
              <p:spPr>
                <a:xfrm>
                  <a:off x="6019800" y="897733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6019800" y="819152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6019800" y="740571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5403850" y="685800"/>
                <a:ext cx="609600" cy="304800"/>
              </a:xfrm>
              <a:prstGeom prst="rect">
                <a:avLst/>
              </a:prstGeom>
              <a:solidFill>
                <a:srgbClr val="46C6CC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443541" y="728659"/>
              <a:ext cx="5524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Relay 1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43541" y="1109659"/>
              <a:ext cx="5524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Relay 2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43541" y="1490659"/>
              <a:ext cx="5524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Relay 3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43541" y="1871659"/>
              <a:ext cx="5524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Relay 4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43541" y="2252659"/>
              <a:ext cx="5524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Relay 5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43541" y="2633659"/>
              <a:ext cx="5524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Relay 6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43541" y="3014659"/>
              <a:ext cx="5524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Relay 7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443541" y="3395659"/>
              <a:ext cx="5524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Relay 8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freesvg.org/img/pi3di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" y="1452562"/>
            <a:ext cx="2743200" cy="274320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5724524" y="1147762"/>
            <a:ext cx="1371600" cy="3124200"/>
            <a:chOff x="4800600" y="609600"/>
            <a:chExt cx="1371600" cy="3124200"/>
          </a:xfrm>
        </p:grpSpPr>
        <p:sp>
          <p:nvSpPr>
            <p:cNvPr id="8" name="Rounded Rectangle 7"/>
            <p:cNvSpPr/>
            <p:nvPr/>
          </p:nvSpPr>
          <p:spPr>
            <a:xfrm>
              <a:off x="4800600" y="609600"/>
              <a:ext cx="1371600" cy="3124200"/>
            </a:xfrm>
            <a:prstGeom prst="roundRect">
              <a:avLst>
                <a:gd name="adj" fmla="val 379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49"/>
            <p:cNvGrpSpPr/>
            <p:nvPr/>
          </p:nvGrpSpPr>
          <p:grpSpPr>
            <a:xfrm>
              <a:off x="4834128" y="1371600"/>
              <a:ext cx="118872" cy="1572768"/>
              <a:chOff x="4843272" y="1524000"/>
              <a:chExt cx="118872" cy="1572768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4843272" y="1524000"/>
                <a:ext cx="118872" cy="1572768"/>
              </a:xfrm>
              <a:prstGeom prst="roundRect">
                <a:avLst>
                  <a:gd name="adj" fmla="val 13542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4876800" y="1905000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4876800" y="1752600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4876800" y="2057400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4876800" y="2819400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41"/>
              <p:cNvSpPr/>
              <p:nvPr/>
            </p:nvSpPr>
            <p:spPr>
              <a:xfrm>
                <a:off x="4876800" y="2209800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4876800" y="2362200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4876800" y="2514600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4876800" y="2667000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4876800" y="1600200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4876800" y="2971800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4889500" y="2736063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VCC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89500" y="1371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GND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89500" y="15240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IN1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89500" y="16764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smtClean="0">
                  <a:solidFill>
                    <a:schemeClr val="bg1"/>
                  </a:solidFill>
                </a:rPr>
                <a:t>IN2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89500" y="1828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IN3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89500" y="19812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IN4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89500" y="2133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IN5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89500" y="22860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IN6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89500" y="24384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IN7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89500" y="2590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smtClean="0">
                  <a:solidFill>
                    <a:schemeClr val="bg1"/>
                  </a:solidFill>
                </a:rPr>
                <a:t>IN8</a:t>
              </a:r>
            </a:p>
          </p:txBody>
        </p:sp>
        <p:sp>
          <p:nvSpPr>
            <p:cNvPr id="20" name="Oval 19"/>
            <p:cNvSpPr/>
            <p:nvPr/>
          </p:nvSpPr>
          <p:spPr>
            <a:xfrm flipV="1">
              <a:off x="5245100" y="793750"/>
              <a:ext cx="88900" cy="8890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flipV="1">
              <a:off x="5245100" y="1174750"/>
              <a:ext cx="88900" cy="8890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flipV="1">
              <a:off x="5245100" y="1555750"/>
              <a:ext cx="88900" cy="8890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flipV="1">
              <a:off x="5245100" y="1936750"/>
              <a:ext cx="88900" cy="8890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flipV="1">
              <a:off x="5245100" y="2317750"/>
              <a:ext cx="88900" cy="8890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flipV="1">
              <a:off x="5245100" y="2698750"/>
              <a:ext cx="88900" cy="8890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 flipV="1">
              <a:off x="5245100" y="3079750"/>
              <a:ext cx="88900" cy="8890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 flipV="1">
              <a:off x="5245100" y="3460750"/>
              <a:ext cx="88900" cy="8890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92"/>
            <p:cNvGrpSpPr/>
            <p:nvPr/>
          </p:nvGrpSpPr>
          <p:grpSpPr>
            <a:xfrm>
              <a:off x="5403850" y="685800"/>
              <a:ext cx="673094" cy="304800"/>
              <a:chOff x="5403850" y="685800"/>
              <a:chExt cx="673094" cy="304800"/>
            </a:xfrm>
          </p:grpSpPr>
          <p:grpSp>
            <p:nvGrpSpPr>
              <p:cNvPr id="100" name="Group 91"/>
              <p:cNvGrpSpPr/>
              <p:nvPr/>
            </p:nvGrpSpPr>
            <p:grpSpPr>
              <a:xfrm>
                <a:off x="5995990" y="726285"/>
                <a:ext cx="80954" cy="228600"/>
                <a:chOff x="5995990" y="726285"/>
                <a:chExt cx="80954" cy="228600"/>
              </a:xfrm>
            </p:grpSpPr>
            <p:sp>
              <p:nvSpPr>
                <p:cNvPr id="102" name="Rectangle 69"/>
                <p:cNvSpPr/>
                <p:nvPr/>
              </p:nvSpPr>
              <p:spPr>
                <a:xfrm>
                  <a:off x="6000744" y="726285"/>
                  <a:ext cx="76200" cy="2286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73"/>
                <p:cNvCxnSpPr/>
                <p:nvPr/>
              </p:nvCxnSpPr>
              <p:spPr>
                <a:xfrm>
                  <a:off x="5995990" y="802477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5995990" y="881066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Oval 104"/>
                <p:cNvSpPr/>
                <p:nvPr/>
              </p:nvSpPr>
              <p:spPr>
                <a:xfrm>
                  <a:off x="6019800" y="897733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6" name="Oval 89"/>
                <p:cNvSpPr/>
                <p:nvPr/>
              </p:nvSpPr>
              <p:spPr>
                <a:xfrm>
                  <a:off x="6019800" y="819152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6019800" y="740571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Rectangle 25"/>
              <p:cNvSpPr/>
              <p:nvPr/>
            </p:nvSpPr>
            <p:spPr>
              <a:xfrm>
                <a:off x="5403850" y="685800"/>
                <a:ext cx="609600" cy="304800"/>
              </a:xfrm>
              <a:prstGeom prst="rect">
                <a:avLst/>
              </a:prstGeom>
              <a:solidFill>
                <a:srgbClr val="46C6CC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93"/>
            <p:cNvGrpSpPr/>
            <p:nvPr/>
          </p:nvGrpSpPr>
          <p:grpSpPr>
            <a:xfrm>
              <a:off x="5403850" y="1066800"/>
              <a:ext cx="673094" cy="304800"/>
              <a:chOff x="5403850" y="685800"/>
              <a:chExt cx="673094" cy="304800"/>
            </a:xfrm>
          </p:grpSpPr>
          <p:grpSp>
            <p:nvGrpSpPr>
              <p:cNvPr id="92" name="Group 94"/>
              <p:cNvGrpSpPr/>
              <p:nvPr/>
            </p:nvGrpSpPr>
            <p:grpSpPr>
              <a:xfrm>
                <a:off x="5995990" y="726285"/>
                <a:ext cx="80954" cy="228600"/>
                <a:chOff x="5995990" y="726285"/>
                <a:chExt cx="80954" cy="228600"/>
              </a:xfrm>
            </p:grpSpPr>
            <p:sp>
              <p:nvSpPr>
                <p:cNvPr id="94" name="Rectangle 93"/>
                <p:cNvSpPr/>
                <p:nvPr/>
              </p:nvSpPr>
              <p:spPr>
                <a:xfrm>
                  <a:off x="6000744" y="726285"/>
                  <a:ext cx="76200" cy="2286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5995990" y="802477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5995990" y="881066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Oval 96"/>
                <p:cNvSpPr/>
                <p:nvPr/>
              </p:nvSpPr>
              <p:spPr>
                <a:xfrm>
                  <a:off x="6019800" y="897733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6019800" y="819152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6019800" y="740571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3" name="Rectangle 92"/>
              <p:cNvSpPr/>
              <p:nvPr/>
            </p:nvSpPr>
            <p:spPr>
              <a:xfrm>
                <a:off x="5403850" y="685800"/>
                <a:ext cx="609600" cy="304800"/>
              </a:xfrm>
              <a:prstGeom prst="rect">
                <a:avLst/>
              </a:prstGeom>
              <a:solidFill>
                <a:srgbClr val="46C6CC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102"/>
            <p:cNvGrpSpPr/>
            <p:nvPr/>
          </p:nvGrpSpPr>
          <p:grpSpPr>
            <a:xfrm>
              <a:off x="5403850" y="1447800"/>
              <a:ext cx="673094" cy="304800"/>
              <a:chOff x="5403850" y="685800"/>
              <a:chExt cx="673094" cy="304800"/>
            </a:xfrm>
          </p:grpSpPr>
          <p:grpSp>
            <p:nvGrpSpPr>
              <p:cNvPr id="84" name="Group 103"/>
              <p:cNvGrpSpPr/>
              <p:nvPr/>
            </p:nvGrpSpPr>
            <p:grpSpPr>
              <a:xfrm>
                <a:off x="5995990" y="726285"/>
                <a:ext cx="80954" cy="228600"/>
                <a:chOff x="5995990" y="726285"/>
                <a:chExt cx="80954" cy="228600"/>
              </a:xfrm>
            </p:grpSpPr>
            <p:sp>
              <p:nvSpPr>
                <p:cNvPr id="86" name="Rectangle 85"/>
                <p:cNvSpPr/>
                <p:nvPr/>
              </p:nvSpPr>
              <p:spPr>
                <a:xfrm>
                  <a:off x="6000744" y="726285"/>
                  <a:ext cx="76200" cy="2286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5995990" y="802477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5995990" y="881066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Oval 88"/>
                <p:cNvSpPr/>
                <p:nvPr/>
              </p:nvSpPr>
              <p:spPr>
                <a:xfrm>
                  <a:off x="6019800" y="897733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6019800" y="819152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6019800" y="740571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5" name="Rectangle 84"/>
              <p:cNvSpPr/>
              <p:nvPr/>
            </p:nvSpPr>
            <p:spPr>
              <a:xfrm>
                <a:off x="5403850" y="685800"/>
                <a:ext cx="609600" cy="304800"/>
              </a:xfrm>
              <a:prstGeom prst="rect">
                <a:avLst/>
              </a:prstGeom>
              <a:solidFill>
                <a:srgbClr val="46C6CC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111"/>
            <p:cNvGrpSpPr/>
            <p:nvPr/>
          </p:nvGrpSpPr>
          <p:grpSpPr>
            <a:xfrm>
              <a:off x="5410200" y="1828800"/>
              <a:ext cx="673094" cy="304800"/>
              <a:chOff x="5403850" y="685800"/>
              <a:chExt cx="673094" cy="304800"/>
            </a:xfrm>
          </p:grpSpPr>
          <p:grpSp>
            <p:nvGrpSpPr>
              <p:cNvPr id="76" name="Group 112"/>
              <p:cNvGrpSpPr/>
              <p:nvPr/>
            </p:nvGrpSpPr>
            <p:grpSpPr>
              <a:xfrm>
                <a:off x="5995990" y="726285"/>
                <a:ext cx="80954" cy="228600"/>
                <a:chOff x="5995990" y="726285"/>
                <a:chExt cx="80954" cy="2286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6000744" y="726285"/>
                  <a:ext cx="76200" cy="2286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5995990" y="802477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5995990" y="881066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Oval 80"/>
                <p:cNvSpPr/>
                <p:nvPr/>
              </p:nvSpPr>
              <p:spPr>
                <a:xfrm>
                  <a:off x="6019800" y="897733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6019800" y="819152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6019800" y="740571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7" name="Rectangle 76"/>
              <p:cNvSpPr/>
              <p:nvPr/>
            </p:nvSpPr>
            <p:spPr>
              <a:xfrm>
                <a:off x="5403850" y="685800"/>
                <a:ext cx="609600" cy="304800"/>
              </a:xfrm>
              <a:prstGeom prst="rect">
                <a:avLst/>
              </a:prstGeom>
              <a:solidFill>
                <a:srgbClr val="46C6CC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120"/>
            <p:cNvGrpSpPr/>
            <p:nvPr/>
          </p:nvGrpSpPr>
          <p:grpSpPr>
            <a:xfrm>
              <a:off x="5403850" y="2209800"/>
              <a:ext cx="673094" cy="304800"/>
              <a:chOff x="5403850" y="685800"/>
              <a:chExt cx="673094" cy="304800"/>
            </a:xfrm>
          </p:grpSpPr>
          <p:grpSp>
            <p:nvGrpSpPr>
              <p:cNvPr id="68" name="Group 121"/>
              <p:cNvGrpSpPr/>
              <p:nvPr/>
            </p:nvGrpSpPr>
            <p:grpSpPr>
              <a:xfrm>
                <a:off x="5995990" y="726285"/>
                <a:ext cx="80954" cy="228600"/>
                <a:chOff x="5995990" y="726285"/>
                <a:chExt cx="80954" cy="228600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6000744" y="726285"/>
                  <a:ext cx="76200" cy="2286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5995990" y="802477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5995990" y="881066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/>
                <p:cNvSpPr/>
                <p:nvPr/>
              </p:nvSpPr>
              <p:spPr>
                <a:xfrm>
                  <a:off x="6019800" y="897733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6019800" y="819152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6019800" y="740571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9" name="Rectangle 68"/>
              <p:cNvSpPr/>
              <p:nvPr/>
            </p:nvSpPr>
            <p:spPr>
              <a:xfrm>
                <a:off x="5403850" y="685800"/>
                <a:ext cx="609600" cy="304800"/>
              </a:xfrm>
              <a:prstGeom prst="rect">
                <a:avLst/>
              </a:prstGeom>
              <a:solidFill>
                <a:srgbClr val="46C6CC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129"/>
            <p:cNvGrpSpPr/>
            <p:nvPr/>
          </p:nvGrpSpPr>
          <p:grpSpPr>
            <a:xfrm>
              <a:off x="5403850" y="2590800"/>
              <a:ext cx="673094" cy="304800"/>
              <a:chOff x="5403850" y="685800"/>
              <a:chExt cx="673094" cy="304800"/>
            </a:xfrm>
          </p:grpSpPr>
          <p:grpSp>
            <p:nvGrpSpPr>
              <p:cNvPr id="60" name="Group 130"/>
              <p:cNvGrpSpPr/>
              <p:nvPr/>
            </p:nvGrpSpPr>
            <p:grpSpPr>
              <a:xfrm>
                <a:off x="5995990" y="726285"/>
                <a:ext cx="80954" cy="228600"/>
                <a:chOff x="5995990" y="726285"/>
                <a:chExt cx="80954" cy="228600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6000744" y="726285"/>
                  <a:ext cx="76200" cy="2286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5995990" y="802477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5995990" y="881066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Oval 64"/>
                <p:cNvSpPr/>
                <p:nvPr/>
              </p:nvSpPr>
              <p:spPr>
                <a:xfrm>
                  <a:off x="6019800" y="897733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6019800" y="819152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6019800" y="740571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1" name="Rectangle 60"/>
              <p:cNvSpPr/>
              <p:nvPr/>
            </p:nvSpPr>
            <p:spPr>
              <a:xfrm>
                <a:off x="5403850" y="685800"/>
                <a:ext cx="609600" cy="304800"/>
              </a:xfrm>
              <a:prstGeom prst="rect">
                <a:avLst/>
              </a:prstGeom>
              <a:solidFill>
                <a:srgbClr val="46C6CC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138"/>
            <p:cNvGrpSpPr/>
            <p:nvPr/>
          </p:nvGrpSpPr>
          <p:grpSpPr>
            <a:xfrm>
              <a:off x="5403850" y="2971800"/>
              <a:ext cx="673094" cy="304800"/>
              <a:chOff x="5403850" y="685800"/>
              <a:chExt cx="673094" cy="304800"/>
            </a:xfrm>
          </p:grpSpPr>
          <p:grpSp>
            <p:nvGrpSpPr>
              <p:cNvPr id="52" name="Group 139"/>
              <p:cNvGrpSpPr/>
              <p:nvPr/>
            </p:nvGrpSpPr>
            <p:grpSpPr>
              <a:xfrm>
                <a:off x="5995990" y="726285"/>
                <a:ext cx="80954" cy="228600"/>
                <a:chOff x="5995990" y="726285"/>
                <a:chExt cx="80954" cy="228600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6000744" y="726285"/>
                  <a:ext cx="76200" cy="2286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5995990" y="802477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5995990" y="881066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Oval 56"/>
                <p:cNvSpPr/>
                <p:nvPr/>
              </p:nvSpPr>
              <p:spPr>
                <a:xfrm>
                  <a:off x="6019800" y="897733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6019800" y="819152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6019800" y="740571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3" name="Rectangle 52"/>
              <p:cNvSpPr/>
              <p:nvPr/>
            </p:nvSpPr>
            <p:spPr>
              <a:xfrm>
                <a:off x="5403850" y="685800"/>
                <a:ext cx="609600" cy="304800"/>
              </a:xfrm>
              <a:prstGeom prst="rect">
                <a:avLst/>
              </a:prstGeom>
              <a:solidFill>
                <a:srgbClr val="46C6CC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147"/>
            <p:cNvGrpSpPr/>
            <p:nvPr/>
          </p:nvGrpSpPr>
          <p:grpSpPr>
            <a:xfrm>
              <a:off x="5403850" y="3352800"/>
              <a:ext cx="673094" cy="304800"/>
              <a:chOff x="5403850" y="685800"/>
              <a:chExt cx="673094" cy="304800"/>
            </a:xfrm>
          </p:grpSpPr>
          <p:grpSp>
            <p:nvGrpSpPr>
              <p:cNvPr id="44" name="Group 148"/>
              <p:cNvGrpSpPr/>
              <p:nvPr/>
            </p:nvGrpSpPr>
            <p:grpSpPr>
              <a:xfrm>
                <a:off x="5995990" y="726285"/>
                <a:ext cx="80954" cy="228600"/>
                <a:chOff x="5995990" y="726285"/>
                <a:chExt cx="80954" cy="2286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6000744" y="726285"/>
                  <a:ext cx="76200" cy="2286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5995990" y="802477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5995990" y="881066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Oval 48"/>
                <p:cNvSpPr/>
                <p:nvPr/>
              </p:nvSpPr>
              <p:spPr>
                <a:xfrm>
                  <a:off x="6019800" y="897733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6019800" y="819152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6019800" y="740571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>
                <a:off x="5403850" y="685800"/>
                <a:ext cx="609600" cy="304800"/>
              </a:xfrm>
              <a:prstGeom prst="rect">
                <a:avLst/>
              </a:prstGeom>
              <a:solidFill>
                <a:srgbClr val="46C6CC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5443541" y="728659"/>
              <a:ext cx="5524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Relay 1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43541" y="1109659"/>
              <a:ext cx="5524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Relay 2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43541" y="1490659"/>
              <a:ext cx="5524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Relay 3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43541" y="1871659"/>
              <a:ext cx="5524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Relay 4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443541" y="2252659"/>
              <a:ext cx="5524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Relay 5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443541" y="2633659"/>
              <a:ext cx="5524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Relay 6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43541" y="3014659"/>
              <a:ext cx="5524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Relay 7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43541" y="3395659"/>
              <a:ext cx="5524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Relay 8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819524" y="1528762"/>
            <a:ext cx="914401" cy="2286000"/>
            <a:chOff x="3200401" y="838200"/>
            <a:chExt cx="685800" cy="1678525"/>
          </a:xfrm>
        </p:grpSpPr>
        <p:grpSp>
          <p:nvGrpSpPr>
            <p:cNvPr id="120" name="Group 22"/>
            <p:cNvGrpSpPr/>
            <p:nvPr/>
          </p:nvGrpSpPr>
          <p:grpSpPr>
            <a:xfrm>
              <a:off x="3200401" y="838200"/>
              <a:ext cx="685800" cy="1678525"/>
              <a:chOff x="2926080" y="886167"/>
              <a:chExt cx="609600" cy="2238033"/>
            </a:xfrm>
          </p:grpSpPr>
          <p:sp>
            <p:nvSpPr>
              <p:cNvPr id="130" name="Rounded Rectangle 129"/>
              <p:cNvSpPr/>
              <p:nvPr/>
            </p:nvSpPr>
            <p:spPr>
              <a:xfrm>
                <a:off x="2926080" y="1089367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1" name="Rounded Rectangle 130"/>
              <p:cNvSpPr/>
              <p:nvPr/>
            </p:nvSpPr>
            <p:spPr>
              <a:xfrm>
                <a:off x="3379048" y="1089367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2926080" y="22098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3383280" y="22098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2926080" y="24384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3383280" y="24384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6" name="Rounded Rectangle 135"/>
              <p:cNvSpPr/>
              <p:nvPr/>
            </p:nvSpPr>
            <p:spPr>
              <a:xfrm>
                <a:off x="2926080" y="26670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7" name="Rounded Rectangle 136"/>
              <p:cNvSpPr/>
              <p:nvPr/>
            </p:nvSpPr>
            <p:spPr>
              <a:xfrm>
                <a:off x="3383280" y="26670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8" name="Rounded Rectangle 137"/>
              <p:cNvSpPr/>
              <p:nvPr/>
            </p:nvSpPr>
            <p:spPr>
              <a:xfrm>
                <a:off x="2926080" y="28956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3383280" y="28956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2926080" y="15240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3383280" y="15240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2926080" y="17526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3383280" y="17526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926080" y="19812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3383280" y="19812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6" name="Rounded Rectangle 6"/>
              <p:cNvSpPr/>
              <p:nvPr/>
            </p:nvSpPr>
            <p:spPr>
              <a:xfrm>
                <a:off x="2926080" y="12954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7" name="Rounded Rectangle 7"/>
              <p:cNvSpPr/>
              <p:nvPr/>
            </p:nvSpPr>
            <p:spPr>
              <a:xfrm>
                <a:off x="3383280" y="12954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8" name="Rounded Rectangle 4"/>
              <p:cNvSpPr/>
              <p:nvPr/>
            </p:nvSpPr>
            <p:spPr>
              <a:xfrm>
                <a:off x="3048000" y="886167"/>
                <a:ext cx="381000" cy="2238033"/>
              </a:xfrm>
              <a:prstGeom prst="roundRect">
                <a:avLst/>
              </a:prstGeom>
              <a:solidFill>
                <a:srgbClr val="1C1C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21" name="TextBox 120"/>
            <p:cNvSpPr txBox="1"/>
            <p:nvPr/>
          </p:nvSpPr>
          <p:spPr>
            <a:xfrm>
              <a:off x="3250403" y="2285708"/>
              <a:ext cx="609600" cy="158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GND   COM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48028" y="2114403"/>
              <a:ext cx="609600" cy="158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248028" y="1948677"/>
              <a:ext cx="609600" cy="158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244456" y="1773584"/>
              <a:ext cx="609600" cy="158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248028" y="1600200"/>
              <a:ext cx="609600" cy="158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248028" y="1434482"/>
              <a:ext cx="609600" cy="158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248028" y="1262729"/>
              <a:ext cx="609600" cy="158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248028" y="1091281"/>
              <a:ext cx="609600" cy="158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248028" y="914400"/>
              <a:ext cx="609600" cy="158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1</a:t>
              </a:r>
              <a:endParaRPr lang="en-US" sz="800" b="1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149" name="Straight Connector 148"/>
          <p:cNvCxnSpPr/>
          <p:nvPr/>
        </p:nvCxnSpPr>
        <p:spPr>
          <a:xfrm>
            <a:off x="3156107" y="4281488"/>
            <a:ext cx="219456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5343524" y="3382962"/>
            <a:ext cx="4699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5343524" y="3367088"/>
            <a:ext cx="0" cy="9144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3152776" y="1702594"/>
            <a:ext cx="0" cy="25908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2545553" y="1716877"/>
            <a:ext cx="6096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4733924" y="3624258"/>
            <a:ext cx="6096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545553" y="1869284"/>
            <a:ext cx="76809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3301205" y="1147762"/>
            <a:ext cx="0" cy="24828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3286124" y="3625850"/>
            <a:ext cx="5334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3286124" y="1147762"/>
            <a:ext cx="20574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5330824" y="1147762"/>
            <a:ext cx="0" cy="8686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5321299" y="2008187"/>
            <a:ext cx="49377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2466974" y="2922587"/>
            <a:ext cx="1123950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584574" y="1770856"/>
            <a:ext cx="237744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3575049" y="1757362"/>
            <a:ext cx="0" cy="1170432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726781" y="1770856"/>
            <a:ext cx="237744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955381" y="1757362"/>
            <a:ext cx="0" cy="420624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953000" y="2164553"/>
            <a:ext cx="859536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2600324" y="142081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5V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524124" y="1833562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GND</a:t>
            </a:r>
            <a:endParaRPr lang="en-US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2524124" y="2900362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3"/>
                </a:solidFill>
              </a:rPr>
              <a:t>GPIO6</a:t>
            </a:r>
            <a:endParaRPr lang="en-US" sz="12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" name="Straight Connector 314"/>
          <p:cNvCxnSpPr/>
          <p:nvPr/>
        </p:nvCxnSpPr>
        <p:spPr>
          <a:xfrm>
            <a:off x="8458200" y="1066800"/>
            <a:ext cx="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>
            <a:off x="8320086" y="1071562"/>
            <a:ext cx="152400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freesvg.org/img/pi3dir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" y="1452562"/>
            <a:ext cx="2743200" cy="2743200"/>
          </a:xfrm>
          <a:prstGeom prst="rect">
            <a:avLst/>
          </a:prstGeom>
          <a:noFill/>
        </p:spPr>
      </p:pic>
      <p:grpSp>
        <p:nvGrpSpPr>
          <p:cNvPr id="228" name="Group 227"/>
          <p:cNvGrpSpPr/>
          <p:nvPr/>
        </p:nvGrpSpPr>
        <p:grpSpPr>
          <a:xfrm>
            <a:off x="5724524" y="1147762"/>
            <a:ext cx="1371600" cy="3124200"/>
            <a:chOff x="4800600" y="609600"/>
            <a:chExt cx="1371600" cy="3124200"/>
          </a:xfrm>
        </p:grpSpPr>
        <p:sp>
          <p:nvSpPr>
            <p:cNvPr id="25" name="Rounded Rectangle 24"/>
            <p:cNvSpPr/>
            <p:nvPr/>
          </p:nvSpPr>
          <p:spPr>
            <a:xfrm>
              <a:off x="4800600" y="609600"/>
              <a:ext cx="1371600" cy="3124200"/>
            </a:xfrm>
            <a:prstGeom prst="roundRect">
              <a:avLst>
                <a:gd name="adj" fmla="val 379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4834128" y="1371600"/>
              <a:ext cx="118872" cy="1572768"/>
              <a:chOff x="4843272" y="1524000"/>
              <a:chExt cx="118872" cy="1572768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4843272" y="1524000"/>
                <a:ext cx="118872" cy="1572768"/>
              </a:xfrm>
              <a:prstGeom prst="roundRect">
                <a:avLst>
                  <a:gd name="adj" fmla="val 13542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876800" y="1905000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876800" y="1752600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876800" y="2057400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876800" y="2819400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4876800" y="2209800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876800" y="2362200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876800" y="2514600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876800" y="2667000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76800" y="1600200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876800" y="2971800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4889500" y="2736063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VCC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89500" y="1371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GND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889500" y="15240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IN1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89500" y="16764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smtClean="0">
                  <a:solidFill>
                    <a:schemeClr val="bg1"/>
                  </a:solidFill>
                </a:rPr>
                <a:t>IN2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889500" y="1828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IN3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889500" y="19812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IN4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889500" y="2133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IN5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889500" y="22860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IN6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889500" y="24384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IN7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889500" y="2590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smtClean="0">
                  <a:solidFill>
                    <a:schemeClr val="bg1"/>
                  </a:solidFill>
                </a:rPr>
                <a:t>IN8</a:t>
              </a:r>
            </a:p>
          </p:txBody>
        </p:sp>
        <p:sp>
          <p:nvSpPr>
            <p:cNvPr id="62" name="Oval 61"/>
            <p:cNvSpPr/>
            <p:nvPr/>
          </p:nvSpPr>
          <p:spPr>
            <a:xfrm flipV="1">
              <a:off x="5245100" y="793750"/>
              <a:ext cx="88900" cy="8890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 flipV="1">
              <a:off x="5245100" y="1174750"/>
              <a:ext cx="88900" cy="8890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 flipV="1">
              <a:off x="5245100" y="1555750"/>
              <a:ext cx="88900" cy="8890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 flipV="1">
              <a:off x="5245100" y="1936750"/>
              <a:ext cx="88900" cy="8890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 flipV="1">
              <a:off x="5245100" y="2317750"/>
              <a:ext cx="88900" cy="8890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 flipV="1">
              <a:off x="5245100" y="2698750"/>
              <a:ext cx="88900" cy="8890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 flipV="1">
              <a:off x="5245100" y="3079750"/>
              <a:ext cx="88900" cy="8890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 flipV="1">
              <a:off x="5245100" y="3460750"/>
              <a:ext cx="88900" cy="8890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5403850" y="685800"/>
              <a:ext cx="673094" cy="304800"/>
              <a:chOff x="5403850" y="685800"/>
              <a:chExt cx="673094" cy="304800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5995990" y="726285"/>
                <a:ext cx="80954" cy="228600"/>
                <a:chOff x="5995990" y="726285"/>
                <a:chExt cx="80954" cy="228600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6000744" y="726285"/>
                  <a:ext cx="76200" cy="2286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5995990" y="802477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5995990" y="881066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Oval 88"/>
                <p:cNvSpPr/>
                <p:nvPr/>
              </p:nvSpPr>
              <p:spPr>
                <a:xfrm>
                  <a:off x="6019800" y="897733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6019800" y="819152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6019800" y="740571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6" name="Rectangle 25"/>
              <p:cNvSpPr/>
              <p:nvPr/>
            </p:nvSpPr>
            <p:spPr>
              <a:xfrm>
                <a:off x="5403850" y="685800"/>
                <a:ext cx="609600" cy="304800"/>
              </a:xfrm>
              <a:prstGeom prst="rect">
                <a:avLst/>
              </a:prstGeom>
              <a:solidFill>
                <a:srgbClr val="46C6CC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5403850" y="1066800"/>
              <a:ext cx="673094" cy="304800"/>
              <a:chOff x="5403850" y="685800"/>
              <a:chExt cx="673094" cy="304800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5995990" y="726285"/>
                <a:ext cx="80954" cy="228600"/>
                <a:chOff x="5995990" y="726285"/>
                <a:chExt cx="80954" cy="228600"/>
              </a:xfrm>
            </p:grpSpPr>
            <p:sp>
              <p:nvSpPr>
                <p:cNvPr id="97" name="Rectangle 96"/>
                <p:cNvSpPr/>
                <p:nvPr/>
              </p:nvSpPr>
              <p:spPr>
                <a:xfrm>
                  <a:off x="6000744" y="726285"/>
                  <a:ext cx="76200" cy="2286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5995990" y="802477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5995990" y="881066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Oval 99"/>
                <p:cNvSpPr/>
                <p:nvPr/>
              </p:nvSpPr>
              <p:spPr>
                <a:xfrm>
                  <a:off x="6019800" y="897733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6019800" y="819152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6019800" y="740571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6" name="Rectangle 95"/>
              <p:cNvSpPr/>
              <p:nvPr/>
            </p:nvSpPr>
            <p:spPr>
              <a:xfrm>
                <a:off x="5403850" y="685800"/>
                <a:ext cx="609600" cy="304800"/>
              </a:xfrm>
              <a:prstGeom prst="rect">
                <a:avLst/>
              </a:prstGeom>
              <a:solidFill>
                <a:srgbClr val="46C6CC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5403850" y="1447800"/>
              <a:ext cx="673094" cy="304800"/>
              <a:chOff x="5403850" y="685800"/>
              <a:chExt cx="673094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5995990" y="726285"/>
                <a:ext cx="80954" cy="228600"/>
                <a:chOff x="5995990" y="726285"/>
                <a:chExt cx="80954" cy="228600"/>
              </a:xfrm>
            </p:grpSpPr>
            <p:sp>
              <p:nvSpPr>
                <p:cNvPr id="106" name="Rectangle 105"/>
                <p:cNvSpPr/>
                <p:nvPr/>
              </p:nvSpPr>
              <p:spPr>
                <a:xfrm>
                  <a:off x="6000744" y="726285"/>
                  <a:ext cx="76200" cy="2286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5995990" y="802477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5995990" y="881066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Oval 108"/>
                <p:cNvSpPr/>
                <p:nvPr/>
              </p:nvSpPr>
              <p:spPr>
                <a:xfrm>
                  <a:off x="6019800" y="897733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6019800" y="819152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6019800" y="740571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5" name="Rectangle 104"/>
              <p:cNvSpPr/>
              <p:nvPr/>
            </p:nvSpPr>
            <p:spPr>
              <a:xfrm>
                <a:off x="5403850" y="685800"/>
                <a:ext cx="609600" cy="304800"/>
              </a:xfrm>
              <a:prstGeom prst="rect">
                <a:avLst/>
              </a:prstGeom>
              <a:solidFill>
                <a:srgbClr val="46C6CC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5410200" y="1828800"/>
              <a:ext cx="673094" cy="304800"/>
              <a:chOff x="5403850" y="685800"/>
              <a:chExt cx="673094" cy="304800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5995990" y="726285"/>
                <a:ext cx="80954" cy="228600"/>
                <a:chOff x="5995990" y="726285"/>
                <a:chExt cx="80954" cy="2286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6000744" y="726285"/>
                  <a:ext cx="76200" cy="2286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5995990" y="802477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5995990" y="881066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Oval 117"/>
                <p:cNvSpPr/>
                <p:nvPr/>
              </p:nvSpPr>
              <p:spPr>
                <a:xfrm>
                  <a:off x="6019800" y="897733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6019800" y="819152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6019800" y="740571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14" name="Rectangle 113"/>
              <p:cNvSpPr/>
              <p:nvPr/>
            </p:nvSpPr>
            <p:spPr>
              <a:xfrm>
                <a:off x="5403850" y="685800"/>
                <a:ext cx="609600" cy="304800"/>
              </a:xfrm>
              <a:prstGeom prst="rect">
                <a:avLst/>
              </a:prstGeom>
              <a:solidFill>
                <a:srgbClr val="46C6CC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403850" y="2209800"/>
              <a:ext cx="673094" cy="304800"/>
              <a:chOff x="5403850" y="685800"/>
              <a:chExt cx="673094" cy="304800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5995990" y="726285"/>
                <a:ext cx="80954" cy="228600"/>
                <a:chOff x="5995990" y="726285"/>
                <a:chExt cx="80954" cy="228600"/>
              </a:xfrm>
            </p:grpSpPr>
            <p:sp>
              <p:nvSpPr>
                <p:cNvPr id="124" name="Rectangle 123"/>
                <p:cNvSpPr/>
                <p:nvPr/>
              </p:nvSpPr>
              <p:spPr>
                <a:xfrm>
                  <a:off x="6000744" y="726285"/>
                  <a:ext cx="76200" cy="2286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5995990" y="802477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5995990" y="881066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Oval 126"/>
                <p:cNvSpPr/>
                <p:nvPr/>
              </p:nvSpPr>
              <p:spPr>
                <a:xfrm>
                  <a:off x="6019800" y="897733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6019800" y="819152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6019800" y="740571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23" name="Rectangle 122"/>
              <p:cNvSpPr/>
              <p:nvPr/>
            </p:nvSpPr>
            <p:spPr>
              <a:xfrm>
                <a:off x="5403850" y="685800"/>
                <a:ext cx="609600" cy="304800"/>
              </a:xfrm>
              <a:prstGeom prst="rect">
                <a:avLst/>
              </a:prstGeom>
              <a:solidFill>
                <a:srgbClr val="46C6CC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403850" y="2590800"/>
              <a:ext cx="673094" cy="304800"/>
              <a:chOff x="5403850" y="685800"/>
              <a:chExt cx="673094" cy="304800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5995990" y="726285"/>
                <a:ext cx="80954" cy="228600"/>
                <a:chOff x="5995990" y="726285"/>
                <a:chExt cx="80954" cy="228600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6000744" y="726285"/>
                  <a:ext cx="76200" cy="2286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5995990" y="802477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5995990" y="881066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Oval 135"/>
                <p:cNvSpPr/>
                <p:nvPr/>
              </p:nvSpPr>
              <p:spPr>
                <a:xfrm>
                  <a:off x="6019800" y="897733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6019800" y="819152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6019800" y="740571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2" name="Rectangle 131"/>
              <p:cNvSpPr/>
              <p:nvPr/>
            </p:nvSpPr>
            <p:spPr>
              <a:xfrm>
                <a:off x="5403850" y="685800"/>
                <a:ext cx="609600" cy="304800"/>
              </a:xfrm>
              <a:prstGeom prst="rect">
                <a:avLst/>
              </a:prstGeom>
              <a:solidFill>
                <a:srgbClr val="46C6CC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403850" y="2971800"/>
              <a:ext cx="673094" cy="304800"/>
              <a:chOff x="5403850" y="685800"/>
              <a:chExt cx="673094" cy="304800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5995990" y="726285"/>
                <a:ext cx="80954" cy="228600"/>
                <a:chOff x="5995990" y="726285"/>
                <a:chExt cx="80954" cy="228600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6000744" y="726285"/>
                  <a:ext cx="76200" cy="2286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5995990" y="802477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5995990" y="881066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Oval 144"/>
                <p:cNvSpPr/>
                <p:nvPr/>
              </p:nvSpPr>
              <p:spPr>
                <a:xfrm>
                  <a:off x="6019800" y="897733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6019800" y="819152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6019800" y="740571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1" name="Rectangle 140"/>
              <p:cNvSpPr/>
              <p:nvPr/>
            </p:nvSpPr>
            <p:spPr>
              <a:xfrm>
                <a:off x="5403850" y="685800"/>
                <a:ext cx="609600" cy="304800"/>
              </a:xfrm>
              <a:prstGeom prst="rect">
                <a:avLst/>
              </a:prstGeom>
              <a:solidFill>
                <a:srgbClr val="46C6CC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5403850" y="3352800"/>
              <a:ext cx="673094" cy="304800"/>
              <a:chOff x="5403850" y="685800"/>
              <a:chExt cx="673094" cy="304800"/>
            </a:xfrm>
          </p:grpSpPr>
          <p:grpSp>
            <p:nvGrpSpPr>
              <p:cNvPr id="149" name="Group 148"/>
              <p:cNvGrpSpPr/>
              <p:nvPr/>
            </p:nvGrpSpPr>
            <p:grpSpPr>
              <a:xfrm>
                <a:off x="5995990" y="726285"/>
                <a:ext cx="80954" cy="228600"/>
                <a:chOff x="5995990" y="726285"/>
                <a:chExt cx="80954" cy="228600"/>
              </a:xfrm>
            </p:grpSpPr>
            <p:sp>
              <p:nvSpPr>
                <p:cNvPr id="151" name="Rectangle 150"/>
                <p:cNvSpPr/>
                <p:nvPr/>
              </p:nvSpPr>
              <p:spPr>
                <a:xfrm>
                  <a:off x="6000744" y="726285"/>
                  <a:ext cx="76200" cy="2286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5995990" y="802477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5995990" y="881066"/>
                  <a:ext cx="76200" cy="0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Oval 153"/>
                <p:cNvSpPr/>
                <p:nvPr/>
              </p:nvSpPr>
              <p:spPr>
                <a:xfrm>
                  <a:off x="6019800" y="897733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6019800" y="819152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6019800" y="740571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50" name="Rectangle 149"/>
              <p:cNvSpPr/>
              <p:nvPr/>
            </p:nvSpPr>
            <p:spPr>
              <a:xfrm>
                <a:off x="5403850" y="685800"/>
                <a:ext cx="609600" cy="304800"/>
              </a:xfrm>
              <a:prstGeom prst="rect">
                <a:avLst/>
              </a:prstGeom>
              <a:solidFill>
                <a:srgbClr val="46C6CC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9" name="TextBox 228"/>
            <p:cNvSpPr txBox="1"/>
            <p:nvPr/>
          </p:nvSpPr>
          <p:spPr>
            <a:xfrm>
              <a:off x="5443541" y="728659"/>
              <a:ext cx="5524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Relay 1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5443541" y="1109659"/>
              <a:ext cx="5524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Relay 2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5443541" y="1490659"/>
              <a:ext cx="5524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Relay 3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5443541" y="1871659"/>
              <a:ext cx="5524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Relay 4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5443541" y="2252659"/>
              <a:ext cx="5524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Relay 5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5443541" y="2633659"/>
              <a:ext cx="5524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Relay 6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5443541" y="3014659"/>
              <a:ext cx="5524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Relay 7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5443541" y="3395659"/>
              <a:ext cx="5524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Relay 8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3819524" y="1528762"/>
            <a:ext cx="914401" cy="2286000"/>
            <a:chOff x="3200401" y="838200"/>
            <a:chExt cx="685800" cy="1678525"/>
          </a:xfrm>
        </p:grpSpPr>
        <p:grpSp>
          <p:nvGrpSpPr>
            <p:cNvPr id="23" name="Group 22"/>
            <p:cNvGrpSpPr/>
            <p:nvPr/>
          </p:nvGrpSpPr>
          <p:grpSpPr>
            <a:xfrm>
              <a:off x="3200401" y="838200"/>
              <a:ext cx="685800" cy="1678525"/>
              <a:chOff x="2926080" y="886167"/>
              <a:chExt cx="609600" cy="2238033"/>
            </a:xfrm>
          </p:grpSpPr>
          <p:sp>
            <p:nvSpPr>
              <p:cNvPr id="205" name="Rounded Rectangle 204"/>
              <p:cNvSpPr/>
              <p:nvPr/>
            </p:nvSpPr>
            <p:spPr>
              <a:xfrm>
                <a:off x="2926080" y="1089367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6" name="Rounded Rectangle 225"/>
              <p:cNvSpPr/>
              <p:nvPr/>
            </p:nvSpPr>
            <p:spPr>
              <a:xfrm>
                <a:off x="3379048" y="1089367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926080" y="22098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383280" y="22098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2926080" y="24384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3383280" y="24384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2926080" y="26670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3383280" y="26670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926080" y="28956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383280" y="28956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2926080" y="15240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383280" y="15240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2926080" y="17526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3383280" y="17526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926080" y="19812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3383280" y="19812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926080" y="12954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3383280" y="1295400"/>
                <a:ext cx="152400" cy="762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3048000" y="886167"/>
                <a:ext cx="381000" cy="2238033"/>
              </a:xfrm>
              <a:prstGeom prst="roundRect">
                <a:avLst/>
              </a:prstGeom>
              <a:solidFill>
                <a:srgbClr val="1C1C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57" name="TextBox 156"/>
            <p:cNvSpPr txBox="1"/>
            <p:nvPr/>
          </p:nvSpPr>
          <p:spPr>
            <a:xfrm>
              <a:off x="3250403" y="2285708"/>
              <a:ext cx="609600" cy="158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GND   COM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248028" y="2114403"/>
              <a:ext cx="609600" cy="158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248028" y="1948677"/>
              <a:ext cx="609600" cy="158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244456" y="1773584"/>
              <a:ext cx="609600" cy="158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248028" y="1600200"/>
              <a:ext cx="609600" cy="158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248028" y="1434482"/>
              <a:ext cx="609600" cy="158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248028" y="1262729"/>
              <a:ext cx="609600" cy="158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248028" y="1091281"/>
              <a:ext cx="609600" cy="158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248028" y="914400"/>
              <a:ext cx="609600" cy="158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1</a:t>
              </a:r>
              <a:endParaRPr lang="en-US" sz="800" b="1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244" name="Straight Connector 243"/>
          <p:cNvCxnSpPr/>
          <p:nvPr/>
        </p:nvCxnSpPr>
        <p:spPr>
          <a:xfrm>
            <a:off x="3156107" y="4281488"/>
            <a:ext cx="219456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5343524" y="3382962"/>
            <a:ext cx="4699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5343524" y="3367088"/>
            <a:ext cx="0" cy="9144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 flipV="1">
            <a:off x="3152776" y="1702594"/>
            <a:ext cx="0" cy="25908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2545553" y="1716877"/>
            <a:ext cx="6096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4733924" y="3624258"/>
            <a:ext cx="6096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2545553" y="1869284"/>
            <a:ext cx="76809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3301205" y="1147762"/>
            <a:ext cx="0" cy="24828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3286124" y="3625850"/>
            <a:ext cx="5334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3286124" y="1147762"/>
            <a:ext cx="20574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5330824" y="1147762"/>
            <a:ext cx="0" cy="8686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5321299" y="2008187"/>
            <a:ext cx="49377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2466974" y="2922587"/>
            <a:ext cx="1123950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3584574" y="1770856"/>
            <a:ext cx="237744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3575049" y="1757362"/>
            <a:ext cx="0" cy="1170432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4726781" y="1770856"/>
            <a:ext cx="237744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4955381" y="1757362"/>
            <a:ext cx="0" cy="420624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4953000" y="2164553"/>
            <a:ext cx="859536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2600324" y="142081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5V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2524124" y="1833562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GND</a:t>
            </a:r>
            <a:endParaRPr lang="en-US" b="1" dirty="0"/>
          </a:p>
        </p:txBody>
      </p:sp>
      <p:sp>
        <p:nvSpPr>
          <p:cNvPr id="309" name="TextBox 308"/>
          <p:cNvSpPr txBox="1"/>
          <p:nvPr/>
        </p:nvSpPr>
        <p:spPr>
          <a:xfrm>
            <a:off x="2524124" y="2900362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3"/>
                </a:solidFill>
              </a:rPr>
              <a:t>GPIO6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cxnSp>
        <p:nvCxnSpPr>
          <p:cNvPr id="310" name="Straight Connector 309"/>
          <p:cNvCxnSpPr/>
          <p:nvPr/>
        </p:nvCxnSpPr>
        <p:spPr>
          <a:xfrm>
            <a:off x="6981820" y="1462088"/>
            <a:ext cx="419104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8315324" y="1452562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>
            <a:off x="8391524" y="1509706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8432001" y="1564477"/>
            <a:ext cx="7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7386638" y="1452562"/>
            <a:ext cx="0" cy="3810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3" name="Oval 322"/>
          <p:cNvSpPr/>
          <p:nvPr/>
        </p:nvSpPr>
        <p:spPr>
          <a:xfrm>
            <a:off x="7231857" y="1752600"/>
            <a:ext cx="323848" cy="30956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TextBox 323"/>
          <p:cNvSpPr txBox="1"/>
          <p:nvPr/>
        </p:nvSpPr>
        <p:spPr>
          <a:xfrm>
            <a:off x="7274715" y="1783561"/>
            <a:ext cx="228600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dirty="0">
                <a:solidFill>
                  <a:srgbClr val="C00000"/>
                </a:solidFill>
              </a:rPr>
              <a:t>+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7274715" y="1931191"/>
            <a:ext cx="228600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dirty="0" smtClean="0">
                <a:solidFill>
                  <a:srgbClr val="C00000"/>
                </a:solidFill>
              </a:rPr>
              <a:t>-</a:t>
            </a:r>
          </a:p>
        </p:txBody>
      </p:sp>
      <p:cxnSp>
        <p:nvCxnSpPr>
          <p:cNvPr id="327" name="Straight Connector 326"/>
          <p:cNvCxnSpPr/>
          <p:nvPr/>
        </p:nvCxnSpPr>
        <p:spPr>
          <a:xfrm>
            <a:off x="6984209" y="1380174"/>
            <a:ext cx="416715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 flipV="1">
            <a:off x="7386638" y="1083467"/>
            <a:ext cx="0" cy="3048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7377114" y="1097753"/>
            <a:ext cx="328610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4" name="Group 353"/>
          <p:cNvGrpSpPr/>
          <p:nvPr/>
        </p:nvGrpSpPr>
        <p:grpSpPr>
          <a:xfrm>
            <a:off x="7703343" y="971552"/>
            <a:ext cx="381000" cy="228600"/>
            <a:chOff x="7315200" y="228600"/>
            <a:chExt cx="381000" cy="381000"/>
          </a:xfrm>
        </p:grpSpPr>
        <p:cxnSp>
          <p:nvCxnSpPr>
            <p:cNvPr id="334" name="Straight Connector 333"/>
            <p:cNvCxnSpPr/>
            <p:nvPr/>
          </p:nvCxnSpPr>
          <p:spPr>
            <a:xfrm flipV="1">
              <a:off x="7315200" y="228600"/>
              <a:ext cx="76200" cy="2286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>
              <a:off x="7391400" y="228600"/>
              <a:ext cx="7620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 flipV="1">
              <a:off x="7467600" y="228600"/>
              <a:ext cx="7620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7543800" y="228600"/>
              <a:ext cx="7620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 flipV="1">
              <a:off x="7620000" y="381000"/>
              <a:ext cx="76200" cy="2286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5" name="Straight Connector 354"/>
          <p:cNvCxnSpPr/>
          <p:nvPr/>
        </p:nvCxnSpPr>
        <p:spPr>
          <a:xfrm>
            <a:off x="8086724" y="1071562"/>
            <a:ext cx="152400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Isosceles Triangle 356"/>
          <p:cNvSpPr/>
          <p:nvPr/>
        </p:nvSpPr>
        <p:spPr>
          <a:xfrm rot="5400000">
            <a:off x="8239124" y="1033466"/>
            <a:ext cx="76200" cy="762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9" name="Straight Connector 358"/>
          <p:cNvCxnSpPr/>
          <p:nvPr/>
        </p:nvCxnSpPr>
        <p:spPr>
          <a:xfrm>
            <a:off x="8315324" y="1038228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 flipH="1">
            <a:off x="8284371" y="969171"/>
            <a:ext cx="45720" cy="45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 flipH="1">
            <a:off x="8315324" y="969171"/>
            <a:ext cx="45720" cy="45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117</Words>
  <Application>Microsoft Office PowerPoint</Application>
  <PresentationFormat>On-screen Show (4:3)</PresentationFormat>
  <Paragraphs>90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Eran Cohen</dc:creator>
  <cp:lastModifiedBy>Eran Cohen</cp:lastModifiedBy>
  <cp:revision>12</cp:revision>
  <dcterms:created xsi:type="dcterms:W3CDTF">2020-08-28T19:33:15Z</dcterms:created>
  <dcterms:modified xsi:type="dcterms:W3CDTF">2020-09-03T17:15:00Z</dcterms:modified>
</cp:coreProperties>
</file>