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7709" y="1612900"/>
            <a:ext cx="90093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7370" y="2171700"/>
            <a:ext cx="9370060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1C654-5DE5-417A-B35E-0591FB13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6400"/>
            <a:ext cx="113728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140B2-1301-492A-B789-C79061B2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1524000"/>
            <a:ext cx="10963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3A974-95CB-482D-874D-AE6D3509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00200"/>
            <a:ext cx="11096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91C8-F68A-4AE0-9E69-EBF26D47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76400"/>
            <a:ext cx="11201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83AE7-B1CC-4955-AB03-C4A13FA6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24000"/>
            <a:ext cx="11306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1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41D6-4191-48AF-9C49-10C0305E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600200"/>
            <a:ext cx="11229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308FE-14B8-44CD-8158-838AA96A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24000"/>
            <a:ext cx="109251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88F59-B588-4FA5-A7F4-A8C59973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1600200"/>
            <a:ext cx="10991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9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FA421-E9D0-40AA-842A-5E87D428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371600"/>
            <a:ext cx="11182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60EBB-73FF-4EAE-9B71-C891E495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6400"/>
            <a:ext cx="11239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4BEB-F162-46FD-941E-060D29F3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00200"/>
            <a:ext cx="11010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17E1C-C9B5-4ABD-B571-F8FADCBA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371600"/>
            <a:ext cx="114395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94FBA-A842-4C08-B76C-EB0D9132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24000"/>
            <a:ext cx="106489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3B6F9-2CA6-445A-84BB-048BC62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00200"/>
            <a:ext cx="108299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493FF-5FCA-47B6-B893-C677C0E1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466850"/>
            <a:ext cx="105918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F7030-2B9F-40CD-ACB1-74C66D9C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23987"/>
            <a:ext cx="111633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3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37D0E-1A32-41E3-84CD-4B02EBE6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111633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0B46D-EF95-406B-9B58-BAB9500E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1600200"/>
            <a:ext cx="107346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48CB7-6F47-4AF3-BCDB-3098CF57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524000"/>
            <a:ext cx="10458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51C15-24BA-4D5E-BE96-47493F1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24000"/>
            <a:ext cx="11401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40731-169F-4687-9F5B-2B1EA190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24000"/>
            <a:ext cx="10706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49D4-40F4-472F-895E-B61F0D9F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00200"/>
            <a:ext cx="11172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8784B-B501-4174-9677-C50F6F20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00200"/>
            <a:ext cx="10896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97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5" dirty="0">
                <a:latin typeface="Arial"/>
                <a:cs typeface="Arial"/>
              </a:rPr>
              <a:t>Master’s Theorem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59D1-8679-4254-A56E-9CA462AB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7" y="1709737"/>
            <a:ext cx="107156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AAA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72</Words>
  <Application>Microsoft Office PowerPoint</Application>
  <PresentationFormat>Custom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Sans Unicode</vt:lpstr>
      <vt:lpstr>Office Theme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  <vt:lpstr>Master’s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GREEDY ALGORITHMS II</dc:title>
  <cp:lastModifiedBy>Dino Biel</cp:lastModifiedBy>
  <cp:revision>11</cp:revision>
  <dcterms:created xsi:type="dcterms:W3CDTF">2019-01-23T17:56:26Z</dcterms:created>
  <dcterms:modified xsi:type="dcterms:W3CDTF">2019-03-14T18:29:25Z</dcterms:modified>
</cp:coreProperties>
</file>