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8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képen képernyőkép, víz, kék, víz alatti látható&#10;&#10;Automatikusan generált leírás">
            <a:extLst>
              <a:ext uri="{FF2B5EF4-FFF2-40B4-BE49-F238E27FC236}">
                <a16:creationId xmlns:a16="http://schemas.microsoft.com/office/drawing/2014/main" id="{D3A12385-EDD3-849E-C695-514B516EF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44C7317-9D8A-FA1D-74A3-65CF2AC5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5" y="498764"/>
            <a:ext cx="3726596" cy="1496291"/>
          </a:xfrm>
        </p:spPr>
        <p:txBody>
          <a:bodyPr anchor="b">
            <a:normAutofit/>
          </a:bodyPr>
          <a:lstStyle/>
          <a:p>
            <a:r>
              <a:rPr lang="hu-HU" sz="3200"/>
              <a:t>I. 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E083CA-063C-FBA0-3877-C9B6792E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4" y="2108579"/>
            <a:ext cx="2754568" cy="1019085"/>
          </a:xfrm>
        </p:spPr>
        <p:txBody>
          <a:bodyPr>
            <a:normAutofit/>
          </a:bodyPr>
          <a:lstStyle/>
          <a:p>
            <a:r>
              <a:rPr lang="hu-HU" dirty="0"/>
              <a:t>Utazási Iroda</a:t>
            </a: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326C0494-9C9A-A317-549E-32066008D4DE}"/>
              </a:ext>
            </a:extLst>
          </p:cNvPr>
          <p:cNvSpPr txBox="1">
            <a:spLocks/>
          </p:cNvSpPr>
          <p:nvPr/>
        </p:nvSpPr>
        <p:spPr>
          <a:xfrm>
            <a:off x="5597495" y="6223475"/>
            <a:ext cx="6432135" cy="42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1800" dirty="0">
                <a:solidFill>
                  <a:schemeClr val="bg1"/>
                </a:solidFill>
              </a:rPr>
              <a:t>Készítette: Bali István Gábor, Nacsa Levente, Tábor Tünde</a:t>
            </a:r>
          </a:p>
        </p:txBody>
      </p:sp>
    </p:spTree>
    <p:extLst>
      <p:ext uri="{BB962C8B-B14F-4D97-AF65-F5344CB8AC3E}">
        <p14:creationId xmlns:p14="http://schemas.microsoft.com/office/powerpoint/2010/main" val="95935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D847985-34CA-3B9C-E642-45B98229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83" y="495300"/>
            <a:ext cx="5409867" cy="387985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F7A26B9-4C2B-6747-7E94-F025420F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1423251"/>
            <a:ext cx="6209966" cy="44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D6F3CAC-8959-C22B-F2F9-DCDE37C3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54" y="504825"/>
            <a:ext cx="6219242" cy="441656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FC7E4F6-A55A-99E6-96BE-37E8E43F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406" y="1190625"/>
            <a:ext cx="7149963" cy="51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4FEE0D-6637-7855-0D08-D0009C96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8" y="2038349"/>
            <a:ext cx="5564805" cy="39909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E49F0A3-5DCC-E599-DDE3-CD2860F5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313130"/>
            <a:ext cx="6867191" cy="49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5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323021-030E-3A97-97EB-6F601EE3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333374"/>
            <a:ext cx="6248401" cy="448123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756196A-AE1C-F5D2-B37E-B5E8B7FE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83" y="1371155"/>
            <a:ext cx="6648117" cy="47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4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árga esernyő fekete esernyők között">
            <a:extLst>
              <a:ext uri="{FF2B5EF4-FFF2-40B4-BE49-F238E27FC236}">
                <a16:creationId xmlns:a16="http://schemas.microsoft.com/office/drawing/2014/main" id="{5A9EB038-5D1B-C935-6380-40274AB8A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" b="4226"/>
          <a:stretch/>
        </p:blipFill>
        <p:spPr>
          <a:xfrm>
            <a:off x="0" y="0"/>
            <a:ext cx="12191979" cy="6857989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3E852D5-D3EC-781B-BAC5-42E03285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77176"/>
            <a:ext cx="12191978" cy="970952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</a:rPr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3149118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Szélesvásznú</PresentationFormat>
  <Paragraphs>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SwellVTI</vt:lpstr>
      <vt:lpstr>I. Projektmunka</vt:lpstr>
      <vt:lpstr>PowerPoint-bemutató</vt:lpstr>
      <vt:lpstr>PowerPoint-bemutató</vt:lpstr>
      <vt:lpstr>PowerPoint-bemutató</vt:lpstr>
      <vt:lpstr>PowerPoint-bemutató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Projektmunka</dc:title>
  <dc:creator>O365 felhasználó</dc:creator>
  <cp:lastModifiedBy>O365 felhasználó</cp:lastModifiedBy>
  <cp:revision>22</cp:revision>
  <dcterms:created xsi:type="dcterms:W3CDTF">2023-10-25T21:02:21Z</dcterms:created>
  <dcterms:modified xsi:type="dcterms:W3CDTF">2023-10-25T21:34:45Z</dcterms:modified>
</cp:coreProperties>
</file>