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5" r:id="rId6"/>
    <p:sldId id="266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5EAEA-9CAE-8F41-BA49-DF50ECF16DB2}" v="1685" dt="2022-11-01T22:11:01.180"/>
    <p1510:client id="{96DCDB21-FAD2-4304-BD04-5AE421EDF0B3}" v="14" dt="2022-11-01T19:13:16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ábor Tünde" userId="3179943e-2a96-4a6d-ac0e-5f7fef226ea6" providerId="ADAL" clId="{96DCDB21-FAD2-4304-BD04-5AE421EDF0B3}"/>
    <pc:docChg chg="undo custSel addSld modSld">
      <pc:chgData name="Tábor Tünde" userId="3179943e-2a96-4a6d-ac0e-5f7fef226ea6" providerId="ADAL" clId="{96DCDB21-FAD2-4304-BD04-5AE421EDF0B3}" dt="2022-11-01T19:13:16.810" v="109"/>
      <pc:docMkLst>
        <pc:docMk/>
      </pc:docMkLst>
      <pc:sldChg chg="addSp delSp modSp mod">
        <pc:chgData name="Tábor Tünde" userId="3179943e-2a96-4a6d-ac0e-5f7fef226ea6" providerId="ADAL" clId="{96DCDB21-FAD2-4304-BD04-5AE421EDF0B3}" dt="2022-11-01T18:58:06.321" v="87"/>
        <pc:sldMkLst>
          <pc:docMk/>
          <pc:sldMk cId="2965582528" sldId="257"/>
        </pc:sldMkLst>
        <pc:spChg chg="mod">
          <ac:chgData name="Tábor Tünde" userId="3179943e-2a96-4a6d-ac0e-5f7fef226ea6" providerId="ADAL" clId="{96DCDB21-FAD2-4304-BD04-5AE421EDF0B3}" dt="2022-11-01T18:56:30.190" v="40" actId="20577"/>
          <ac:spMkLst>
            <pc:docMk/>
            <pc:sldMk cId="2965582528" sldId="257"/>
            <ac:spMk id="5" creationId="{60EE3F17-640B-A56E-9F6E-A40838EBC79C}"/>
          </ac:spMkLst>
        </pc:spChg>
        <pc:spChg chg="add del mod">
          <ac:chgData name="Tábor Tünde" userId="3179943e-2a96-4a6d-ac0e-5f7fef226ea6" providerId="ADAL" clId="{96DCDB21-FAD2-4304-BD04-5AE421EDF0B3}" dt="2022-11-01T18:58:06.321" v="87"/>
          <ac:spMkLst>
            <pc:docMk/>
            <pc:sldMk cId="2965582528" sldId="257"/>
            <ac:spMk id="12" creationId="{0DAEC256-F7C7-2D17-1E71-71A2A5C4E4EF}"/>
          </ac:spMkLst>
        </pc:spChg>
        <pc:picChg chg="add mod">
          <ac:chgData name="Tábor Tünde" userId="3179943e-2a96-4a6d-ac0e-5f7fef226ea6" providerId="ADAL" clId="{96DCDB21-FAD2-4304-BD04-5AE421EDF0B3}" dt="2022-11-01T18:57:20.906" v="63" actId="1076"/>
          <ac:picMkLst>
            <pc:docMk/>
            <pc:sldMk cId="2965582528" sldId="257"/>
            <ac:picMk id="3" creationId="{69D7AD33-9A4D-D965-16B6-C4F4669E5817}"/>
          </ac:picMkLst>
        </pc:picChg>
        <pc:picChg chg="add del mod">
          <ac:chgData name="Tábor Tünde" userId="3179943e-2a96-4a6d-ac0e-5f7fef226ea6" providerId="ADAL" clId="{96DCDB21-FAD2-4304-BD04-5AE421EDF0B3}" dt="2022-11-01T18:56:07.327" v="36" actId="478"/>
          <ac:picMkLst>
            <pc:docMk/>
            <pc:sldMk cId="2965582528" sldId="257"/>
            <ac:picMk id="9" creationId="{890E19A1-3707-074F-053E-D1781CE86C9F}"/>
          </ac:picMkLst>
        </pc:picChg>
        <pc:picChg chg="add del mod">
          <ac:chgData name="Tábor Tünde" userId="3179943e-2a96-4a6d-ac0e-5f7fef226ea6" providerId="ADAL" clId="{96DCDB21-FAD2-4304-BD04-5AE421EDF0B3}" dt="2022-11-01T18:56:08.524" v="37" actId="478"/>
          <ac:picMkLst>
            <pc:docMk/>
            <pc:sldMk cId="2965582528" sldId="257"/>
            <ac:picMk id="11" creationId="{EF8D2DBD-5164-6C33-51C1-3F0FEA5DAE7A}"/>
          </ac:picMkLst>
        </pc:picChg>
      </pc:sldChg>
      <pc:sldChg chg="modSp mod">
        <pc:chgData name="Tábor Tünde" userId="3179943e-2a96-4a6d-ac0e-5f7fef226ea6" providerId="ADAL" clId="{96DCDB21-FAD2-4304-BD04-5AE421EDF0B3}" dt="2022-11-01T16:21:58.670" v="5" actId="1076"/>
        <pc:sldMkLst>
          <pc:docMk/>
          <pc:sldMk cId="3512895390" sldId="258"/>
        </pc:sldMkLst>
        <pc:spChg chg="mod">
          <ac:chgData name="Tábor Tünde" userId="3179943e-2a96-4a6d-ac0e-5f7fef226ea6" providerId="ADAL" clId="{96DCDB21-FAD2-4304-BD04-5AE421EDF0B3}" dt="2022-11-01T16:21:58.670" v="5" actId="1076"/>
          <ac:spMkLst>
            <pc:docMk/>
            <pc:sldMk cId="3512895390" sldId="258"/>
            <ac:spMk id="5" creationId="{60EE3F17-640B-A56E-9F6E-A40838EBC79C}"/>
          </ac:spMkLst>
        </pc:spChg>
        <pc:picChg chg="mod">
          <ac:chgData name="Tábor Tünde" userId="3179943e-2a96-4a6d-ac0e-5f7fef226ea6" providerId="ADAL" clId="{96DCDB21-FAD2-4304-BD04-5AE421EDF0B3}" dt="2022-11-01T16:21:57.860" v="4" actId="1076"/>
          <ac:picMkLst>
            <pc:docMk/>
            <pc:sldMk cId="3512895390" sldId="258"/>
            <ac:picMk id="4" creationId="{BDD403F6-73AA-F7D1-F4CD-DF856E456707}"/>
          </ac:picMkLst>
        </pc:picChg>
      </pc:sldChg>
      <pc:sldChg chg="modSp mod modNotesTx">
        <pc:chgData name="Tábor Tünde" userId="3179943e-2a96-4a6d-ac0e-5f7fef226ea6" providerId="ADAL" clId="{96DCDB21-FAD2-4304-BD04-5AE421EDF0B3}" dt="2022-11-01T19:13:16.810" v="109"/>
        <pc:sldMkLst>
          <pc:docMk/>
          <pc:sldMk cId="2746054713" sldId="259"/>
        </pc:sldMkLst>
        <pc:spChg chg="mod">
          <ac:chgData name="Tábor Tünde" userId="3179943e-2a96-4a6d-ac0e-5f7fef226ea6" providerId="ADAL" clId="{96DCDB21-FAD2-4304-BD04-5AE421EDF0B3}" dt="2022-11-01T19:13:16.810" v="109"/>
          <ac:spMkLst>
            <pc:docMk/>
            <pc:sldMk cId="2746054713" sldId="259"/>
            <ac:spMk id="2" creationId="{D72B4F2C-307E-4C96-4D9A-B713BB77C8F7}"/>
          </ac:spMkLst>
        </pc:spChg>
      </pc:sldChg>
      <pc:sldChg chg="delSp modSp add mod">
        <pc:chgData name="Tábor Tünde" userId="3179943e-2a96-4a6d-ac0e-5f7fef226ea6" providerId="ADAL" clId="{96DCDB21-FAD2-4304-BD04-5AE421EDF0B3}" dt="2022-11-01T18:57:40.547" v="66" actId="1076"/>
        <pc:sldMkLst>
          <pc:docMk/>
          <pc:sldMk cId="1937285822" sldId="261"/>
        </pc:sldMkLst>
        <pc:picChg chg="del">
          <ac:chgData name="Tábor Tünde" userId="3179943e-2a96-4a6d-ac0e-5f7fef226ea6" providerId="ADAL" clId="{96DCDB21-FAD2-4304-BD04-5AE421EDF0B3}" dt="2022-11-01T18:57:32.406" v="64" actId="478"/>
          <ac:picMkLst>
            <pc:docMk/>
            <pc:sldMk cId="1937285822" sldId="261"/>
            <ac:picMk id="3" creationId="{69D7AD33-9A4D-D965-16B6-C4F4669E5817}"/>
          </ac:picMkLst>
        </pc:picChg>
        <pc:picChg chg="mod">
          <ac:chgData name="Tábor Tünde" userId="3179943e-2a96-4a6d-ac0e-5f7fef226ea6" providerId="ADAL" clId="{96DCDB21-FAD2-4304-BD04-5AE421EDF0B3}" dt="2022-11-01T18:57:40.547" v="66" actId="1076"/>
          <ac:picMkLst>
            <pc:docMk/>
            <pc:sldMk cId="1937285822" sldId="261"/>
            <ac:picMk id="9" creationId="{890E19A1-3707-074F-053E-D1781CE86C9F}"/>
          </ac:picMkLst>
        </pc:picChg>
        <pc:picChg chg="del">
          <ac:chgData name="Tábor Tünde" userId="3179943e-2a96-4a6d-ac0e-5f7fef226ea6" providerId="ADAL" clId="{96DCDB21-FAD2-4304-BD04-5AE421EDF0B3}" dt="2022-11-01T18:57:37.403" v="65" actId="478"/>
          <ac:picMkLst>
            <pc:docMk/>
            <pc:sldMk cId="1937285822" sldId="261"/>
            <ac:picMk id="11" creationId="{EF8D2DBD-5164-6C33-51C1-3F0FEA5DAE7A}"/>
          </ac:picMkLst>
        </pc:picChg>
      </pc:sldChg>
      <pc:sldChg chg="delSp add mod">
        <pc:chgData name="Tábor Tünde" userId="3179943e-2a96-4a6d-ac0e-5f7fef226ea6" providerId="ADAL" clId="{96DCDB21-FAD2-4304-BD04-5AE421EDF0B3}" dt="2022-11-01T18:58:22.127" v="90" actId="478"/>
        <pc:sldMkLst>
          <pc:docMk/>
          <pc:sldMk cId="959030001" sldId="262"/>
        </pc:sldMkLst>
        <pc:picChg chg="del">
          <ac:chgData name="Tábor Tünde" userId="3179943e-2a96-4a6d-ac0e-5f7fef226ea6" providerId="ADAL" clId="{96DCDB21-FAD2-4304-BD04-5AE421EDF0B3}" dt="2022-11-01T18:58:22.127" v="90" actId="478"/>
          <ac:picMkLst>
            <pc:docMk/>
            <pc:sldMk cId="959030001" sldId="262"/>
            <ac:picMk id="3" creationId="{69D7AD33-9A4D-D965-16B6-C4F4669E5817}"/>
          </ac:picMkLst>
        </pc:picChg>
        <pc:picChg chg="del">
          <ac:chgData name="Tábor Tünde" userId="3179943e-2a96-4a6d-ac0e-5f7fef226ea6" providerId="ADAL" clId="{96DCDB21-FAD2-4304-BD04-5AE421EDF0B3}" dt="2022-11-01T18:58:20.533" v="88" actId="478"/>
          <ac:picMkLst>
            <pc:docMk/>
            <pc:sldMk cId="959030001" sldId="262"/>
            <ac:picMk id="9" creationId="{890E19A1-3707-074F-053E-D1781CE86C9F}"/>
          </ac:picMkLst>
        </pc:picChg>
        <pc:picChg chg="del">
          <ac:chgData name="Tábor Tünde" userId="3179943e-2a96-4a6d-ac0e-5f7fef226ea6" providerId="ADAL" clId="{96DCDB21-FAD2-4304-BD04-5AE421EDF0B3}" dt="2022-11-01T18:58:21.210" v="89" actId="478"/>
          <ac:picMkLst>
            <pc:docMk/>
            <pc:sldMk cId="959030001" sldId="262"/>
            <ac:picMk id="11" creationId="{EF8D2DBD-5164-6C33-51C1-3F0FEA5DAE7A}"/>
          </ac:picMkLst>
        </pc:picChg>
      </pc:sldChg>
      <pc:sldChg chg="delSp modSp add mod">
        <pc:chgData name="Tábor Tünde" userId="3179943e-2a96-4a6d-ac0e-5f7fef226ea6" providerId="ADAL" clId="{96DCDB21-FAD2-4304-BD04-5AE421EDF0B3}" dt="2022-11-01T18:57:51.455" v="69" actId="1076"/>
        <pc:sldMkLst>
          <pc:docMk/>
          <pc:sldMk cId="2743710020" sldId="263"/>
        </pc:sldMkLst>
        <pc:picChg chg="del">
          <ac:chgData name="Tábor Tünde" userId="3179943e-2a96-4a6d-ac0e-5f7fef226ea6" providerId="ADAL" clId="{96DCDB21-FAD2-4304-BD04-5AE421EDF0B3}" dt="2022-11-01T18:57:46.413" v="67" actId="478"/>
          <ac:picMkLst>
            <pc:docMk/>
            <pc:sldMk cId="2743710020" sldId="263"/>
            <ac:picMk id="3" creationId="{69D7AD33-9A4D-D965-16B6-C4F4669E5817}"/>
          </ac:picMkLst>
        </pc:picChg>
        <pc:picChg chg="del">
          <ac:chgData name="Tábor Tünde" userId="3179943e-2a96-4a6d-ac0e-5f7fef226ea6" providerId="ADAL" clId="{96DCDB21-FAD2-4304-BD04-5AE421EDF0B3}" dt="2022-11-01T18:57:48.263" v="68" actId="478"/>
          <ac:picMkLst>
            <pc:docMk/>
            <pc:sldMk cId="2743710020" sldId="263"/>
            <ac:picMk id="9" creationId="{890E19A1-3707-074F-053E-D1781CE86C9F}"/>
          </ac:picMkLst>
        </pc:picChg>
        <pc:picChg chg="mod">
          <ac:chgData name="Tábor Tünde" userId="3179943e-2a96-4a6d-ac0e-5f7fef226ea6" providerId="ADAL" clId="{96DCDB21-FAD2-4304-BD04-5AE421EDF0B3}" dt="2022-11-01T18:57:51.455" v="69" actId="1076"/>
          <ac:picMkLst>
            <pc:docMk/>
            <pc:sldMk cId="2743710020" sldId="263"/>
            <ac:picMk id="11" creationId="{EF8D2DBD-5164-6C33-51C1-3F0FEA5DAE7A}"/>
          </ac:picMkLst>
        </pc:picChg>
      </pc:sldChg>
      <pc:sldChg chg="add">
        <pc:chgData name="Tábor Tünde" userId="3179943e-2a96-4a6d-ac0e-5f7fef226ea6" providerId="ADAL" clId="{96DCDB21-FAD2-4304-BD04-5AE421EDF0B3}" dt="2022-11-01T18:58:31.508" v="91" actId="2890"/>
        <pc:sldMkLst>
          <pc:docMk/>
          <pc:sldMk cId="904775247" sldId="264"/>
        </pc:sldMkLst>
      </pc:sldChg>
    </pc:docChg>
  </pc:docChgLst>
  <pc:docChgLst>
    <pc:chgData name="Bakó Borka" userId="3ebc435d-84f1-4c05-bebb-25521f1e629a" providerId="ADAL" clId="{1955EAEA-9CAE-8F41-BA49-DF50ECF16DB2}"/>
    <pc:docChg chg="undo redo custSel addSld delSld modSld">
      <pc:chgData name="Bakó Borka" userId="3ebc435d-84f1-4c05-bebb-25521f1e629a" providerId="ADAL" clId="{1955EAEA-9CAE-8F41-BA49-DF50ECF16DB2}" dt="2022-11-01T22:11:01.180" v="1868" actId="2696"/>
      <pc:docMkLst>
        <pc:docMk/>
      </pc:docMkLst>
      <pc:sldChg chg="addSp delSp modSp">
        <pc:chgData name="Bakó Borka" userId="3ebc435d-84f1-4c05-bebb-25521f1e629a" providerId="ADAL" clId="{1955EAEA-9CAE-8F41-BA49-DF50ECF16DB2}" dt="2022-11-01T19:57:10.886" v="1629"/>
        <pc:sldMkLst>
          <pc:docMk/>
          <pc:sldMk cId="1264128554" sldId="256"/>
        </pc:sldMkLst>
        <pc:inkChg chg="add del">
          <ac:chgData name="Bakó Borka" userId="3ebc435d-84f1-4c05-bebb-25521f1e629a" providerId="ADAL" clId="{1955EAEA-9CAE-8F41-BA49-DF50ECF16DB2}" dt="2022-11-01T19:25:21.175" v="1015"/>
          <ac:inkMkLst>
            <pc:docMk/>
            <pc:sldMk cId="1264128554" sldId="256"/>
            <ac:inkMk id="6" creationId="{3B5B05D5-76F4-1DF0-8C62-F243FB268614}"/>
          </ac:inkMkLst>
        </pc:inkChg>
        <pc:inkChg chg="add del">
          <ac:chgData name="Bakó Borka" userId="3ebc435d-84f1-4c05-bebb-25521f1e629a" providerId="ADAL" clId="{1955EAEA-9CAE-8F41-BA49-DF50ECF16DB2}" dt="2022-11-01T19:25:04.761" v="995"/>
          <ac:inkMkLst>
            <pc:docMk/>
            <pc:sldMk cId="1264128554" sldId="256"/>
            <ac:inkMk id="8" creationId="{CA07479A-EA60-3E92-626F-900BCAAB13FB}"/>
          </ac:inkMkLst>
        </pc:inkChg>
        <pc:inkChg chg="add del">
          <ac:chgData name="Bakó Borka" userId="3ebc435d-84f1-4c05-bebb-25521f1e629a" providerId="ADAL" clId="{1955EAEA-9CAE-8F41-BA49-DF50ECF16DB2}" dt="2022-11-01T19:25:04.761" v="995"/>
          <ac:inkMkLst>
            <pc:docMk/>
            <pc:sldMk cId="1264128554" sldId="256"/>
            <ac:inkMk id="9" creationId="{DAE642EE-1BEE-63EF-94CE-73444498B4D6}"/>
          </ac:inkMkLst>
        </pc:inkChg>
        <pc:inkChg chg="add del">
          <ac:chgData name="Bakó Borka" userId="3ebc435d-84f1-4c05-bebb-25521f1e629a" providerId="ADAL" clId="{1955EAEA-9CAE-8F41-BA49-DF50ECF16DB2}" dt="2022-11-01T19:25:04.761" v="995"/>
          <ac:inkMkLst>
            <pc:docMk/>
            <pc:sldMk cId="1264128554" sldId="256"/>
            <ac:inkMk id="10" creationId="{60A25EDF-20D6-E48E-CD35-1B15CD730004}"/>
          </ac:inkMkLst>
        </pc:inkChg>
        <pc:inkChg chg="add del">
          <ac:chgData name="Bakó Borka" userId="3ebc435d-84f1-4c05-bebb-25521f1e629a" providerId="ADAL" clId="{1955EAEA-9CAE-8F41-BA49-DF50ECF16DB2}" dt="2022-11-01T19:25:04.761" v="995"/>
          <ac:inkMkLst>
            <pc:docMk/>
            <pc:sldMk cId="1264128554" sldId="256"/>
            <ac:inkMk id="11" creationId="{A47BA6CD-E3A0-70E4-5A69-C98E1D46A811}"/>
          </ac:inkMkLst>
        </pc:inkChg>
        <pc:inkChg chg="add del reco">
          <ac:chgData name="Bakó Borka" userId="3ebc435d-84f1-4c05-bebb-25521f1e629a" providerId="ADAL" clId="{1955EAEA-9CAE-8F41-BA49-DF50ECF16DB2}" dt="2022-11-01T19:25:17.426" v="1012"/>
          <ac:inkMkLst>
            <pc:docMk/>
            <pc:sldMk cId="1264128554" sldId="256"/>
            <ac:inkMk id="12" creationId="{47B11A32-A7B9-E30D-C1A8-A165D4C2ABB6}"/>
          </ac:inkMkLst>
        </pc:inkChg>
        <pc:inkChg chg="add del">
          <ac:chgData name="Bakó Borka" userId="3ebc435d-84f1-4c05-bebb-25521f1e629a" providerId="ADAL" clId="{1955EAEA-9CAE-8F41-BA49-DF50ECF16DB2}" dt="2022-11-01T19:25:09.152" v="1000"/>
          <ac:inkMkLst>
            <pc:docMk/>
            <pc:sldMk cId="1264128554" sldId="256"/>
            <ac:inkMk id="13" creationId="{565A958F-9B36-5872-9AB4-48DCDDA4E376}"/>
          </ac:inkMkLst>
        </pc:inkChg>
        <pc:inkChg chg="add del">
          <ac:chgData name="Bakó Borka" userId="3ebc435d-84f1-4c05-bebb-25521f1e629a" providerId="ADAL" clId="{1955EAEA-9CAE-8F41-BA49-DF50ECF16DB2}" dt="2022-11-01T19:25:09.152" v="1000"/>
          <ac:inkMkLst>
            <pc:docMk/>
            <pc:sldMk cId="1264128554" sldId="256"/>
            <ac:inkMk id="14" creationId="{DE156B32-B852-CE2D-C018-1D891E4A8331}"/>
          </ac:inkMkLst>
        </pc:inkChg>
        <pc:inkChg chg="add del">
          <ac:chgData name="Bakó Borka" userId="3ebc435d-84f1-4c05-bebb-25521f1e629a" providerId="ADAL" clId="{1955EAEA-9CAE-8F41-BA49-DF50ECF16DB2}" dt="2022-11-01T19:25:09.152" v="1000"/>
          <ac:inkMkLst>
            <pc:docMk/>
            <pc:sldMk cId="1264128554" sldId="256"/>
            <ac:inkMk id="15" creationId="{2F13F590-6F25-F0B0-1F72-6591125FD588}"/>
          </ac:inkMkLst>
        </pc:inkChg>
        <pc:inkChg chg="add del">
          <ac:chgData name="Bakó Borka" userId="3ebc435d-84f1-4c05-bebb-25521f1e629a" providerId="ADAL" clId="{1955EAEA-9CAE-8F41-BA49-DF50ECF16DB2}" dt="2022-11-01T19:25:09.152" v="1000"/>
          <ac:inkMkLst>
            <pc:docMk/>
            <pc:sldMk cId="1264128554" sldId="256"/>
            <ac:inkMk id="16" creationId="{A67166AA-85EB-80CA-2239-678CCA43615E}"/>
          </ac:inkMkLst>
        </pc:inkChg>
        <pc:inkChg chg="add del reco">
          <ac:chgData name="Bakó Borka" userId="3ebc435d-84f1-4c05-bebb-25521f1e629a" providerId="ADAL" clId="{1955EAEA-9CAE-8F41-BA49-DF50ECF16DB2}" dt="2022-11-01T19:25:17.414" v="1011"/>
          <ac:inkMkLst>
            <pc:docMk/>
            <pc:sldMk cId="1264128554" sldId="256"/>
            <ac:inkMk id="17" creationId="{3E41EA8C-5485-0EF1-5AEB-F19375C36EB3}"/>
          </ac:inkMkLst>
        </pc:inkChg>
        <pc:inkChg chg="add del">
          <ac:chgData name="Bakó Borka" userId="3ebc435d-84f1-4c05-bebb-25521f1e629a" providerId="ADAL" clId="{1955EAEA-9CAE-8F41-BA49-DF50ECF16DB2}" dt="2022-11-01T19:25:10.791" v="1003"/>
          <ac:inkMkLst>
            <pc:docMk/>
            <pc:sldMk cId="1264128554" sldId="256"/>
            <ac:inkMk id="18" creationId="{CE50FBF4-C4BF-564E-0061-FE8DFA56D75E}"/>
          </ac:inkMkLst>
        </pc:inkChg>
        <pc:inkChg chg="add del">
          <ac:chgData name="Bakó Borka" userId="3ebc435d-84f1-4c05-bebb-25521f1e629a" providerId="ADAL" clId="{1955EAEA-9CAE-8F41-BA49-DF50ECF16DB2}" dt="2022-11-01T19:25:10.791" v="1003"/>
          <ac:inkMkLst>
            <pc:docMk/>
            <pc:sldMk cId="1264128554" sldId="256"/>
            <ac:inkMk id="19" creationId="{C42DE151-8A1E-DE57-E669-03D3040BD0E6}"/>
          </ac:inkMkLst>
        </pc:inkChg>
        <pc:inkChg chg="add del reco">
          <ac:chgData name="Bakó Borka" userId="3ebc435d-84f1-4c05-bebb-25521f1e629a" providerId="ADAL" clId="{1955EAEA-9CAE-8F41-BA49-DF50ECF16DB2}" dt="2022-11-01T19:25:17.410" v="1010"/>
          <ac:inkMkLst>
            <pc:docMk/>
            <pc:sldMk cId="1264128554" sldId="256"/>
            <ac:inkMk id="20" creationId="{15C93F22-A785-9961-596E-72077B39C8CC}"/>
          </ac:inkMkLst>
        </pc:inkChg>
        <pc:inkChg chg="add del">
          <ac:chgData name="Bakó Borka" userId="3ebc435d-84f1-4c05-bebb-25521f1e629a" providerId="ADAL" clId="{1955EAEA-9CAE-8F41-BA49-DF50ECF16DB2}" dt="2022-11-01T19:25:14.497" v="1008"/>
          <ac:inkMkLst>
            <pc:docMk/>
            <pc:sldMk cId="1264128554" sldId="256"/>
            <ac:inkMk id="21" creationId="{193C302A-5347-2808-7537-ADCC0E840264}"/>
          </ac:inkMkLst>
        </pc:inkChg>
        <pc:inkChg chg="add del">
          <ac:chgData name="Bakó Borka" userId="3ebc435d-84f1-4c05-bebb-25521f1e629a" providerId="ADAL" clId="{1955EAEA-9CAE-8F41-BA49-DF50ECF16DB2}" dt="2022-11-01T19:25:14.497" v="1008"/>
          <ac:inkMkLst>
            <pc:docMk/>
            <pc:sldMk cId="1264128554" sldId="256"/>
            <ac:inkMk id="22" creationId="{D83E9984-3CE2-0660-C10A-2F1A1FC91C20}"/>
          </ac:inkMkLst>
        </pc:inkChg>
        <pc:inkChg chg="add del">
          <ac:chgData name="Bakó Borka" userId="3ebc435d-84f1-4c05-bebb-25521f1e629a" providerId="ADAL" clId="{1955EAEA-9CAE-8F41-BA49-DF50ECF16DB2}" dt="2022-11-01T19:25:14.497" v="1008"/>
          <ac:inkMkLst>
            <pc:docMk/>
            <pc:sldMk cId="1264128554" sldId="256"/>
            <ac:inkMk id="23" creationId="{B3DE2DA4-61EA-D82B-E251-673BBE36C500}"/>
          </ac:inkMkLst>
        </pc:inkChg>
        <pc:inkChg chg="add del">
          <ac:chgData name="Bakó Borka" userId="3ebc435d-84f1-4c05-bebb-25521f1e629a" providerId="ADAL" clId="{1955EAEA-9CAE-8F41-BA49-DF50ECF16DB2}" dt="2022-11-01T19:25:14.497" v="1008"/>
          <ac:inkMkLst>
            <pc:docMk/>
            <pc:sldMk cId="1264128554" sldId="256"/>
            <ac:inkMk id="24" creationId="{5DD1B09B-5C14-1B82-4AC0-748755E9600F}"/>
          </ac:inkMkLst>
        </pc:inkChg>
        <pc:inkChg chg="add del reco">
          <ac:chgData name="Bakó Borka" userId="3ebc435d-84f1-4c05-bebb-25521f1e629a" providerId="ADAL" clId="{1955EAEA-9CAE-8F41-BA49-DF50ECF16DB2}" dt="2022-11-01T19:25:17.408" v="1009"/>
          <ac:inkMkLst>
            <pc:docMk/>
            <pc:sldMk cId="1264128554" sldId="256"/>
            <ac:inkMk id="25" creationId="{EA5337A9-D0CA-427E-E82A-5E5C15F7C76A}"/>
          </ac:inkMkLst>
        </pc:inkChg>
        <pc:inkChg chg="add del">
          <ac:chgData name="Bakó Borka" userId="3ebc435d-84f1-4c05-bebb-25521f1e629a" providerId="ADAL" clId="{1955EAEA-9CAE-8F41-BA49-DF50ECF16DB2}" dt="2022-11-01T19:25:18.451" v="1013"/>
          <ac:inkMkLst>
            <pc:docMk/>
            <pc:sldMk cId="1264128554" sldId="256"/>
            <ac:inkMk id="26" creationId="{4C8EF743-7467-5883-5ED9-BCE5A4888FFE}"/>
          </ac:inkMkLst>
        </pc:inkChg>
        <pc:inkChg chg="add del">
          <ac:chgData name="Bakó Borka" userId="3ebc435d-84f1-4c05-bebb-25521f1e629a" providerId="ADAL" clId="{1955EAEA-9CAE-8F41-BA49-DF50ECF16DB2}" dt="2022-11-01T19:25:18.451" v="1013"/>
          <ac:inkMkLst>
            <pc:docMk/>
            <pc:sldMk cId="1264128554" sldId="256"/>
            <ac:inkMk id="27" creationId="{1C9734EE-A423-B415-5131-904BDAC43F40}"/>
          </ac:inkMkLst>
        </pc:inkChg>
        <pc:inkChg chg="add del">
          <ac:chgData name="Bakó Borka" userId="3ebc435d-84f1-4c05-bebb-25521f1e629a" providerId="ADAL" clId="{1955EAEA-9CAE-8F41-BA49-DF50ECF16DB2}" dt="2022-11-01T19:25:18.451" v="1013"/>
          <ac:inkMkLst>
            <pc:docMk/>
            <pc:sldMk cId="1264128554" sldId="256"/>
            <ac:inkMk id="28" creationId="{043198FC-31E4-33DA-95D0-D49C833490E6}"/>
          </ac:inkMkLst>
        </pc:inkChg>
        <pc:inkChg chg="add del">
          <ac:chgData name="Bakó Borka" userId="3ebc435d-84f1-4c05-bebb-25521f1e629a" providerId="ADAL" clId="{1955EAEA-9CAE-8F41-BA49-DF50ECF16DB2}" dt="2022-11-01T19:25:18.451" v="1013"/>
          <ac:inkMkLst>
            <pc:docMk/>
            <pc:sldMk cId="1264128554" sldId="256"/>
            <ac:inkMk id="29" creationId="{0713FCCA-B619-A20F-578B-8D94933B94C6}"/>
          </ac:inkMkLst>
        </pc:inkChg>
        <pc:inkChg chg="add del reco">
          <ac:chgData name="Bakó Borka" userId="3ebc435d-84f1-4c05-bebb-25521f1e629a" providerId="ADAL" clId="{1955EAEA-9CAE-8F41-BA49-DF50ECF16DB2}" dt="2022-11-01T19:25:21.172" v="1014"/>
          <ac:inkMkLst>
            <pc:docMk/>
            <pc:sldMk cId="1264128554" sldId="256"/>
            <ac:inkMk id="30" creationId="{826FA764-9DCC-ED7D-042E-970CF3EFB9F2}"/>
          </ac:inkMkLst>
        </pc:inkChg>
        <pc:inkChg chg="add del">
          <ac:chgData name="Bakó Borka" userId="3ebc435d-84f1-4c05-bebb-25521f1e629a" providerId="ADAL" clId="{1955EAEA-9CAE-8F41-BA49-DF50ECF16DB2}" dt="2022-11-01T19:25:25.862" v="1017"/>
          <ac:inkMkLst>
            <pc:docMk/>
            <pc:sldMk cId="1264128554" sldId="256"/>
            <ac:inkMk id="31" creationId="{88ACB32B-F67F-E6ED-1951-65C796BBD9BB}"/>
          </ac:inkMkLst>
        </pc:inkChg>
        <pc:inkChg chg="add del">
          <ac:chgData name="Bakó Borka" userId="3ebc435d-84f1-4c05-bebb-25521f1e629a" providerId="ADAL" clId="{1955EAEA-9CAE-8F41-BA49-DF50ECF16DB2}" dt="2022-11-01T19:25:42.984" v="1023"/>
          <ac:inkMkLst>
            <pc:docMk/>
            <pc:sldMk cId="1264128554" sldId="256"/>
            <ac:inkMk id="32" creationId="{58FCEC11-9E15-787B-717C-F59054052B7B}"/>
          </ac:inkMkLst>
        </pc:inkChg>
        <pc:inkChg chg="add del">
          <ac:chgData name="Bakó Borka" userId="3ebc435d-84f1-4c05-bebb-25521f1e629a" providerId="ADAL" clId="{1955EAEA-9CAE-8F41-BA49-DF50ECF16DB2}" dt="2022-11-01T19:25:42.984" v="1023"/>
          <ac:inkMkLst>
            <pc:docMk/>
            <pc:sldMk cId="1264128554" sldId="256"/>
            <ac:inkMk id="33" creationId="{46EC8C62-B439-E48A-1238-509C8177B8CA}"/>
          </ac:inkMkLst>
        </pc:inkChg>
        <pc:inkChg chg="add del">
          <ac:chgData name="Bakó Borka" userId="3ebc435d-84f1-4c05-bebb-25521f1e629a" providerId="ADAL" clId="{1955EAEA-9CAE-8F41-BA49-DF50ECF16DB2}" dt="2022-11-01T19:25:42.984" v="1023"/>
          <ac:inkMkLst>
            <pc:docMk/>
            <pc:sldMk cId="1264128554" sldId="256"/>
            <ac:inkMk id="34" creationId="{7C662104-A769-5227-3D18-FD8C2E4C3281}"/>
          </ac:inkMkLst>
        </pc:inkChg>
        <pc:inkChg chg="add del">
          <ac:chgData name="Bakó Borka" userId="3ebc435d-84f1-4c05-bebb-25521f1e629a" providerId="ADAL" clId="{1955EAEA-9CAE-8F41-BA49-DF50ECF16DB2}" dt="2022-11-01T19:25:42.984" v="1023"/>
          <ac:inkMkLst>
            <pc:docMk/>
            <pc:sldMk cId="1264128554" sldId="256"/>
            <ac:inkMk id="35" creationId="{FA96A04B-BADF-8829-AB58-CC26F05E3309}"/>
          </ac:inkMkLst>
        </pc:inkChg>
        <pc:inkChg chg="add del">
          <ac:chgData name="Bakó Borka" userId="3ebc435d-84f1-4c05-bebb-25521f1e629a" providerId="ADAL" clId="{1955EAEA-9CAE-8F41-BA49-DF50ECF16DB2}" dt="2022-11-01T19:25:42.984" v="1023"/>
          <ac:inkMkLst>
            <pc:docMk/>
            <pc:sldMk cId="1264128554" sldId="256"/>
            <ac:inkMk id="36" creationId="{B6E5BCA6-A91E-602B-1212-73FBC96BB374}"/>
          </ac:inkMkLst>
        </pc:inkChg>
        <pc:inkChg chg="add del reco">
          <ac:chgData name="Bakó Borka" userId="3ebc435d-84f1-4c05-bebb-25521f1e629a" providerId="ADAL" clId="{1955EAEA-9CAE-8F41-BA49-DF50ECF16DB2}" dt="2022-11-01T19:25:46.122" v="1024"/>
          <ac:inkMkLst>
            <pc:docMk/>
            <pc:sldMk cId="1264128554" sldId="256"/>
            <ac:inkMk id="37" creationId="{C7829B28-E2E1-FE2C-734A-5E4174AFB068}"/>
          </ac:inkMkLst>
        </pc:inkChg>
        <pc:inkChg chg="add del">
          <ac:chgData name="Bakó Borka" userId="3ebc435d-84f1-4c05-bebb-25521f1e629a" providerId="ADAL" clId="{1955EAEA-9CAE-8F41-BA49-DF50ECF16DB2}" dt="2022-11-01T19:25:52.104" v="1027"/>
          <ac:inkMkLst>
            <pc:docMk/>
            <pc:sldMk cId="1264128554" sldId="256"/>
            <ac:inkMk id="38" creationId="{627A8791-5D34-5CC2-6BD8-E14B9A94296B}"/>
          </ac:inkMkLst>
        </pc:inkChg>
        <pc:inkChg chg="add del">
          <ac:chgData name="Bakó Borka" userId="3ebc435d-84f1-4c05-bebb-25521f1e629a" providerId="ADAL" clId="{1955EAEA-9CAE-8F41-BA49-DF50ECF16DB2}" dt="2022-11-01T19:25:52.104" v="1027"/>
          <ac:inkMkLst>
            <pc:docMk/>
            <pc:sldMk cId="1264128554" sldId="256"/>
            <ac:inkMk id="39" creationId="{8D5C532F-889C-3385-5EE5-DB2A1616DB07}"/>
          </ac:inkMkLst>
        </pc:inkChg>
        <pc:inkChg chg="add del reco">
          <ac:chgData name="Bakó Borka" userId="3ebc435d-84f1-4c05-bebb-25521f1e629a" providerId="ADAL" clId="{1955EAEA-9CAE-8F41-BA49-DF50ECF16DB2}" dt="2022-11-01T19:26:24.014" v="1054"/>
          <ac:inkMkLst>
            <pc:docMk/>
            <pc:sldMk cId="1264128554" sldId="256"/>
            <ac:inkMk id="40" creationId="{24C43FBD-106A-17E1-8C43-412C1ECAC8B2}"/>
          </ac:inkMkLst>
        </pc:inkChg>
        <pc:inkChg chg="add del">
          <ac:chgData name="Bakó Borka" userId="3ebc435d-84f1-4c05-bebb-25521f1e629a" providerId="ADAL" clId="{1955EAEA-9CAE-8F41-BA49-DF50ECF16DB2}" dt="2022-11-01T19:26:24.012" v="1053"/>
          <ac:inkMkLst>
            <pc:docMk/>
            <pc:sldMk cId="1264128554" sldId="256"/>
            <ac:inkMk id="41" creationId="{CBC57593-78E3-B2A1-213E-50C4F18BAA27}"/>
          </ac:inkMkLst>
        </pc:inkChg>
        <pc:inkChg chg="add del">
          <ac:chgData name="Bakó Borka" userId="3ebc435d-84f1-4c05-bebb-25521f1e629a" providerId="ADAL" clId="{1955EAEA-9CAE-8F41-BA49-DF50ECF16DB2}" dt="2022-11-01T19:25:58.395" v="1035"/>
          <ac:inkMkLst>
            <pc:docMk/>
            <pc:sldMk cId="1264128554" sldId="256"/>
            <ac:inkMk id="42" creationId="{0BF23DE9-C309-A8C5-F871-AFDB3B8374E1}"/>
          </ac:inkMkLst>
        </pc:inkChg>
        <pc:inkChg chg="add del">
          <ac:chgData name="Bakó Borka" userId="3ebc435d-84f1-4c05-bebb-25521f1e629a" providerId="ADAL" clId="{1955EAEA-9CAE-8F41-BA49-DF50ECF16DB2}" dt="2022-11-01T19:25:57.659" v="1034"/>
          <ac:inkMkLst>
            <pc:docMk/>
            <pc:sldMk cId="1264128554" sldId="256"/>
            <ac:inkMk id="43" creationId="{EDE227F3-AC92-3BFD-6724-7A3ABDF3C614}"/>
          </ac:inkMkLst>
        </pc:inkChg>
        <pc:inkChg chg="add del">
          <ac:chgData name="Bakó Borka" userId="3ebc435d-84f1-4c05-bebb-25521f1e629a" providerId="ADAL" clId="{1955EAEA-9CAE-8F41-BA49-DF50ECF16DB2}" dt="2022-11-01T19:25:57.515" v="1033"/>
          <ac:inkMkLst>
            <pc:docMk/>
            <pc:sldMk cId="1264128554" sldId="256"/>
            <ac:inkMk id="44" creationId="{0FC21B79-D4A4-B68A-F054-E246CF8F6B4B}"/>
          </ac:inkMkLst>
        </pc:inkChg>
        <pc:inkChg chg="add del reco">
          <ac:chgData name="Bakó Borka" userId="3ebc435d-84f1-4c05-bebb-25521f1e629a" providerId="ADAL" clId="{1955EAEA-9CAE-8F41-BA49-DF50ECF16DB2}" dt="2022-11-01T19:25:57.515" v="1033"/>
          <ac:inkMkLst>
            <pc:docMk/>
            <pc:sldMk cId="1264128554" sldId="256"/>
            <ac:inkMk id="45" creationId="{350DDEB6-C23C-BCC7-F4F3-5578F9F620F6}"/>
          </ac:inkMkLst>
        </pc:inkChg>
        <pc:inkChg chg="add del">
          <ac:chgData name="Bakó Borka" userId="3ebc435d-84f1-4c05-bebb-25521f1e629a" providerId="ADAL" clId="{1955EAEA-9CAE-8F41-BA49-DF50ECF16DB2}" dt="2022-11-01T19:26:03.897" v="1038"/>
          <ac:inkMkLst>
            <pc:docMk/>
            <pc:sldMk cId="1264128554" sldId="256"/>
            <ac:inkMk id="46" creationId="{76655463-FD37-9701-3337-F97F7DD55602}"/>
          </ac:inkMkLst>
        </pc:inkChg>
        <pc:inkChg chg="add del">
          <ac:chgData name="Bakó Borka" userId="3ebc435d-84f1-4c05-bebb-25521f1e629a" providerId="ADAL" clId="{1955EAEA-9CAE-8F41-BA49-DF50ECF16DB2}" dt="2022-11-01T19:26:03.897" v="1038"/>
          <ac:inkMkLst>
            <pc:docMk/>
            <pc:sldMk cId="1264128554" sldId="256"/>
            <ac:inkMk id="47" creationId="{21511C33-62CE-28C5-24CD-5D63287C2EE4}"/>
          </ac:inkMkLst>
        </pc:inkChg>
        <pc:inkChg chg="add del reco">
          <ac:chgData name="Bakó Borka" userId="3ebc435d-84f1-4c05-bebb-25521f1e629a" providerId="ADAL" clId="{1955EAEA-9CAE-8F41-BA49-DF50ECF16DB2}" dt="2022-11-01T19:26:24.011" v="1052"/>
          <ac:inkMkLst>
            <pc:docMk/>
            <pc:sldMk cId="1264128554" sldId="256"/>
            <ac:inkMk id="48" creationId="{06248A84-B9AD-93BE-FE07-4D4EFD6055DE}"/>
          </ac:inkMkLst>
        </pc:inkChg>
        <pc:inkChg chg="add del">
          <ac:chgData name="Bakó Borka" userId="3ebc435d-84f1-4c05-bebb-25521f1e629a" providerId="ADAL" clId="{1955EAEA-9CAE-8F41-BA49-DF50ECF16DB2}" dt="2022-11-01T19:26:08.783" v="1041"/>
          <ac:inkMkLst>
            <pc:docMk/>
            <pc:sldMk cId="1264128554" sldId="256"/>
            <ac:inkMk id="49" creationId="{020CF776-4CDE-ED4A-0A39-355B7FD98FF6}"/>
          </ac:inkMkLst>
        </pc:inkChg>
        <pc:inkChg chg="add del">
          <ac:chgData name="Bakó Borka" userId="3ebc435d-84f1-4c05-bebb-25521f1e629a" providerId="ADAL" clId="{1955EAEA-9CAE-8F41-BA49-DF50ECF16DB2}" dt="2022-11-01T19:26:08.783" v="1041"/>
          <ac:inkMkLst>
            <pc:docMk/>
            <pc:sldMk cId="1264128554" sldId="256"/>
            <ac:inkMk id="50" creationId="{41C4F874-A6C0-7AC7-F7D6-59CCE7DBC74E}"/>
          </ac:inkMkLst>
        </pc:inkChg>
        <pc:inkChg chg="add del reco">
          <ac:chgData name="Bakó Borka" userId="3ebc435d-84f1-4c05-bebb-25521f1e629a" providerId="ADAL" clId="{1955EAEA-9CAE-8F41-BA49-DF50ECF16DB2}" dt="2022-11-01T19:26:24.009" v="1051"/>
          <ac:inkMkLst>
            <pc:docMk/>
            <pc:sldMk cId="1264128554" sldId="256"/>
            <ac:inkMk id="51" creationId="{B33674DD-F4D3-02EA-42D0-A73729AB1913}"/>
          </ac:inkMkLst>
        </pc:inkChg>
        <pc:inkChg chg="add del">
          <ac:chgData name="Bakó Borka" userId="3ebc435d-84f1-4c05-bebb-25521f1e629a" providerId="ADAL" clId="{1955EAEA-9CAE-8F41-BA49-DF50ECF16DB2}" dt="2022-11-01T19:26:24.007" v="1050"/>
          <ac:inkMkLst>
            <pc:docMk/>
            <pc:sldMk cId="1264128554" sldId="256"/>
            <ac:inkMk id="52" creationId="{515ADB73-28F9-28EA-2C4E-46A9323BC841}"/>
          </ac:inkMkLst>
        </pc:inkChg>
        <pc:inkChg chg="add del">
          <ac:chgData name="Bakó Borka" userId="3ebc435d-84f1-4c05-bebb-25521f1e629a" providerId="ADAL" clId="{1955EAEA-9CAE-8F41-BA49-DF50ECF16DB2}" dt="2022-11-01T19:26:24.006" v="1049"/>
          <ac:inkMkLst>
            <pc:docMk/>
            <pc:sldMk cId="1264128554" sldId="256"/>
            <ac:inkMk id="53" creationId="{2C0C6BDD-D1CB-8B00-8972-FF8EB7A0D0E5}"/>
          </ac:inkMkLst>
        </pc:inkChg>
        <pc:inkChg chg="add del">
          <ac:chgData name="Bakó Borka" userId="3ebc435d-84f1-4c05-bebb-25521f1e629a" providerId="ADAL" clId="{1955EAEA-9CAE-8F41-BA49-DF50ECF16DB2}" dt="2022-11-01T19:26:17.186" v="1047"/>
          <ac:inkMkLst>
            <pc:docMk/>
            <pc:sldMk cId="1264128554" sldId="256"/>
            <ac:inkMk id="54" creationId="{62F2E257-C898-7AE1-4986-06A76A7A06EF}"/>
          </ac:inkMkLst>
        </pc:inkChg>
        <pc:inkChg chg="add del">
          <ac:chgData name="Bakó Borka" userId="3ebc435d-84f1-4c05-bebb-25521f1e629a" providerId="ADAL" clId="{1955EAEA-9CAE-8F41-BA49-DF50ECF16DB2}" dt="2022-11-01T19:26:17.186" v="1047"/>
          <ac:inkMkLst>
            <pc:docMk/>
            <pc:sldMk cId="1264128554" sldId="256"/>
            <ac:inkMk id="55" creationId="{94DF7505-8BF2-7DA4-EA52-F62C1D61B7A5}"/>
          </ac:inkMkLst>
        </pc:inkChg>
        <pc:inkChg chg="add del">
          <ac:chgData name="Bakó Borka" userId="3ebc435d-84f1-4c05-bebb-25521f1e629a" providerId="ADAL" clId="{1955EAEA-9CAE-8F41-BA49-DF50ECF16DB2}" dt="2022-11-01T19:26:17.186" v="1047"/>
          <ac:inkMkLst>
            <pc:docMk/>
            <pc:sldMk cId="1264128554" sldId="256"/>
            <ac:inkMk id="56" creationId="{99E9FB5B-70AB-1BE6-35DB-1C1E98486AEA}"/>
          </ac:inkMkLst>
        </pc:inkChg>
        <pc:inkChg chg="add del reco">
          <ac:chgData name="Bakó Borka" userId="3ebc435d-84f1-4c05-bebb-25521f1e629a" providerId="ADAL" clId="{1955EAEA-9CAE-8F41-BA49-DF50ECF16DB2}" dt="2022-11-01T19:26:24.004" v="1048"/>
          <ac:inkMkLst>
            <pc:docMk/>
            <pc:sldMk cId="1264128554" sldId="256"/>
            <ac:inkMk id="57" creationId="{3F724808-4495-101C-C947-B8DEE58EFCC2}"/>
          </ac:inkMkLst>
        </pc:inkChg>
        <pc:inkChg chg="add del">
          <ac:chgData name="Bakó Borka" userId="3ebc435d-84f1-4c05-bebb-25521f1e629a" providerId="ADAL" clId="{1955EAEA-9CAE-8F41-BA49-DF50ECF16DB2}" dt="2022-11-01T19:27:10.061" v="1061"/>
          <ac:inkMkLst>
            <pc:docMk/>
            <pc:sldMk cId="1264128554" sldId="256"/>
            <ac:inkMk id="58" creationId="{44C60263-F14F-47FF-FE8D-F027E771D087}"/>
          </ac:inkMkLst>
        </pc:inkChg>
        <pc:inkChg chg="add del">
          <ac:chgData name="Bakó Borka" userId="3ebc435d-84f1-4c05-bebb-25521f1e629a" providerId="ADAL" clId="{1955EAEA-9CAE-8F41-BA49-DF50ECF16DB2}" dt="2022-11-01T19:27:10.054" v="1060"/>
          <ac:inkMkLst>
            <pc:docMk/>
            <pc:sldMk cId="1264128554" sldId="256"/>
            <ac:inkMk id="59" creationId="{A56ED8E6-2E54-FB0A-9B6C-BEF82FDE6B3D}"/>
          </ac:inkMkLst>
        </pc:inkChg>
        <pc:inkChg chg="add mod">
          <ac:chgData name="Bakó Borka" userId="3ebc435d-84f1-4c05-bebb-25521f1e629a" providerId="ADAL" clId="{1955EAEA-9CAE-8F41-BA49-DF50ECF16DB2}" dt="2022-11-01T19:28:30.458" v="1079" actId="1076"/>
          <ac:inkMkLst>
            <pc:docMk/>
            <pc:sldMk cId="1264128554" sldId="256"/>
            <ac:inkMk id="60" creationId="{4C32A809-EE3C-7717-9C41-E358F10C0884}"/>
          </ac:inkMkLst>
        </pc:inkChg>
        <pc:inkChg chg="add del">
          <ac:chgData name="Bakó Borka" userId="3ebc435d-84f1-4c05-bebb-25521f1e629a" providerId="ADAL" clId="{1955EAEA-9CAE-8F41-BA49-DF50ECF16DB2}" dt="2022-11-01T19:27:10.042" v="1059"/>
          <ac:inkMkLst>
            <pc:docMk/>
            <pc:sldMk cId="1264128554" sldId="256"/>
            <ac:inkMk id="61" creationId="{BFE69007-AF59-3719-B8C5-7876CD50D865}"/>
          </ac:inkMkLst>
        </pc:inkChg>
        <pc:inkChg chg="add del">
          <ac:chgData name="Bakó Borka" userId="3ebc435d-84f1-4c05-bebb-25521f1e629a" providerId="ADAL" clId="{1955EAEA-9CAE-8F41-BA49-DF50ECF16DB2}" dt="2022-11-01T19:27:11.106" v="1062"/>
          <ac:inkMkLst>
            <pc:docMk/>
            <pc:sldMk cId="1264128554" sldId="256"/>
            <ac:inkMk id="62" creationId="{54B3A6E5-E5AB-70BB-B80C-EC0D8A1391B3}"/>
          </ac:inkMkLst>
        </pc:inkChg>
        <pc:inkChg chg="add del">
          <ac:chgData name="Bakó Borka" userId="3ebc435d-84f1-4c05-bebb-25521f1e629a" providerId="ADAL" clId="{1955EAEA-9CAE-8F41-BA49-DF50ECF16DB2}" dt="2022-11-01T19:27:11.106" v="1062"/>
          <ac:inkMkLst>
            <pc:docMk/>
            <pc:sldMk cId="1264128554" sldId="256"/>
            <ac:inkMk id="63" creationId="{5C0FBDC6-471E-96E1-EFDF-BD01256D90E4}"/>
          </ac:inkMkLst>
        </pc:inkChg>
        <pc:inkChg chg="add del">
          <ac:chgData name="Bakó Borka" userId="3ebc435d-84f1-4c05-bebb-25521f1e629a" providerId="ADAL" clId="{1955EAEA-9CAE-8F41-BA49-DF50ECF16DB2}" dt="2022-11-01T19:27:11.106" v="1062"/>
          <ac:inkMkLst>
            <pc:docMk/>
            <pc:sldMk cId="1264128554" sldId="256"/>
            <ac:inkMk id="64" creationId="{8DA921DB-BCE8-908F-76EC-50D3471CD018}"/>
          </ac:inkMkLst>
        </pc:inkChg>
        <pc:inkChg chg="add del reco">
          <ac:chgData name="Bakó Borka" userId="3ebc435d-84f1-4c05-bebb-25521f1e629a" providerId="ADAL" clId="{1955EAEA-9CAE-8F41-BA49-DF50ECF16DB2}" dt="2022-11-01T19:27:14.248" v="1063"/>
          <ac:inkMkLst>
            <pc:docMk/>
            <pc:sldMk cId="1264128554" sldId="256"/>
            <ac:inkMk id="65" creationId="{E9FEB6EF-7804-E303-A86B-0070868E5DF7}"/>
          </ac:inkMkLst>
        </pc:inkChg>
        <pc:inkChg chg="add mod">
          <ac:chgData name="Bakó Borka" userId="3ebc435d-84f1-4c05-bebb-25521f1e629a" providerId="ADAL" clId="{1955EAEA-9CAE-8F41-BA49-DF50ECF16DB2}" dt="2022-11-01T19:28:30.458" v="1079" actId="1076"/>
          <ac:inkMkLst>
            <pc:docMk/>
            <pc:sldMk cId="1264128554" sldId="256"/>
            <ac:inkMk id="66" creationId="{A16EBAE3-3361-8731-56A0-1D2FAF2E88C3}"/>
          </ac:inkMkLst>
        </pc:inkChg>
        <pc:inkChg chg="add mod">
          <ac:chgData name="Bakó Borka" userId="3ebc435d-84f1-4c05-bebb-25521f1e629a" providerId="ADAL" clId="{1955EAEA-9CAE-8F41-BA49-DF50ECF16DB2}" dt="2022-11-01T19:28:30.458" v="1079" actId="1076"/>
          <ac:inkMkLst>
            <pc:docMk/>
            <pc:sldMk cId="1264128554" sldId="256"/>
            <ac:inkMk id="67" creationId="{7B56F216-8261-AC0B-920F-15C8945989C8}"/>
          </ac:inkMkLst>
        </pc:inkChg>
        <pc:inkChg chg="add del">
          <ac:chgData name="Bakó Borka" userId="3ebc435d-84f1-4c05-bebb-25521f1e629a" providerId="ADAL" clId="{1955EAEA-9CAE-8F41-BA49-DF50ECF16DB2}" dt="2022-11-01T19:27:38.730" v="1068"/>
          <ac:inkMkLst>
            <pc:docMk/>
            <pc:sldMk cId="1264128554" sldId="256"/>
            <ac:inkMk id="68" creationId="{D3ACB22E-D888-BC12-C147-C25CE6E80E52}"/>
          </ac:inkMkLst>
        </pc:inkChg>
        <pc:inkChg chg="add del">
          <ac:chgData name="Bakó Borka" userId="3ebc435d-84f1-4c05-bebb-25521f1e629a" providerId="ADAL" clId="{1955EAEA-9CAE-8F41-BA49-DF50ECF16DB2}" dt="2022-11-01T19:27:38.730" v="1068"/>
          <ac:inkMkLst>
            <pc:docMk/>
            <pc:sldMk cId="1264128554" sldId="256"/>
            <ac:inkMk id="69" creationId="{9B0094D7-E8A7-0965-31D0-3E6351097A98}"/>
          </ac:inkMkLst>
        </pc:inkChg>
        <pc:inkChg chg="add mod reco">
          <ac:chgData name="Bakó Borka" userId="3ebc435d-84f1-4c05-bebb-25521f1e629a" providerId="ADAL" clId="{1955EAEA-9CAE-8F41-BA49-DF50ECF16DB2}" dt="2022-11-01T19:28:30.458" v="1079" actId="1076"/>
          <ac:inkMkLst>
            <pc:docMk/>
            <pc:sldMk cId="1264128554" sldId="256"/>
            <ac:inkMk id="70" creationId="{3BA9CA17-6A80-F6CC-1790-09A2E39C6978}"/>
          </ac:inkMkLst>
        </pc:inkChg>
        <pc:inkChg chg="add del mod">
          <ac:chgData name="Bakó Borka" userId="3ebc435d-84f1-4c05-bebb-25521f1e629a" providerId="ADAL" clId="{1955EAEA-9CAE-8F41-BA49-DF50ECF16DB2}" dt="2022-11-01T19:28:30.458" v="1079" actId="1076"/>
          <ac:inkMkLst>
            <pc:docMk/>
            <pc:sldMk cId="1264128554" sldId="256"/>
            <ac:inkMk id="71" creationId="{99DFB799-1167-6B68-450B-2D94C5A2DAED}"/>
          </ac:inkMkLst>
        </pc:inkChg>
        <pc:inkChg chg="add del">
          <ac:chgData name="Bakó Borka" userId="3ebc435d-84f1-4c05-bebb-25521f1e629a" providerId="ADAL" clId="{1955EAEA-9CAE-8F41-BA49-DF50ECF16DB2}" dt="2022-11-01T19:27:45.267" v="1072"/>
          <ac:inkMkLst>
            <pc:docMk/>
            <pc:sldMk cId="1264128554" sldId="256"/>
            <ac:inkMk id="72" creationId="{6ED96EDA-8FA5-7603-23C3-35767B7292A1}"/>
          </ac:inkMkLst>
        </pc:inkChg>
        <pc:inkChg chg="add del reco">
          <ac:chgData name="Bakó Borka" userId="3ebc435d-84f1-4c05-bebb-25521f1e629a" providerId="ADAL" clId="{1955EAEA-9CAE-8F41-BA49-DF50ECF16DB2}" dt="2022-11-01T19:27:45.267" v="1072"/>
          <ac:inkMkLst>
            <pc:docMk/>
            <pc:sldMk cId="1264128554" sldId="256"/>
            <ac:inkMk id="73" creationId="{41CE4037-023C-9D9F-A4EE-FAF779B3129A}"/>
          </ac:inkMkLst>
        </pc:inkChg>
        <pc:inkChg chg="add del">
          <ac:chgData name="Bakó Borka" userId="3ebc435d-84f1-4c05-bebb-25521f1e629a" providerId="ADAL" clId="{1955EAEA-9CAE-8F41-BA49-DF50ECF16DB2}" dt="2022-11-01T19:27:51.609" v="1075"/>
          <ac:inkMkLst>
            <pc:docMk/>
            <pc:sldMk cId="1264128554" sldId="256"/>
            <ac:inkMk id="74" creationId="{7B01E246-42A3-4BAD-46B7-313D5A5ACEC5}"/>
          </ac:inkMkLst>
        </pc:inkChg>
        <pc:inkChg chg="add del">
          <ac:chgData name="Bakó Borka" userId="3ebc435d-84f1-4c05-bebb-25521f1e629a" providerId="ADAL" clId="{1955EAEA-9CAE-8F41-BA49-DF50ECF16DB2}" dt="2022-11-01T19:27:51.609" v="1075"/>
          <ac:inkMkLst>
            <pc:docMk/>
            <pc:sldMk cId="1264128554" sldId="256"/>
            <ac:inkMk id="75" creationId="{306CFEBD-3E0B-FA95-A407-3C736CB0F0B0}"/>
          </ac:inkMkLst>
        </pc:inkChg>
        <pc:inkChg chg="add mod reco">
          <ac:chgData name="Bakó Borka" userId="3ebc435d-84f1-4c05-bebb-25521f1e629a" providerId="ADAL" clId="{1955EAEA-9CAE-8F41-BA49-DF50ECF16DB2}" dt="2022-11-01T19:28:30.458" v="1079" actId="1076"/>
          <ac:inkMkLst>
            <pc:docMk/>
            <pc:sldMk cId="1264128554" sldId="256"/>
            <ac:inkMk id="76" creationId="{0DF2F3C6-695C-5EAA-23E9-D4CB89DCBBDC}"/>
          </ac:inkMkLst>
        </pc:inkChg>
        <pc:inkChg chg="add del">
          <ac:chgData name="Bakó Borka" userId="3ebc435d-84f1-4c05-bebb-25521f1e629a" providerId="ADAL" clId="{1955EAEA-9CAE-8F41-BA49-DF50ECF16DB2}" dt="2022-11-01T19:51:36.652" v="1563"/>
          <ac:inkMkLst>
            <pc:docMk/>
            <pc:sldMk cId="1264128554" sldId="256"/>
            <ac:inkMk id="77" creationId="{877D0B9E-D429-41AE-BC2E-B495EA2E6BEC}"/>
          </ac:inkMkLst>
        </pc:inkChg>
        <pc:inkChg chg="add del">
          <ac:chgData name="Bakó Borka" userId="3ebc435d-84f1-4c05-bebb-25521f1e629a" providerId="ADAL" clId="{1955EAEA-9CAE-8F41-BA49-DF50ECF16DB2}" dt="2022-11-01T19:51:36.652" v="1563"/>
          <ac:inkMkLst>
            <pc:docMk/>
            <pc:sldMk cId="1264128554" sldId="256"/>
            <ac:inkMk id="78" creationId="{1F8FC20C-C3D0-6A0F-8128-93F9084B4EBB}"/>
          </ac:inkMkLst>
        </pc:inkChg>
        <pc:inkChg chg="add del">
          <ac:chgData name="Bakó Borka" userId="3ebc435d-84f1-4c05-bebb-25521f1e629a" providerId="ADAL" clId="{1955EAEA-9CAE-8F41-BA49-DF50ECF16DB2}" dt="2022-11-01T19:51:36.652" v="1563"/>
          <ac:inkMkLst>
            <pc:docMk/>
            <pc:sldMk cId="1264128554" sldId="256"/>
            <ac:inkMk id="79" creationId="{E7E018D4-CEBB-3F55-E2F5-90F9E7AC83D6}"/>
          </ac:inkMkLst>
        </pc:inkChg>
        <pc:inkChg chg="add del">
          <ac:chgData name="Bakó Borka" userId="3ebc435d-84f1-4c05-bebb-25521f1e629a" providerId="ADAL" clId="{1955EAEA-9CAE-8F41-BA49-DF50ECF16DB2}" dt="2022-11-01T19:51:36.652" v="1563"/>
          <ac:inkMkLst>
            <pc:docMk/>
            <pc:sldMk cId="1264128554" sldId="256"/>
            <ac:inkMk id="80" creationId="{52736FDA-0F5D-AAA2-A4F2-65C2E6CC5D29}"/>
          </ac:inkMkLst>
        </pc:inkChg>
        <pc:inkChg chg="add reco">
          <ac:chgData name="Bakó Borka" userId="3ebc435d-84f1-4c05-bebb-25521f1e629a" providerId="ADAL" clId="{1955EAEA-9CAE-8F41-BA49-DF50ECF16DB2}" dt="2022-11-01T19:51:36.652" v="1563"/>
          <ac:inkMkLst>
            <pc:docMk/>
            <pc:sldMk cId="1264128554" sldId="256"/>
            <ac:inkMk id="81" creationId="{4B3C0FC3-99F3-4706-9EF3-FCA88386E78D}"/>
          </ac:inkMkLst>
        </pc:inkChg>
        <pc:inkChg chg="add del">
          <ac:chgData name="Bakó Borka" userId="3ebc435d-84f1-4c05-bebb-25521f1e629a" providerId="ADAL" clId="{1955EAEA-9CAE-8F41-BA49-DF50ECF16DB2}" dt="2022-11-01T19:57:01.713" v="1626"/>
          <ac:inkMkLst>
            <pc:docMk/>
            <pc:sldMk cId="1264128554" sldId="256"/>
            <ac:inkMk id="82" creationId="{E6E3E463-3A5A-0CB3-01B1-B48473E9124F}"/>
          </ac:inkMkLst>
        </pc:inkChg>
        <pc:inkChg chg="add del">
          <ac:chgData name="Bakó Borka" userId="3ebc435d-84f1-4c05-bebb-25521f1e629a" providerId="ADAL" clId="{1955EAEA-9CAE-8F41-BA49-DF50ECF16DB2}" dt="2022-11-01T19:57:00.140" v="1624"/>
          <ac:inkMkLst>
            <pc:docMk/>
            <pc:sldMk cId="1264128554" sldId="256"/>
            <ac:inkMk id="83" creationId="{DDE1EB6E-16B5-934E-9676-BB3ED06D3DEE}"/>
          </ac:inkMkLst>
        </pc:inkChg>
        <pc:inkChg chg="add del">
          <ac:chgData name="Bakó Borka" userId="3ebc435d-84f1-4c05-bebb-25521f1e629a" providerId="ADAL" clId="{1955EAEA-9CAE-8F41-BA49-DF50ECF16DB2}" dt="2022-11-01T19:57:00.140" v="1624"/>
          <ac:inkMkLst>
            <pc:docMk/>
            <pc:sldMk cId="1264128554" sldId="256"/>
            <ac:inkMk id="84" creationId="{783064C3-C750-696B-B31B-8DD7E10CA730}"/>
          </ac:inkMkLst>
        </pc:inkChg>
        <pc:inkChg chg="add del">
          <ac:chgData name="Bakó Borka" userId="3ebc435d-84f1-4c05-bebb-25521f1e629a" providerId="ADAL" clId="{1955EAEA-9CAE-8F41-BA49-DF50ECF16DB2}" dt="2022-11-01T19:57:00.140" v="1624"/>
          <ac:inkMkLst>
            <pc:docMk/>
            <pc:sldMk cId="1264128554" sldId="256"/>
            <ac:inkMk id="85" creationId="{A48166E0-E685-18F6-C6EB-108511978AB5}"/>
          </ac:inkMkLst>
        </pc:inkChg>
        <pc:inkChg chg="add del">
          <ac:chgData name="Bakó Borka" userId="3ebc435d-84f1-4c05-bebb-25521f1e629a" providerId="ADAL" clId="{1955EAEA-9CAE-8F41-BA49-DF50ECF16DB2}" dt="2022-11-01T19:57:00.140" v="1624"/>
          <ac:inkMkLst>
            <pc:docMk/>
            <pc:sldMk cId="1264128554" sldId="256"/>
            <ac:inkMk id="86" creationId="{C9C1611B-8D1D-D5B8-2C8E-A5BC3A4575C1}"/>
          </ac:inkMkLst>
        </pc:inkChg>
        <pc:inkChg chg="add del reco">
          <ac:chgData name="Bakó Borka" userId="3ebc435d-84f1-4c05-bebb-25521f1e629a" providerId="ADAL" clId="{1955EAEA-9CAE-8F41-BA49-DF50ECF16DB2}" dt="2022-11-01T19:57:01.693" v="1625"/>
          <ac:inkMkLst>
            <pc:docMk/>
            <pc:sldMk cId="1264128554" sldId="256"/>
            <ac:inkMk id="87" creationId="{B4050EE7-9F22-3304-2D74-D1CE87C0A8E7}"/>
          </ac:inkMkLst>
        </pc:inkChg>
        <pc:inkChg chg="add del">
          <ac:chgData name="Bakó Borka" userId="3ebc435d-84f1-4c05-bebb-25521f1e629a" providerId="ADAL" clId="{1955EAEA-9CAE-8F41-BA49-DF50ECF16DB2}" dt="2022-11-01T19:57:02.807" v="1627"/>
          <ac:inkMkLst>
            <pc:docMk/>
            <pc:sldMk cId="1264128554" sldId="256"/>
            <ac:inkMk id="88" creationId="{801BFA3C-1F62-5AFE-76F5-7FC57DC31769}"/>
          </ac:inkMkLst>
        </pc:inkChg>
        <pc:inkChg chg="add del">
          <ac:chgData name="Bakó Borka" userId="3ebc435d-84f1-4c05-bebb-25521f1e629a" providerId="ADAL" clId="{1955EAEA-9CAE-8F41-BA49-DF50ECF16DB2}" dt="2022-11-01T19:57:02.807" v="1627"/>
          <ac:inkMkLst>
            <pc:docMk/>
            <pc:sldMk cId="1264128554" sldId="256"/>
            <ac:inkMk id="89" creationId="{5AFF99AB-D760-7FA1-6F49-108FC731C5A1}"/>
          </ac:inkMkLst>
        </pc:inkChg>
        <pc:inkChg chg="add del reco">
          <ac:chgData name="Bakó Borka" userId="3ebc435d-84f1-4c05-bebb-25521f1e629a" providerId="ADAL" clId="{1955EAEA-9CAE-8F41-BA49-DF50ECF16DB2}" dt="2022-11-01T19:57:04.618" v="1628"/>
          <ac:inkMkLst>
            <pc:docMk/>
            <pc:sldMk cId="1264128554" sldId="256"/>
            <ac:inkMk id="90" creationId="{026788CC-BF60-78FF-595D-49CFE12CEB6A}"/>
          </ac:inkMkLst>
        </pc:inkChg>
        <pc:inkChg chg="add del">
          <ac:chgData name="Bakó Borka" userId="3ebc435d-84f1-4c05-bebb-25521f1e629a" providerId="ADAL" clId="{1955EAEA-9CAE-8F41-BA49-DF50ECF16DB2}" dt="2022-11-01T19:57:10.886" v="1629"/>
          <ac:inkMkLst>
            <pc:docMk/>
            <pc:sldMk cId="1264128554" sldId="256"/>
            <ac:inkMk id="91" creationId="{2A4B4BFE-20C0-4A23-1CF4-5C93A52BAA5F}"/>
          </ac:inkMkLst>
        </pc:inkChg>
      </pc:sldChg>
      <pc:sldChg chg="addSp delSp modSp">
        <pc:chgData name="Bakó Borka" userId="3ebc435d-84f1-4c05-bebb-25521f1e629a" providerId="ADAL" clId="{1955EAEA-9CAE-8F41-BA49-DF50ECF16DB2}" dt="2022-11-01T21:55:09.636" v="1808"/>
        <pc:sldMkLst>
          <pc:docMk/>
          <pc:sldMk cId="2965582528" sldId="257"/>
        </pc:sldMkLst>
        <pc:inkChg chg="add del">
          <ac:chgData name="Bakó Borka" userId="3ebc435d-84f1-4c05-bebb-25521f1e629a" providerId="ADAL" clId="{1955EAEA-9CAE-8F41-BA49-DF50ECF16DB2}" dt="2022-11-01T21:53:07.428" v="1696"/>
          <ac:inkMkLst>
            <pc:docMk/>
            <pc:sldMk cId="2965582528" sldId="257"/>
            <ac:inkMk id="2" creationId="{D0C91A70-DAC2-090D-CFE6-65A733A94AAF}"/>
          </ac:inkMkLst>
        </pc:inkChg>
        <pc:inkChg chg="add del">
          <ac:chgData name="Bakó Borka" userId="3ebc435d-84f1-4c05-bebb-25521f1e629a" providerId="ADAL" clId="{1955EAEA-9CAE-8F41-BA49-DF50ECF16DB2}" dt="2022-11-01T21:52:03.503" v="1682"/>
          <ac:inkMkLst>
            <pc:docMk/>
            <pc:sldMk cId="2965582528" sldId="257"/>
            <ac:inkMk id="8" creationId="{66D81659-D6F4-0B00-9DE9-571066817AD7}"/>
          </ac:inkMkLst>
        </pc:inkChg>
        <pc:inkChg chg="add del">
          <ac:chgData name="Bakó Borka" userId="3ebc435d-84f1-4c05-bebb-25521f1e629a" providerId="ADAL" clId="{1955EAEA-9CAE-8F41-BA49-DF50ECF16DB2}" dt="2022-11-01T21:52:10.621" v="1687"/>
          <ac:inkMkLst>
            <pc:docMk/>
            <pc:sldMk cId="2965582528" sldId="257"/>
            <ac:inkMk id="9" creationId="{ABE50F3F-2EBF-E301-1852-F29298403106}"/>
          </ac:inkMkLst>
        </pc:inkChg>
        <pc:inkChg chg="add del">
          <ac:chgData name="Bakó Borka" userId="3ebc435d-84f1-4c05-bebb-25521f1e629a" providerId="ADAL" clId="{1955EAEA-9CAE-8F41-BA49-DF50ECF16DB2}" dt="2022-11-01T21:52:10.112" v="1686"/>
          <ac:inkMkLst>
            <pc:docMk/>
            <pc:sldMk cId="2965582528" sldId="257"/>
            <ac:inkMk id="10" creationId="{F38BF4ED-0531-8C80-C9FC-D0D30E5F5223}"/>
          </ac:inkMkLst>
        </pc:inkChg>
        <pc:inkChg chg="add del reco">
          <ac:chgData name="Bakó Borka" userId="3ebc435d-84f1-4c05-bebb-25521f1e629a" providerId="ADAL" clId="{1955EAEA-9CAE-8F41-BA49-DF50ECF16DB2}" dt="2022-11-01T21:52:10.112" v="1686"/>
          <ac:inkMkLst>
            <pc:docMk/>
            <pc:sldMk cId="2965582528" sldId="257"/>
            <ac:inkMk id="11" creationId="{93CCBE02-F791-07FA-E402-BC3D5980A4FB}"/>
          </ac:inkMkLst>
        </pc:inkChg>
        <pc:inkChg chg="add del">
          <ac:chgData name="Bakó Borka" userId="3ebc435d-84f1-4c05-bebb-25521f1e629a" providerId="ADAL" clId="{1955EAEA-9CAE-8F41-BA49-DF50ECF16DB2}" dt="2022-11-01T21:53:06.932" v="1695"/>
          <ac:inkMkLst>
            <pc:docMk/>
            <pc:sldMk cId="2965582528" sldId="257"/>
            <ac:inkMk id="12" creationId="{4F6A525B-8322-03AF-2D5E-A5D5EAA30C00}"/>
          </ac:inkMkLst>
        </pc:inkChg>
        <pc:inkChg chg="add del">
          <ac:chgData name="Bakó Borka" userId="3ebc435d-84f1-4c05-bebb-25521f1e629a" providerId="ADAL" clId="{1955EAEA-9CAE-8F41-BA49-DF50ECF16DB2}" dt="2022-11-01T21:53:05.052" v="1693"/>
          <ac:inkMkLst>
            <pc:docMk/>
            <pc:sldMk cId="2965582528" sldId="257"/>
            <ac:inkMk id="13" creationId="{461A9ADE-74C0-8012-6673-C11F4360C7BF}"/>
          </ac:inkMkLst>
        </pc:inkChg>
        <pc:inkChg chg="add del">
          <ac:chgData name="Bakó Borka" userId="3ebc435d-84f1-4c05-bebb-25521f1e629a" providerId="ADAL" clId="{1955EAEA-9CAE-8F41-BA49-DF50ECF16DB2}" dt="2022-11-01T21:53:03.182" v="1692"/>
          <ac:inkMkLst>
            <pc:docMk/>
            <pc:sldMk cId="2965582528" sldId="257"/>
            <ac:inkMk id="14" creationId="{0D4F02AE-EF27-80B3-9A19-749F8CF369D1}"/>
          </ac:inkMkLst>
        </pc:inkChg>
        <pc:inkChg chg="add del">
          <ac:chgData name="Bakó Borka" userId="3ebc435d-84f1-4c05-bebb-25521f1e629a" providerId="ADAL" clId="{1955EAEA-9CAE-8F41-BA49-DF50ECF16DB2}" dt="2022-11-01T21:55:09.606" v="1792"/>
          <ac:inkMkLst>
            <pc:docMk/>
            <pc:sldMk cId="2965582528" sldId="257"/>
            <ac:inkMk id="15" creationId="{C6BF68C4-9A94-6BD7-455E-111E8A3DE52D}"/>
          </ac:inkMkLst>
        </pc:inkChg>
        <pc:inkChg chg="add del">
          <ac:chgData name="Bakó Borka" userId="3ebc435d-84f1-4c05-bebb-25521f1e629a" providerId="ADAL" clId="{1955EAEA-9CAE-8F41-BA49-DF50ECF16DB2}" dt="2022-11-01T21:53:45.760" v="1700"/>
          <ac:inkMkLst>
            <pc:docMk/>
            <pc:sldMk cId="2965582528" sldId="257"/>
            <ac:inkMk id="16" creationId="{36E36034-1D18-9281-E2D3-31C4CB78BE97}"/>
          </ac:inkMkLst>
        </pc:inkChg>
        <pc:inkChg chg="add del">
          <ac:chgData name="Bakó Borka" userId="3ebc435d-84f1-4c05-bebb-25521f1e629a" providerId="ADAL" clId="{1955EAEA-9CAE-8F41-BA49-DF50ECF16DB2}" dt="2022-11-01T21:53:45.760" v="1700"/>
          <ac:inkMkLst>
            <pc:docMk/>
            <pc:sldMk cId="2965582528" sldId="257"/>
            <ac:inkMk id="17" creationId="{B25B42B8-3BB7-7555-FD7F-A38F9E3F1BF6}"/>
          </ac:inkMkLst>
        </pc:inkChg>
        <pc:inkChg chg="add del reco">
          <ac:chgData name="Bakó Borka" userId="3ebc435d-84f1-4c05-bebb-25521f1e629a" providerId="ADAL" clId="{1955EAEA-9CAE-8F41-BA49-DF50ECF16DB2}" dt="2022-11-01T21:55:09.604" v="1791"/>
          <ac:inkMkLst>
            <pc:docMk/>
            <pc:sldMk cId="2965582528" sldId="257"/>
            <ac:inkMk id="18" creationId="{F42D11A9-8E6A-4080-DE77-4EAA9C77863E}"/>
          </ac:inkMkLst>
        </pc:inkChg>
        <pc:inkChg chg="add del">
          <ac:chgData name="Bakó Borka" userId="3ebc435d-84f1-4c05-bebb-25521f1e629a" providerId="ADAL" clId="{1955EAEA-9CAE-8F41-BA49-DF50ECF16DB2}" dt="2022-11-01T21:53:48.982" v="1703"/>
          <ac:inkMkLst>
            <pc:docMk/>
            <pc:sldMk cId="2965582528" sldId="257"/>
            <ac:inkMk id="19" creationId="{2CBA6AD0-7F34-2749-CD22-4F6A7B643FCB}"/>
          </ac:inkMkLst>
        </pc:inkChg>
        <pc:inkChg chg="add del">
          <ac:chgData name="Bakó Borka" userId="3ebc435d-84f1-4c05-bebb-25521f1e629a" providerId="ADAL" clId="{1955EAEA-9CAE-8F41-BA49-DF50ECF16DB2}" dt="2022-11-01T21:53:48.982" v="1703"/>
          <ac:inkMkLst>
            <pc:docMk/>
            <pc:sldMk cId="2965582528" sldId="257"/>
            <ac:inkMk id="20" creationId="{3E09BCF1-9595-B32B-A90D-6EC970B67A19}"/>
          </ac:inkMkLst>
        </pc:inkChg>
        <pc:inkChg chg="add del reco">
          <ac:chgData name="Bakó Borka" userId="3ebc435d-84f1-4c05-bebb-25521f1e629a" providerId="ADAL" clId="{1955EAEA-9CAE-8F41-BA49-DF50ECF16DB2}" dt="2022-11-01T21:55:09.633" v="1806"/>
          <ac:inkMkLst>
            <pc:docMk/>
            <pc:sldMk cId="2965582528" sldId="257"/>
            <ac:inkMk id="21" creationId="{2A4AA105-7294-A1CB-110F-3C48C19BF4AE}"/>
          </ac:inkMkLst>
        </pc:inkChg>
        <pc:inkChg chg="add del">
          <ac:chgData name="Bakó Borka" userId="3ebc435d-84f1-4c05-bebb-25521f1e629a" providerId="ADAL" clId="{1955EAEA-9CAE-8F41-BA49-DF50ECF16DB2}" dt="2022-11-01T21:55:09.608" v="1793"/>
          <ac:inkMkLst>
            <pc:docMk/>
            <pc:sldMk cId="2965582528" sldId="257"/>
            <ac:inkMk id="22" creationId="{242C7225-0D60-C37F-6C12-9D64452ACC11}"/>
          </ac:inkMkLst>
        </pc:inkChg>
        <pc:inkChg chg="add del">
          <ac:chgData name="Bakó Borka" userId="3ebc435d-84f1-4c05-bebb-25521f1e629a" providerId="ADAL" clId="{1955EAEA-9CAE-8F41-BA49-DF50ECF16DB2}" dt="2022-11-01T21:53:54.412" v="1706"/>
          <ac:inkMkLst>
            <pc:docMk/>
            <pc:sldMk cId="2965582528" sldId="257"/>
            <ac:inkMk id="23" creationId="{7418D252-6373-893A-39C5-DE50A5E4B2A0}"/>
          </ac:inkMkLst>
        </pc:inkChg>
        <pc:inkChg chg="add del">
          <ac:chgData name="Bakó Borka" userId="3ebc435d-84f1-4c05-bebb-25521f1e629a" providerId="ADAL" clId="{1955EAEA-9CAE-8F41-BA49-DF50ECF16DB2}" dt="2022-11-01T21:53:58.423" v="1709"/>
          <ac:inkMkLst>
            <pc:docMk/>
            <pc:sldMk cId="2965582528" sldId="257"/>
            <ac:inkMk id="24" creationId="{9C8B026F-87E0-6F0D-47D7-99D96F935660}"/>
          </ac:inkMkLst>
        </pc:inkChg>
        <pc:inkChg chg="add del">
          <ac:chgData name="Bakó Borka" userId="3ebc435d-84f1-4c05-bebb-25521f1e629a" providerId="ADAL" clId="{1955EAEA-9CAE-8F41-BA49-DF50ECF16DB2}" dt="2022-11-01T21:53:58.423" v="1709"/>
          <ac:inkMkLst>
            <pc:docMk/>
            <pc:sldMk cId="2965582528" sldId="257"/>
            <ac:inkMk id="25" creationId="{2B9CCEE5-C824-D700-F54A-EA584EB47518}"/>
          </ac:inkMkLst>
        </pc:inkChg>
        <pc:inkChg chg="add del reco">
          <ac:chgData name="Bakó Borka" userId="3ebc435d-84f1-4c05-bebb-25521f1e629a" providerId="ADAL" clId="{1955EAEA-9CAE-8F41-BA49-DF50ECF16DB2}" dt="2022-11-01T21:55:09.599" v="1788"/>
          <ac:inkMkLst>
            <pc:docMk/>
            <pc:sldMk cId="2965582528" sldId="257"/>
            <ac:inkMk id="26" creationId="{C6A16FA2-778B-0158-E152-5D72D3F4C195}"/>
          </ac:inkMkLst>
        </pc:inkChg>
        <pc:inkChg chg="add del">
          <ac:chgData name="Bakó Borka" userId="3ebc435d-84f1-4c05-bebb-25521f1e629a" providerId="ADAL" clId="{1955EAEA-9CAE-8F41-BA49-DF50ECF16DB2}" dt="2022-11-01T21:54:02.769" v="1713"/>
          <ac:inkMkLst>
            <pc:docMk/>
            <pc:sldMk cId="2965582528" sldId="257"/>
            <ac:inkMk id="27" creationId="{B72D86F6-B36B-0B8B-91CF-9683768C8194}"/>
          </ac:inkMkLst>
        </pc:inkChg>
        <pc:inkChg chg="add del">
          <ac:chgData name="Bakó Borka" userId="3ebc435d-84f1-4c05-bebb-25521f1e629a" providerId="ADAL" clId="{1955EAEA-9CAE-8F41-BA49-DF50ECF16DB2}" dt="2022-11-01T21:54:02.769" v="1713"/>
          <ac:inkMkLst>
            <pc:docMk/>
            <pc:sldMk cId="2965582528" sldId="257"/>
            <ac:inkMk id="28" creationId="{50471289-60F9-C634-F8D2-404832508367}"/>
          </ac:inkMkLst>
        </pc:inkChg>
        <pc:inkChg chg="add del">
          <ac:chgData name="Bakó Borka" userId="3ebc435d-84f1-4c05-bebb-25521f1e629a" providerId="ADAL" clId="{1955EAEA-9CAE-8F41-BA49-DF50ECF16DB2}" dt="2022-11-01T21:54:02.769" v="1713"/>
          <ac:inkMkLst>
            <pc:docMk/>
            <pc:sldMk cId="2965582528" sldId="257"/>
            <ac:inkMk id="29" creationId="{09C8D04B-37F2-45D9-2714-D40FB7FFD565}"/>
          </ac:inkMkLst>
        </pc:inkChg>
        <pc:inkChg chg="add del reco">
          <ac:chgData name="Bakó Borka" userId="3ebc435d-84f1-4c05-bebb-25521f1e629a" providerId="ADAL" clId="{1955EAEA-9CAE-8F41-BA49-DF50ECF16DB2}" dt="2022-11-01T21:55:09.610" v="1794"/>
          <ac:inkMkLst>
            <pc:docMk/>
            <pc:sldMk cId="2965582528" sldId="257"/>
            <ac:inkMk id="30" creationId="{C4D5174D-C8EC-EF4C-65B4-FE093790FED0}"/>
          </ac:inkMkLst>
        </pc:inkChg>
        <pc:inkChg chg="add del">
          <ac:chgData name="Bakó Borka" userId="3ebc435d-84f1-4c05-bebb-25521f1e629a" providerId="ADAL" clId="{1955EAEA-9CAE-8F41-BA49-DF50ECF16DB2}" dt="2022-11-01T21:54:07.637" v="1720"/>
          <ac:inkMkLst>
            <pc:docMk/>
            <pc:sldMk cId="2965582528" sldId="257"/>
            <ac:inkMk id="31" creationId="{788D1DBE-B29A-F269-A182-65AD4C2BA283}"/>
          </ac:inkMkLst>
        </pc:inkChg>
        <pc:inkChg chg="add del">
          <ac:chgData name="Bakó Borka" userId="3ebc435d-84f1-4c05-bebb-25521f1e629a" providerId="ADAL" clId="{1955EAEA-9CAE-8F41-BA49-DF50ECF16DB2}" dt="2022-11-01T21:54:07.298" v="1719"/>
          <ac:inkMkLst>
            <pc:docMk/>
            <pc:sldMk cId="2965582528" sldId="257"/>
            <ac:inkMk id="32" creationId="{3610C5BF-4560-A90F-7AF5-B48F7E328CCF}"/>
          </ac:inkMkLst>
        </pc:inkChg>
        <pc:inkChg chg="add del reco">
          <ac:chgData name="Bakó Borka" userId="3ebc435d-84f1-4c05-bebb-25521f1e629a" providerId="ADAL" clId="{1955EAEA-9CAE-8F41-BA49-DF50ECF16DB2}" dt="2022-11-01T21:54:07.298" v="1719"/>
          <ac:inkMkLst>
            <pc:docMk/>
            <pc:sldMk cId="2965582528" sldId="257"/>
            <ac:inkMk id="33" creationId="{477F787E-6849-3FEC-545B-53E2E55EF35E}"/>
          </ac:inkMkLst>
        </pc:inkChg>
        <pc:inkChg chg="add del">
          <ac:chgData name="Bakó Borka" userId="3ebc435d-84f1-4c05-bebb-25521f1e629a" providerId="ADAL" clId="{1955EAEA-9CAE-8F41-BA49-DF50ECF16DB2}" dt="2022-11-01T21:54:07.055" v="1718"/>
          <ac:inkMkLst>
            <pc:docMk/>
            <pc:sldMk cId="2965582528" sldId="257"/>
            <ac:inkMk id="34" creationId="{CA228ECC-9E0C-EC47-DF68-12277A5EA946}"/>
          </ac:inkMkLst>
        </pc:inkChg>
        <pc:inkChg chg="add del">
          <ac:chgData name="Bakó Borka" userId="3ebc435d-84f1-4c05-bebb-25521f1e629a" providerId="ADAL" clId="{1955EAEA-9CAE-8F41-BA49-DF50ECF16DB2}" dt="2022-11-01T21:54:10.818" v="1723"/>
          <ac:inkMkLst>
            <pc:docMk/>
            <pc:sldMk cId="2965582528" sldId="257"/>
            <ac:inkMk id="35" creationId="{E13B8A27-AD92-2ACC-CB9F-95A21612BCE8}"/>
          </ac:inkMkLst>
        </pc:inkChg>
        <pc:inkChg chg="add del">
          <ac:chgData name="Bakó Borka" userId="3ebc435d-84f1-4c05-bebb-25521f1e629a" providerId="ADAL" clId="{1955EAEA-9CAE-8F41-BA49-DF50ECF16DB2}" dt="2022-11-01T21:54:10.818" v="1723"/>
          <ac:inkMkLst>
            <pc:docMk/>
            <pc:sldMk cId="2965582528" sldId="257"/>
            <ac:inkMk id="36" creationId="{09DAFF50-9BE2-BB5B-F51C-6D20114778AE}"/>
          </ac:inkMkLst>
        </pc:inkChg>
        <pc:inkChg chg="add del reco">
          <ac:chgData name="Bakó Borka" userId="3ebc435d-84f1-4c05-bebb-25521f1e629a" providerId="ADAL" clId="{1955EAEA-9CAE-8F41-BA49-DF50ECF16DB2}" dt="2022-11-01T21:55:09.601" v="1789"/>
          <ac:inkMkLst>
            <pc:docMk/>
            <pc:sldMk cId="2965582528" sldId="257"/>
            <ac:inkMk id="37" creationId="{5B38BCF0-9F56-EDF5-BA21-5968EC2FD5EE}"/>
          </ac:inkMkLst>
        </pc:inkChg>
        <pc:inkChg chg="add del">
          <ac:chgData name="Bakó Borka" userId="3ebc435d-84f1-4c05-bebb-25521f1e629a" providerId="ADAL" clId="{1955EAEA-9CAE-8F41-BA49-DF50ECF16DB2}" dt="2022-11-01T21:54:13.702" v="1726"/>
          <ac:inkMkLst>
            <pc:docMk/>
            <pc:sldMk cId="2965582528" sldId="257"/>
            <ac:inkMk id="38" creationId="{F91FB003-47F9-B562-1875-C9E7A345F84A}"/>
          </ac:inkMkLst>
        </pc:inkChg>
        <pc:inkChg chg="add del">
          <ac:chgData name="Bakó Borka" userId="3ebc435d-84f1-4c05-bebb-25521f1e629a" providerId="ADAL" clId="{1955EAEA-9CAE-8F41-BA49-DF50ECF16DB2}" dt="2022-11-01T21:54:13.702" v="1726"/>
          <ac:inkMkLst>
            <pc:docMk/>
            <pc:sldMk cId="2965582528" sldId="257"/>
            <ac:inkMk id="39" creationId="{4D6FAF10-99D3-16AF-3B7F-84F618F6398B}"/>
          </ac:inkMkLst>
        </pc:inkChg>
        <pc:inkChg chg="add del reco">
          <ac:chgData name="Bakó Borka" userId="3ebc435d-84f1-4c05-bebb-25521f1e629a" providerId="ADAL" clId="{1955EAEA-9CAE-8F41-BA49-DF50ECF16DB2}" dt="2022-11-01T21:55:09.618" v="1799"/>
          <ac:inkMkLst>
            <pc:docMk/>
            <pc:sldMk cId="2965582528" sldId="257"/>
            <ac:inkMk id="40" creationId="{B2392A95-6FA9-071F-BA14-C4CEDF95AFDF}"/>
          </ac:inkMkLst>
        </pc:inkChg>
        <pc:inkChg chg="add del">
          <ac:chgData name="Bakó Borka" userId="3ebc435d-84f1-4c05-bebb-25521f1e629a" providerId="ADAL" clId="{1955EAEA-9CAE-8F41-BA49-DF50ECF16DB2}" dt="2022-11-01T21:54:16.887" v="1729"/>
          <ac:inkMkLst>
            <pc:docMk/>
            <pc:sldMk cId="2965582528" sldId="257"/>
            <ac:inkMk id="41" creationId="{B78CA149-84E9-4E63-CD81-2A60FE3F5DE0}"/>
          </ac:inkMkLst>
        </pc:inkChg>
        <pc:inkChg chg="add del">
          <ac:chgData name="Bakó Borka" userId="3ebc435d-84f1-4c05-bebb-25521f1e629a" providerId="ADAL" clId="{1955EAEA-9CAE-8F41-BA49-DF50ECF16DB2}" dt="2022-11-01T21:54:16.887" v="1729"/>
          <ac:inkMkLst>
            <pc:docMk/>
            <pc:sldMk cId="2965582528" sldId="257"/>
            <ac:inkMk id="42" creationId="{89B0E5E0-F41F-80E4-936A-35765A968834}"/>
          </ac:inkMkLst>
        </pc:inkChg>
        <pc:inkChg chg="add del mod reco modStrokes">
          <ac:chgData name="Bakó Borka" userId="3ebc435d-84f1-4c05-bebb-25521f1e629a" providerId="ADAL" clId="{1955EAEA-9CAE-8F41-BA49-DF50ECF16DB2}" dt="2022-11-01T21:55:09.627" v="1803"/>
          <ac:inkMkLst>
            <pc:docMk/>
            <pc:sldMk cId="2965582528" sldId="257"/>
            <ac:inkMk id="43" creationId="{0D4E5C43-2D28-D92E-6A7C-AF8DF95F006A}"/>
          </ac:inkMkLst>
        </pc:inkChg>
        <pc:inkChg chg="add del">
          <ac:chgData name="Bakó Borka" userId="3ebc435d-84f1-4c05-bebb-25521f1e629a" providerId="ADAL" clId="{1955EAEA-9CAE-8F41-BA49-DF50ECF16DB2}" dt="2022-11-01T21:55:09.612" v="1795"/>
          <ac:inkMkLst>
            <pc:docMk/>
            <pc:sldMk cId="2965582528" sldId="257"/>
            <ac:inkMk id="44" creationId="{6D5169C4-FA90-F480-221B-DC8D6B2255A8}"/>
          </ac:inkMkLst>
        </pc:inkChg>
        <pc:inkChg chg="add del">
          <ac:chgData name="Bakó Borka" userId="3ebc435d-84f1-4c05-bebb-25521f1e629a" providerId="ADAL" clId="{1955EAEA-9CAE-8F41-BA49-DF50ECF16DB2}" dt="2022-11-01T21:54:19.807" v="1733"/>
          <ac:inkMkLst>
            <pc:docMk/>
            <pc:sldMk cId="2965582528" sldId="257"/>
            <ac:inkMk id="45" creationId="{0913579F-BA0B-AB44-F422-8E8D0DEEFD71}"/>
          </ac:inkMkLst>
        </pc:inkChg>
        <pc:inkChg chg="add del reco">
          <ac:chgData name="Bakó Borka" userId="3ebc435d-84f1-4c05-bebb-25521f1e629a" providerId="ADAL" clId="{1955EAEA-9CAE-8F41-BA49-DF50ECF16DB2}" dt="2022-11-01T21:54:19.807" v="1733"/>
          <ac:inkMkLst>
            <pc:docMk/>
            <pc:sldMk cId="2965582528" sldId="257"/>
            <ac:inkMk id="46" creationId="{AD704D13-6E30-139C-ED6E-73B289AD6AAE}"/>
          </ac:inkMkLst>
        </pc:inkChg>
        <pc:inkChg chg="add del">
          <ac:chgData name="Bakó Borka" userId="3ebc435d-84f1-4c05-bebb-25521f1e629a" providerId="ADAL" clId="{1955EAEA-9CAE-8F41-BA49-DF50ECF16DB2}" dt="2022-11-01T21:55:09.631" v="1805"/>
          <ac:inkMkLst>
            <pc:docMk/>
            <pc:sldMk cId="2965582528" sldId="257"/>
            <ac:inkMk id="47" creationId="{0DFF57BA-6096-C31A-236F-41A3EF3C3795}"/>
          </ac:inkMkLst>
        </pc:inkChg>
        <pc:inkChg chg="add del">
          <ac:chgData name="Bakó Borka" userId="3ebc435d-84f1-4c05-bebb-25521f1e629a" providerId="ADAL" clId="{1955EAEA-9CAE-8F41-BA49-DF50ECF16DB2}" dt="2022-11-01T21:55:09.616" v="1798"/>
          <ac:inkMkLst>
            <pc:docMk/>
            <pc:sldMk cId="2965582528" sldId="257"/>
            <ac:inkMk id="48" creationId="{92633EF6-2EBA-FFFD-77D0-3CC7FEAA66A2}"/>
          </ac:inkMkLst>
        </pc:inkChg>
        <pc:inkChg chg="add del">
          <ac:chgData name="Bakó Borka" userId="3ebc435d-84f1-4c05-bebb-25521f1e629a" providerId="ADAL" clId="{1955EAEA-9CAE-8F41-BA49-DF50ECF16DB2}" dt="2022-11-01T21:54:25.760" v="1739"/>
          <ac:inkMkLst>
            <pc:docMk/>
            <pc:sldMk cId="2965582528" sldId="257"/>
            <ac:inkMk id="49" creationId="{2F12EEF8-D7D1-809C-46AB-AB166F923D2B}"/>
          </ac:inkMkLst>
        </pc:inkChg>
        <pc:inkChg chg="add del">
          <ac:chgData name="Bakó Borka" userId="3ebc435d-84f1-4c05-bebb-25521f1e629a" providerId="ADAL" clId="{1955EAEA-9CAE-8F41-BA49-DF50ECF16DB2}" dt="2022-11-01T21:54:25.560" v="1738"/>
          <ac:inkMkLst>
            <pc:docMk/>
            <pc:sldMk cId="2965582528" sldId="257"/>
            <ac:inkMk id="50" creationId="{5B8446C8-7DFD-2799-4BBF-4F83D63C3439}"/>
          </ac:inkMkLst>
        </pc:inkChg>
        <pc:inkChg chg="add del">
          <ac:chgData name="Bakó Borka" userId="3ebc435d-84f1-4c05-bebb-25521f1e629a" providerId="ADAL" clId="{1955EAEA-9CAE-8F41-BA49-DF50ECF16DB2}" dt="2022-11-01T21:54:30.689" v="1743"/>
          <ac:inkMkLst>
            <pc:docMk/>
            <pc:sldMk cId="2965582528" sldId="257"/>
            <ac:inkMk id="51" creationId="{98F0D74F-7CFC-7D15-1AFC-5A8D55D136F2}"/>
          </ac:inkMkLst>
        </pc:inkChg>
        <pc:inkChg chg="add del">
          <ac:chgData name="Bakó Borka" userId="3ebc435d-84f1-4c05-bebb-25521f1e629a" providerId="ADAL" clId="{1955EAEA-9CAE-8F41-BA49-DF50ECF16DB2}" dt="2022-11-01T21:54:30.689" v="1743"/>
          <ac:inkMkLst>
            <pc:docMk/>
            <pc:sldMk cId="2965582528" sldId="257"/>
            <ac:inkMk id="52" creationId="{948D06ED-F36E-1B0C-EE13-4434A917BC54}"/>
          </ac:inkMkLst>
        </pc:inkChg>
        <pc:inkChg chg="add del">
          <ac:chgData name="Bakó Borka" userId="3ebc435d-84f1-4c05-bebb-25521f1e629a" providerId="ADAL" clId="{1955EAEA-9CAE-8F41-BA49-DF50ECF16DB2}" dt="2022-11-01T21:54:30.689" v="1743"/>
          <ac:inkMkLst>
            <pc:docMk/>
            <pc:sldMk cId="2965582528" sldId="257"/>
            <ac:inkMk id="53" creationId="{5B0C70F9-B0E6-855F-A835-76FF8E147871}"/>
          </ac:inkMkLst>
        </pc:inkChg>
        <pc:inkChg chg="add del reco">
          <ac:chgData name="Bakó Borka" userId="3ebc435d-84f1-4c05-bebb-25521f1e629a" providerId="ADAL" clId="{1955EAEA-9CAE-8F41-BA49-DF50ECF16DB2}" dt="2022-11-01T21:55:09.636" v="1808"/>
          <ac:inkMkLst>
            <pc:docMk/>
            <pc:sldMk cId="2965582528" sldId="257"/>
            <ac:inkMk id="54" creationId="{18A8E7AC-1A51-DD99-CA90-664143282959}"/>
          </ac:inkMkLst>
        </pc:inkChg>
        <pc:inkChg chg="add del">
          <ac:chgData name="Bakó Borka" userId="3ebc435d-84f1-4c05-bebb-25521f1e629a" providerId="ADAL" clId="{1955EAEA-9CAE-8F41-BA49-DF50ECF16DB2}" dt="2022-11-01T21:55:09.629" v="1804"/>
          <ac:inkMkLst>
            <pc:docMk/>
            <pc:sldMk cId="2965582528" sldId="257"/>
            <ac:inkMk id="55" creationId="{B14CC019-F9E4-E0A5-7168-ECA90CD9C0C0}"/>
          </ac:inkMkLst>
        </pc:inkChg>
        <pc:inkChg chg="add del">
          <ac:chgData name="Bakó Borka" userId="3ebc435d-84f1-4c05-bebb-25521f1e629a" providerId="ADAL" clId="{1955EAEA-9CAE-8F41-BA49-DF50ECF16DB2}" dt="2022-11-01T21:55:09.602" v="1790"/>
          <ac:inkMkLst>
            <pc:docMk/>
            <pc:sldMk cId="2965582528" sldId="257"/>
            <ac:inkMk id="56" creationId="{D5DC24E3-C426-2577-3F92-2380D49E043A}"/>
          </ac:inkMkLst>
        </pc:inkChg>
        <pc:inkChg chg="add del">
          <ac:chgData name="Bakó Borka" userId="3ebc435d-84f1-4c05-bebb-25521f1e629a" providerId="ADAL" clId="{1955EAEA-9CAE-8F41-BA49-DF50ECF16DB2}" dt="2022-11-01T21:55:09.624" v="1802"/>
          <ac:inkMkLst>
            <pc:docMk/>
            <pc:sldMk cId="2965582528" sldId="257"/>
            <ac:inkMk id="57" creationId="{3631CEBC-C5E0-FF06-63A0-32EF333191AA}"/>
          </ac:inkMkLst>
        </pc:inkChg>
        <pc:inkChg chg="add del">
          <ac:chgData name="Bakó Borka" userId="3ebc435d-84f1-4c05-bebb-25521f1e629a" providerId="ADAL" clId="{1955EAEA-9CAE-8F41-BA49-DF50ECF16DB2}" dt="2022-11-01T21:55:09.614" v="1797"/>
          <ac:inkMkLst>
            <pc:docMk/>
            <pc:sldMk cId="2965582528" sldId="257"/>
            <ac:inkMk id="58" creationId="{3B6DB2D9-F3F7-7221-88C2-8A62003ED176}"/>
          </ac:inkMkLst>
        </pc:inkChg>
        <pc:inkChg chg="add del">
          <ac:chgData name="Bakó Borka" userId="3ebc435d-84f1-4c05-bebb-25521f1e629a" providerId="ADAL" clId="{1955EAEA-9CAE-8F41-BA49-DF50ECF16DB2}" dt="2022-11-01T21:55:09.634" v="1807"/>
          <ac:inkMkLst>
            <pc:docMk/>
            <pc:sldMk cId="2965582528" sldId="257"/>
            <ac:inkMk id="59" creationId="{49C839C4-28E8-CC6D-FB07-D92B30CC0DF5}"/>
          </ac:inkMkLst>
        </pc:inkChg>
        <pc:inkChg chg="add del">
          <ac:chgData name="Bakó Borka" userId="3ebc435d-84f1-4c05-bebb-25521f1e629a" providerId="ADAL" clId="{1955EAEA-9CAE-8F41-BA49-DF50ECF16DB2}" dt="2022-11-01T21:55:09.613" v="1796"/>
          <ac:inkMkLst>
            <pc:docMk/>
            <pc:sldMk cId="2965582528" sldId="257"/>
            <ac:inkMk id="60" creationId="{D150A71E-93AD-2231-B8CF-08C22536E6D6}"/>
          </ac:inkMkLst>
        </pc:inkChg>
        <pc:inkChg chg="add del">
          <ac:chgData name="Bakó Borka" userId="3ebc435d-84f1-4c05-bebb-25521f1e629a" providerId="ADAL" clId="{1955EAEA-9CAE-8F41-BA49-DF50ECF16DB2}" dt="2022-11-01T21:55:09.622" v="1801"/>
          <ac:inkMkLst>
            <pc:docMk/>
            <pc:sldMk cId="2965582528" sldId="257"/>
            <ac:inkMk id="61" creationId="{246D9504-DAAF-2471-9680-EFDC12DDB2DA}"/>
          </ac:inkMkLst>
        </pc:inkChg>
        <pc:inkChg chg="add del">
          <ac:chgData name="Bakó Borka" userId="3ebc435d-84f1-4c05-bebb-25521f1e629a" providerId="ADAL" clId="{1955EAEA-9CAE-8F41-BA49-DF50ECF16DB2}" dt="2022-11-01T21:55:09.620" v="1800"/>
          <ac:inkMkLst>
            <pc:docMk/>
            <pc:sldMk cId="2965582528" sldId="257"/>
            <ac:inkMk id="62" creationId="{F157C998-744B-348F-5D3B-FE9C1551726C}"/>
          </ac:inkMkLst>
        </pc:inkChg>
        <pc:inkChg chg="add del">
          <ac:chgData name="Bakó Borka" userId="3ebc435d-84f1-4c05-bebb-25521f1e629a" providerId="ADAL" clId="{1955EAEA-9CAE-8F41-BA49-DF50ECF16DB2}" dt="2022-11-01T21:55:03.375" v="1787"/>
          <ac:inkMkLst>
            <pc:docMk/>
            <pc:sldMk cId="2965582528" sldId="257"/>
            <ac:inkMk id="63" creationId="{D9E5633F-C031-77E5-658E-B816A82C2B36}"/>
          </ac:inkMkLst>
        </pc:inkChg>
        <pc:inkChg chg="add del">
          <ac:chgData name="Bakó Borka" userId="3ebc435d-84f1-4c05-bebb-25521f1e629a" providerId="ADAL" clId="{1955EAEA-9CAE-8F41-BA49-DF50ECF16DB2}" dt="2022-11-01T21:55:03.209" v="1786"/>
          <ac:inkMkLst>
            <pc:docMk/>
            <pc:sldMk cId="2965582528" sldId="257"/>
            <ac:inkMk id="64" creationId="{76C3D230-9B17-06BD-6257-C36F9BDEE84D}"/>
          </ac:inkMkLst>
        </pc:inkChg>
        <pc:inkChg chg="add del">
          <ac:chgData name="Bakó Borka" userId="3ebc435d-84f1-4c05-bebb-25521f1e629a" providerId="ADAL" clId="{1955EAEA-9CAE-8F41-BA49-DF50ECF16DB2}" dt="2022-11-01T21:55:03.026" v="1785"/>
          <ac:inkMkLst>
            <pc:docMk/>
            <pc:sldMk cId="2965582528" sldId="257"/>
            <ac:inkMk id="65" creationId="{8CA5194F-1BC2-C5A3-4C49-D8E903816F7D}"/>
          </ac:inkMkLst>
        </pc:inkChg>
        <pc:inkChg chg="add del">
          <ac:chgData name="Bakó Borka" userId="3ebc435d-84f1-4c05-bebb-25521f1e629a" providerId="ADAL" clId="{1955EAEA-9CAE-8F41-BA49-DF50ECF16DB2}" dt="2022-11-01T21:55:02.821" v="1784"/>
          <ac:inkMkLst>
            <pc:docMk/>
            <pc:sldMk cId="2965582528" sldId="257"/>
            <ac:inkMk id="66" creationId="{CA969366-06B4-6B14-C794-B1A6AA6ACC26}"/>
          </ac:inkMkLst>
        </pc:inkChg>
        <pc:inkChg chg="add del">
          <ac:chgData name="Bakó Borka" userId="3ebc435d-84f1-4c05-bebb-25521f1e629a" providerId="ADAL" clId="{1955EAEA-9CAE-8F41-BA49-DF50ECF16DB2}" dt="2022-11-01T21:55:02.620" v="1783"/>
          <ac:inkMkLst>
            <pc:docMk/>
            <pc:sldMk cId="2965582528" sldId="257"/>
            <ac:inkMk id="67" creationId="{DF895F99-8DF9-4EB9-60C1-2E8518D546E6}"/>
          </ac:inkMkLst>
        </pc:inkChg>
        <pc:inkChg chg="add del">
          <ac:chgData name="Bakó Borka" userId="3ebc435d-84f1-4c05-bebb-25521f1e629a" providerId="ADAL" clId="{1955EAEA-9CAE-8F41-BA49-DF50ECF16DB2}" dt="2022-11-01T21:55:02.453" v="1782"/>
          <ac:inkMkLst>
            <pc:docMk/>
            <pc:sldMk cId="2965582528" sldId="257"/>
            <ac:inkMk id="68" creationId="{F2BCFAA8-E12F-0ECD-619E-173C9E5F1840}"/>
          </ac:inkMkLst>
        </pc:inkChg>
        <pc:inkChg chg="add del">
          <ac:chgData name="Bakó Borka" userId="3ebc435d-84f1-4c05-bebb-25521f1e629a" providerId="ADAL" clId="{1955EAEA-9CAE-8F41-BA49-DF50ECF16DB2}" dt="2022-11-01T21:55:02.285" v="1781"/>
          <ac:inkMkLst>
            <pc:docMk/>
            <pc:sldMk cId="2965582528" sldId="257"/>
            <ac:inkMk id="69" creationId="{FAE24574-6EC3-786B-D2A5-E41D50B521FE}"/>
          </ac:inkMkLst>
        </pc:inkChg>
        <pc:inkChg chg="add del">
          <ac:chgData name="Bakó Borka" userId="3ebc435d-84f1-4c05-bebb-25521f1e629a" providerId="ADAL" clId="{1955EAEA-9CAE-8F41-BA49-DF50ECF16DB2}" dt="2022-11-01T21:54:42.054" v="1761"/>
          <ac:inkMkLst>
            <pc:docMk/>
            <pc:sldMk cId="2965582528" sldId="257"/>
            <ac:inkMk id="70" creationId="{3356B386-2AFB-C3EA-5F69-2926446005B1}"/>
          </ac:inkMkLst>
        </pc:inkChg>
        <pc:inkChg chg="add del reco">
          <ac:chgData name="Bakó Borka" userId="3ebc435d-84f1-4c05-bebb-25521f1e629a" providerId="ADAL" clId="{1955EAEA-9CAE-8F41-BA49-DF50ECF16DB2}" dt="2022-11-01T21:54:42.054" v="1761"/>
          <ac:inkMkLst>
            <pc:docMk/>
            <pc:sldMk cId="2965582528" sldId="257"/>
            <ac:inkMk id="71" creationId="{9FA90C8F-9E37-9905-86B5-D31526D0E82B}"/>
          </ac:inkMkLst>
        </pc:inkChg>
        <pc:inkChg chg="add del reco">
          <ac:chgData name="Bakó Borka" userId="3ebc435d-84f1-4c05-bebb-25521f1e629a" providerId="ADAL" clId="{1955EAEA-9CAE-8F41-BA49-DF50ECF16DB2}" dt="2022-11-01T21:54:42.054" v="1761"/>
          <ac:inkMkLst>
            <pc:docMk/>
            <pc:sldMk cId="2965582528" sldId="257"/>
            <ac:inkMk id="72" creationId="{73D9570E-5FD3-A555-5ABD-9FD996CF6FC3}"/>
          </ac:inkMkLst>
        </pc:inkChg>
        <pc:inkChg chg="add del">
          <ac:chgData name="Bakó Borka" userId="3ebc435d-84f1-4c05-bebb-25521f1e629a" providerId="ADAL" clId="{1955EAEA-9CAE-8F41-BA49-DF50ECF16DB2}" dt="2022-11-01T21:55:02.119" v="1780"/>
          <ac:inkMkLst>
            <pc:docMk/>
            <pc:sldMk cId="2965582528" sldId="257"/>
            <ac:inkMk id="73" creationId="{48279E97-61CF-2F36-849E-947B5D3C4765}"/>
          </ac:inkMkLst>
        </pc:inkChg>
        <pc:inkChg chg="add del">
          <ac:chgData name="Bakó Borka" userId="3ebc435d-84f1-4c05-bebb-25521f1e629a" providerId="ADAL" clId="{1955EAEA-9CAE-8F41-BA49-DF50ECF16DB2}" dt="2022-11-01T21:55:01.127" v="1779"/>
          <ac:inkMkLst>
            <pc:docMk/>
            <pc:sldMk cId="2965582528" sldId="257"/>
            <ac:inkMk id="74" creationId="{A3915355-A9F3-3E69-4264-E53899EF3EDA}"/>
          </ac:inkMkLst>
        </pc:inkChg>
        <pc:inkChg chg="add del">
          <ac:chgData name="Bakó Borka" userId="3ebc435d-84f1-4c05-bebb-25521f1e629a" providerId="ADAL" clId="{1955EAEA-9CAE-8F41-BA49-DF50ECF16DB2}" dt="2022-11-01T21:55:00.926" v="1778"/>
          <ac:inkMkLst>
            <pc:docMk/>
            <pc:sldMk cId="2965582528" sldId="257"/>
            <ac:inkMk id="75" creationId="{6F32E550-047D-6ABA-0468-8EA5A7B2C502}"/>
          </ac:inkMkLst>
        </pc:inkChg>
        <pc:inkChg chg="add del">
          <ac:chgData name="Bakó Borka" userId="3ebc435d-84f1-4c05-bebb-25521f1e629a" providerId="ADAL" clId="{1955EAEA-9CAE-8F41-BA49-DF50ECF16DB2}" dt="2022-11-01T21:55:00.740" v="1777"/>
          <ac:inkMkLst>
            <pc:docMk/>
            <pc:sldMk cId="2965582528" sldId="257"/>
            <ac:inkMk id="76" creationId="{29D97655-ECF1-5C7D-C00C-E5057883CC3F}"/>
          </ac:inkMkLst>
        </pc:inkChg>
        <pc:inkChg chg="add del">
          <ac:chgData name="Bakó Borka" userId="3ebc435d-84f1-4c05-bebb-25521f1e629a" providerId="ADAL" clId="{1955EAEA-9CAE-8F41-BA49-DF50ECF16DB2}" dt="2022-11-01T21:55:00.406" v="1776"/>
          <ac:inkMkLst>
            <pc:docMk/>
            <pc:sldMk cId="2965582528" sldId="257"/>
            <ac:inkMk id="77" creationId="{681A80DF-2DB7-26FA-1938-DC040A24D68A}"/>
          </ac:inkMkLst>
        </pc:inkChg>
        <pc:inkChg chg="add del">
          <ac:chgData name="Bakó Borka" userId="3ebc435d-84f1-4c05-bebb-25521f1e629a" providerId="ADAL" clId="{1955EAEA-9CAE-8F41-BA49-DF50ECF16DB2}" dt="2022-11-01T21:55:00.090" v="1775"/>
          <ac:inkMkLst>
            <pc:docMk/>
            <pc:sldMk cId="2965582528" sldId="257"/>
            <ac:inkMk id="78" creationId="{BE0DC9F9-DDCD-0E40-2C91-3995F6B204F4}"/>
          </ac:inkMkLst>
        </pc:inkChg>
        <pc:inkChg chg="add del">
          <ac:chgData name="Bakó Borka" userId="3ebc435d-84f1-4c05-bebb-25521f1e629a" providerId="ADAL" clId="{1955EAEA-9CAE-8F41-BA49-DF50ECF16DB2}" dt="2022-11-01T21:54:59.828" v="1774"/>
          <ac:inkMkLst>
            <pc:docMk/>
            <pc:sldMk cId="2965582528" sldId="257"/>
            <ac:inkMk id="79" creationId="{D5D50EA8-2121-C8E6-48E3-6DCDCDCEA8BC}"/>
          </ac:inkMkLst>
        </pc:inkChg>
        <pc:inkChg chg="add del">
          <ac:chgData name="Bakó Borka" userId="3ebc435d-84f1-4c05-bebb-25521f1e629a" providerId="ADAL" clId="{1955EAEA-9CAE-8F41-BA49-DF50ECF16DB2}" dt="2022-11-01T21:54:56.922" v="1771"/>
          <ac:inkMkLst>
            <pc:docMk/>
            <pc:sldMk cId="2965582528" sldId="257"/>
            <ac:inkMk id="80" creationId="{5A55720C-F743-9AB8-D5F0-B2448D301C41}"/>
          </ac:inkMkLst>
        </pc:inkChg>
        <pc:inkChg chg="add del reco">
          <ac:chgData name="Bakó Borka" userId="3ebc435d-84f1-4c05-bebb-25521f1e629a" providerId="ADAL" clId="{1955EAEA-9CAE-8F41-BA49-DF50ECF16DB2}" dt="2022-11-01T21:54:56.922" v="1771"/>
          <ac:inkMkLst>
            <pc:docMk/>
            <pc:sldMk cId="2965582528" sldId="257"/>
            <ac:inkMk id="81" creationId="{A0971EC2-7352-4FC0-342E-6F68E59483A4}"/>
          </ac:inkMkLst>
        </pc:inkChg>
      </pc:sldChg>
      <pc:sldChg chg="addSp delSp modSp">
        <pc:chgData name="Bakó Borka" userId="3ebc435d-84f1-4c05-bebb-25521f1e629a" providerId="ADAL" clId="{1955EAEA-9CAE-8F41-BA49-DF50ECF16DB2}" dt="2022-11-01T19:58:14.912" v="1649"/>
        <pc:sldMkLst>
          <pc:docMk/>
          <pc:sldMk cId="2746054713" sldId="259"/>
        </pc:sldMkLst>
        <pc:spChg chg="mod">
          <ac:chgData name="Bakó Borka" userId="3ebc435d-84f1-4c05-bebb-25521f1e629a" providerId="ADAL" clId="{1955EAEA-9CAE-8F41-BA49-DF50ECF16DB2}" dt="2022-11-01T19:42:02.706" v="1410" actId="2711"/>
          <ac:spMkLst>
            <pc:docMk/>
            <pc:sldMk cId="2746054713" sldId="259"/>
            <ac:spMk id="2" creationId="{D72B4F2C-307E-4C96-4D9A-B713BB77C8F7}"/>
          </ac:spMkLst>
        </pc:spChg>
        <pc:spChg chg="mod">
          <ac:chgData name="Bakó Borka" userId="3ebc435d-84f1-4c05-bebb-25521f1e629a" providerId="ADAL" clId="{1955EAEA-9CAE-8F41-BA49-DF50ECF16DB2}" dt="2022-11-01T19:43:58.345" v="1462" actId="1076"/>
          <ac:spMkLst>
            <pc:docMk/>
            <pc:sldMk cId="2746054713" sldId="259"/>
            <ac:spMk id="5" creationId="{60EE3F17-640B-A56E-9F6E-A40838EBC79C}"/>
          </ac:spMkLst>
        </pc:spChg>
        <pc:spChg chg="add mod">
          <ac:chgData name="Bakó Borka" userId="3ebc435d-84f1-4c05-bebb-25521f1e629a" providerId="ADAL" clId="{1955EAEA-9CAE-8F41-BA49-DF50ECF16DB2}" dt="2022-11-01T19:49:11.916" v="1527" actId="1076"/>
          <ac:spMkLst>
            <pc:docMk/>
            <pc:sldMk cId="2746054713" sldId="259"/>
            <ac:spMk id="807" creationId="{CB055CAC-6AF7-4DD8-8A23-EA7E0772135B}"/>
          </ac:spMkLst>
        </pc:spChg>
        <pc:inkChg chg="add del">
          <ac:chgData name="Bakó Borka" userId="3ebc435d-84f1-4c05-bebb-25521f1e629a" providerId="ADAL" clId="{1955EAEA-9CAE-8F41-BA49-DF50ECF16DB2}" dt="2022-11-01T19:00:01.925" v="2"/>
          <ac:inkMkLst>
            <pc:docMk/>
            <pc:sldMk cId="2746054713" sldId="259"/>
            <ac:inkMk id="3" creationId="{D8E050F1-FA1A-83E2-6B24-1D6AFBE3EB6A}"/>
          </ac:inkMkLst>
        </pc:inkChg>
        <pc:inkChg chg="add del">
          <ac:chgData name="Bakó Borka" userId="3ebc435d-84f1-4c05-bebb-25521f1e629a" providerId="ADAL" clId="{1955EAEA-9CAE-8F41-BA49-DF50ECF16DB2}" dt="2022-11-01T19:00:01.925" v="2"/>
          <ac:inkMkLst>
            <pc:docMk/>
            <pc:sldMk cId="2746054713" sldId="259"/>
            <ac:inkMk id="8" creationId="{B7616AC3-A21B-A1C4-9D7B-87EAA8FA693D}"/>
          </ac:inkMkLst>
        </pc:inkChg>
        <pc:inkChg chg="add del reco">
          <ac:chgData name="Bakó Borka" userId="3ebc435d-84f1-4c05-bebb-25521f1e629a" providerId="ADAL" clId="{1955EAEA-9CAE-8F41-BA49-DF50ECF16DB2}" dt="2022-11-01T19:14:07.477" v="890"/>
          <ac:inkMkLst>
            <pc:docMk/>
            <pc:sldMk cId="2746054713" sldId="259"/>
            <ac:inkMk id="9" creationId="{7FE8F9C9-7B54-DBC4-36F0-4E731522AD38}"/>
          </ac:inkMkLst>
        </pc:inkChg>
        <pc:inkChg chg="add del">
          <ac:chgData name="Bakó Borka" userId="3ebc435d-84f1-4c05-bebb-25521f1e629a" providerId="ADAL" clId="{1955EAEA-9CAE-8F41-BA49-DF50ECF16DB2}" dt="2022-11-01T19:00:04.816" v="5"/>
          <ac:inkMkLst>
            <pc:docMk/>
            <pc:sldMk cId="2746054713" sldId="259"/>
            <ac:inkMk id="10" creationId="{72B885A2-C9E9-CF8C-C8E0-AA0516EA02C8}"/>
          </ac:inkMkLst>
        </pc:inkChg>
        <pc:inkChg chg="add del">
          <ac:chgData name="Bakó Borka" userId="3ebc435d-84f1-4c05-bebb-25521f1e629a" providerId="ADAL" clId="{1955EAEA-9CAE-8F41-BA49-DF50ECF16DB2}" dt="2022-11-01T19:00:04.816" v="5"/>
          <ac:inkMkLst>
            <pc:docMk/>
            <pc:sldMk cId="2746054713" sldId="259"/>
            <ac:inkMk id="11" creationId="{5BC56C77-5653-51F6-EB4E-8955F0B0631F}"/>
          </ac:inkMkLst>
        </pc:inkChg>
        <pc:inkChg chg="add del reco">
          <ac:chgData name="Bakó Borka" userId="3ebc435d-84f1-4c05-bebb-25521f1e629a" providerId="ADAL" clId="{1955EAEA-9CAE-8F41-BA49-DF50ECF16DB2}" dt="2022-11-01T19:14:07.475" v="889"/>
          <ac:inkMkLst>
            <pc:docMk/>
            <pc:sldMk cId="2746054713" sldId="259"/>
            <ac:inkMk id="12" creationId="{46075A09-0FE6-40C9-B9E1-EB41A41CA05C}"/>
          </ac:inkMkLst>
        </pc:inkChg>
        <pc:inkChg chg="add del">
          <ac:chgData name="Bakó Borka" userId="3ebc435d-84f1-4c05-bebb-25521f1e629a" providerId="ADAL" clId="{1955EAEA-9CAE-8F41-BA49-DF50ECF16DB2}" dt="2022-11-01T19:14:07.473" v="888"/>
          <ac:inkMkLst>
            <pc:docMk/>
            <pc:sldMk cId="2746054713" sldId="259"/>
            <ac:inkMk id="13" creationId="{02B4C0F7-8343-6026-39D7-BCD46BA35711}"/>
          </ac:inkMkLst>
        </pc:inkChg>
        <pc:inkChg chg="add del">
          <ac:chgData name="Bakó Borka" userId="3ebc435d-84f1-4c05-bebb-25521f1e629a" providerId="ADAL" clId="{1955EAEA-9CAE-8F41-BA49-DF50ECF16DB2}" dt="2022-11-01T19:00:15.802" v="9"/>
          <ac:inkMkLst>
            <pc:docMk/>
            <pc:sldMk cId="2746054713" sldId="259"/>
            <ac:inkMk id="14" creationId="{FF0E0A0D-4671-D1CA-2BEE-E05DDE4FAAE6}"/>
          </ac:inkMkLst>
        </pc:inkChg>
        <pc:inkChg chg="add del">
          <ac:chgData name="Bakó Borka" userId="3ebc435d-84f1-4c05-bebb-25521f1e629a" providerId="ADAL" clId="{1955EAEA-9CAE-8F41-BA49-DF50ECF16DB2}" dt="2022-11-01T19:00:15.802" v="9"/>
          <ac:inkMkLst>
            <pc:docMk/>
            <pc:sldMk cId="2746054713" sldId="259"/>
            <ac:inkMk id="15" creationId="{7B5965B6-25C5-EE67-7F7C-9D722565C8F2}"/>
          </ac:inkMkLst>
        </pc:inkChg>
        <pc:inkChg chg="add del reco">
          <ac:chgData name="Bakó Borka" userId="3ebc435d-84f1-4c05-bebb-25521f1e629a" providerId="ADAL" clId="{1955EAEA-9CAE-8F41-BA49-DF50ECF16DB2}" dt="2022-11-01T19:14:07.471" v="887"/>
          <ac:inkMkLst>
            <pc:docMk/>
            <pc:sldMk cId="2746054713" sldId="259"/>
            <ac:inkMk id="16" creationId="{2D891063-F4E6-DE28-458B-48908874E8CB}"/>
          </ac:inkMkLst>
        </pc:inkChg>
        <pc:inkChg chg="add del">
          <ac:chgData name="Bakó Borka" userId="3ebc435d-84f1-4c05-bebb-25521f1e629a" providerId="ADAL" clId="{1955EAEA-9CAE-8F41-BA49-DF50ECF16DB2}" dt="2022-11-01T19:00:23.773" v="16"/>
          <ac:inkMkLst>
            <pc:docMk/>
            <pc:sldMk cId="2746054713" sldId="259"/>
            <ac:inkMk id="17" creationId="{10E64849-0086-2980-038A-8C82083E94BA}"/>
          </ac:inkMkLst>
        </pc:inkChg>
        <pc:inkChg chg="add del">
          <ac:chgData name="Bakó Borka" userId="3ebc435d-84f1-4c05-bebb-25521f1e629a" providerId="ADAL" clId="{1955EAEA-9CAE-8F41-BA49-DF50ECF16DB2}" dt="2022-11-01T19:00:23.773" v="16"/>
          <ac:inkMkLst>
            <pc:docMk/>
            <pc:sldMk cId="2746054713" sldId="259"/>
            <ac:inkMk id="18" creationId="{CBBCFEB1-500F-B428-717C-D6D06CC81518}"/>
          </ac:inkMkLst>
        </pc:inkChg>
        <pc:inkChg chg="add del">
          <ac:chgData name="Bakó Borka" userId="3ebc435d-84f1-4c05-bebb-25521f1e629a" providerId="ADAL" clId="{1955EAEA-9CAE-8F41-BA49-DF50ECF16DB2}" dt="2022-11-01T19:00:23.773" v="16"/>
          <ac:inkMkLst>
            <pc:docMk/>
            <pc:sldMk cId="2746054713" sldId="259"/>
            <ac:inkMk id="19" creationId="{A00958F0-11CA-CB4C-A625-CAF97154C7C0}"/>
          </ac:inkMkLst>
        </pc:inkChg>
        <pc:inkChg chg="add del">
          <ac:chgData name="Bakó Borka" userId="3ebc435d-84f1-4c05-bebb-25521f1e629a" providerId="ADAL" clId="{1955EAEA-9CAE-8F41-BA49-DF50ECF16DB2}" dt="2022-11-01T19:00:23.773" v="16"/>
          <ac:inkMkLst>
            <pc:docMk/>
            <pc:sldMk cId="2746054713" sldId="259"/>
            <ac:inkMk id="20" creationId="{2E73840B-E83F-20D3-D3D8-088765070B81}"/>
          </ac:inkMkLst>
        </pc:inkChg>
        <pc:inkChg chg="add del">
          <ac:chgData name="Bakó Borka" userId="3ebc435d-84f1-4c05-bebb-25521f1e629a" providerId="ADAL" clId="{1955EAEA-9CAE-8F41-BA49-DF50ECF16DB2}" dt="2022-11-01T19:00:23.773" v="16"/>
          <ac:inkMkLst>
            <pc:docMk/>
            <pc:sldMk cId="2746054713" sldId="259"/>
            <ac:inkMk id="21" creationId="{C0805018-462A-5281-E261-BF093C41E106}"/>
          </ac:inkMkLst>
        </pc:inkChg>
        <pc:inkChg chg="add del">
          <ac:chgData name="Bakó Borka" userId="3ebc435d-84f1-4c05-bebb-25521f1e629a" providerId="ADAL" clId="{1955EAEA-9CAE-8F41-BA49-DF50ECF16DB2}" dt="2022-11-01T19:00:23.773" v="16"/>
          <ac:inkMkLst>
            <pc:docMk/>
            <pc:sldMk cId="2746054713" sldId="259"/>
            <ac:inkMk id="22" creationId="{DD284F7F-92C4-6555-70C9-AB30668A8FB7}"/>
          </ac:inkMkLst>
        </pc:inkChg>
        <pc:inkChg chg="add del reco">
          <ac:chgData name="Bakó Borka" userId="3ebc435d-84f1-4c05-bebb-25521f1e629a" providerId="ADAL" clId="{1955EAEA-9CAE-8F41-BA49-DF50ECF16DB2}" dt="2022-11-01T19:14:07.469" v="886"/>
          <ac:inkMkLst>
            <pc:docMk/>
            <pc:sldMk cId="2746054713" sldId="259"/>
            <ac:inkMk id="23" creationId="{403448A1-6855-E867-FD45-D53D591B68AC}"/>
          </ac:inkMkLst>
        </pc:inkChg>
        <pc:inkChg chg="add del">
          <ac:chgData name="Bakó Borka" userId="3ebc435d-84f1-4c05-bebb-25521f1e629a" providerId="ADAL" clId="{1955EAEA-9CAE-8F41-BA49-DF50ECF16DB2}" dt="2022-11-01T19:14:07.466" v="885"/>
          <ac:inkMkLst>
            <pc:docMk/>
            <pc:sldMk cId="2746054713" sldId="259"/>
            <ac:inkMk id="24" creationId="{353A983C-954C-4ED8-465C-6272790F535C}"/>
          </ac:inkMkLst>
        </pc:inkChg>
        <pc:inkChg chg="add del">
          <ac:chgData name="Bakó Borka" userId="3ebc435d-84f1-4c05-bebb-25521f1e629a" providerId="ADAL" clId="{1955EAEA-9CAE-8F41-BA49-DF50ECF16DB2}" dt="2022-11-01T19:00:41.066" v="22"/>
          <ac:inkMkLst>
            <pc:docMk/>
            <pc:sldMk cId="2746054713" sldId="259"/>
            <ac:inkMk id="25" creationId="{178F8F46-6FDE-2913-66F2-F9E4C2C4CB09}"/>
          </ac:inkMkLst>
        </pc:inkChg>
        <pc:inkChg chg="add del">
          <ac:chgData name="Bakó Borka" userId="3ebc435d-84f1-4c05-bebb-25521f1e629a" providerId="ADAL" clId="{1955EAEA-9CAE-8F41-BA49-DF50ECF16DB2}" dt="2022-11-01T19:00:41.066" v="22"/>
          <ac:inkMkLst>
            <pc:docMk/>
            <pc:sldMk cId="2746054713" sldId="259"/>
            <ac:inkMk id="26" creationId="{2C96548F-17AD-E659-194D-1B29CEA7A6AB}"/>
          </ac:inkMkLst>
        </pc:inkChg>
        <pc:inkChg chg="add del">
          <ac:chgData name="Bakó Borka" userId="3ebc435d-84f1-4c05-bebb-25521f1e629a" providerId="ADAL" clId="{1955EAEA-9CAE-8F41-BA49-DF50ECF16DB2}" dt="2022-11-01T19:00:41.066" v="22"/>
          <ac:inkMkLst>
            <pc:docMk/>
            <pc:sldMk cId="2746054713" sldId="259"/>
            <ac:inkMk id="27" creationId="{978B0030-08EC-E7FD-9257-4D224E384681}"/>
          </ac:inkMkLst>
        </pc:inkChg>
        <pc:inkChg chg="add del">
          <ac:chgData name="Bakó Borka" userId="3ebc435d-84f1-4c05-bebb-25521f1e629a" providerId="ADAL" clId="{1955EAEA-9CAE-8F41-BA49-DF50ECF16DB2}" dt="2022-11-01T19:00:41.066" v="22"/>
          <ac:inkMkLst>
            <pc:docMk/>
            <pc:sldMk cId="2746054713" sldId="259"/>
            <ac:inkMk id="28" creationId="{2AF9FFEC-0132-60B9-88F5-B3349A61B95C}"/>
          </ac:inkMkLst>
        </pc:inkChg>
        <pc:inkChg chg="add del reco">
          <ac:chgData name="Bakó Borka" userId="3ebc435d-84f1-4c05-bebb-25521f1e629a" providerId="ADAL" clId="{1955EAEA-9CAE-8F41-BA49-DF50ECF16DB2}" dt="2022-11-01T19:14:00.133" v="850"/>
          <ac:inkMkLst>
            <pc:docMk/>
            <pc:sldMk cId="2746054713" sldId="259"/>
            <ac:inkMk id="29" creationId="{BD94677E-3118-DCE9-9E33-81C8ABC928AB}"/>
          </ac:inkMkLst>
        </pc:inkChg>
        <pc:inkChg chg="add del">
          <ac:chgData name="Bakó Borka" userId="3ebc435d-84f1-4c05-bebb-25521f1e629a" providerId="ADAL" clId="{1955EAEA-9CAE-8F41-BA49-DF50ECF16DB2}" dt="2022-11-01T19:00:44.264" v="26"/>
          <ac:inkMkLst>
            <pc:docMk/>
            <pc:sldMk cId="2746054713" sldId="259"/>
            <ac:inkMk id="30" creationId="{DCF6FE5C-3B1D-BEB4-4B3C-019EBBF232E8}"/>
          </ac:inkMkLst>
        </pc:inkChg>
        <pc:inkChg chg="add del">
          <ac:chgData name="Bakó Borka" userId="3ebc435d-84f1-4c05-bebb-25521f1e629a" providerId="ADAL" clId="{1955EAEA-9CAE-8F41-BA49-DF50ECF16DB2}" dt="2022-11-01T19:00:44.264" v="26"/>
          <ac:inkMkLst>
            <pc:docMk/>
            <pc:sldMk cId="2746054713" sldId="259"/>
            <ac:inkMk id="31" creationId="{C3C50B89-F2A9-5C79-80D9-94AA907C9DE5}"/>
          </ac:inkMkLst>
        </pc:inkChg>
        <pc:inkChg chg="add del">
          <ac:chgData name="Bakó Borka" userId="3ebc435d-84f1-4c05-bebb-25521f1e629a" providerId="ADAL" clId="{1955EAEA-9CAE-8F41-BA49-DF50ECF16DB2}" dt="2022-11-01T19:00:44.264" v="26"/>
          <ac:inkMkLst>
            <pc:docMk/>
            <pc:sldMk cId="2746054713" sldId="259"/>
            <ac:inkMk id="32" creationId="{4E2CD6C8-CAD9-A1BE-0E38-7432004F6C60}"/>
          </ac:inkMkLst>
        </pc:inkChg>
        <pc:inkChg chg="add del reco">
          <ac:chgData name="Bakó Borka" userId="3ebc435d-84f1-4c05-bebb-25521f1e629a" providerId="ADAL" clId="{1955EAEA-9CAE-8F41-BA49-DF50ECF16DB2}" dt="2022-11-01T19:14:00.131" v="849"/>
          <ac:inkMkLst>
            <pc:docMk/>
            <pc:sldMk cId="2746054713" sldId="259"/>
            <ac:inkMk id="33" creationId="{CB7FBF31-EA59-130A-07CC-EBE16FE82470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" creationId="{69BB9928-0976-3BB5-3E74-CA961FE70EE7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" creationId="{5CACF233-3445-C701-FFE7-A58AE7638EE5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" creationId="{CB37E724-B8AB-8AED-74DC-4ACBA9A25AE9}"/>
          </ac:inkMkLst>
        </pc:inkChg>
        <pc:inkChg chg="add del">
          <ac:chgData name="Bakó Borka" userId="3ebc435d-84f1-4c05-bebb-25521f1e629a" providerId="ADAL" clId="{1955EAEA-9CAE-8F41-BA49-DF50ECF16DB2}" dt="2022-11-01T19:00:51.335" v="32"/>
          <ac:inkMkLst>
            <pc:docMk/>
            <pc:sldMk cId="2746054713" sldId="259"/>
            <ac:inkMk id="37" creationId="{745C6D9C-7FAA-DCCA-A078-5A099AECD39D}"/>
          </ac:inkMkLst>
        </pc:inkChg>
        <pc:inkChg chg="add del">
          <ac:chgData name="Bakó Borka" userId="3ebc435d-84f1-4c05-bebb-25521f1e629a" providerId="ADAL" clId="{1955EAEA-9CAE-8F41-BA49-DF50ECF16DB2}" dt="2022-11-01T19:00:51.335" v="32"/>
          <ac:inkMkLst>
            <pc:docMk/>
            <pc:sldMk cId="2746054713" sldId="259"/>
            <ac:inkMk id="38" creationId="{E7616B0A-EC37-CA91-F8D8-E791219E9264}"/>
          </ac:inkMkLst>
        </pc:inkChg>
        <pc:inkChg chg="add del reco">
          <ac:chgData name="Bakó Borka" userId="3ebc435d-84f1-4c05-bebb-25521f1e629a" providerId="ADAL" clId="{1955EAEA-9CAE-8F41-BA49-DF50ECF16DB2}" dt="2022-11-01T19:14:07.464" v="884"/>
          <ac:inkMkLst>
            <pc:docMk/>
            <pc:sldMk cId="2746054713" sldId="259"/>
            <ac:inkMk id="39" creationId="{BB687909-A36D-9A28-AA02-3EF6CE01AA4E}"/>
          </ac:inkMkLst>
        </pc:inkChg>
        <pc:inkChg chg="add del">
          <ac:chgData name="Bakó Borka" userId="3ebc435d-84f1-4c05-bebb-25521f1e629a" providerId="ADAL" clId="{1955EAEA-9CAE-8F41-BA49-DF50ECF16DB2}" dt="2022-11-01T19:14:07.462" v="883"/>
          <ac:inkMkLst>
            <pc:docMk/>
            <pc:sldMk cId="2746054713" sldId="259"/>
            <ac:inkMk id="40" creationId="{BDA08795-6FE4-29B7-2182-DD9395144075}"/>
          </ac:inkMkLst>
        </pc:inkChg>
        <pc:inkChg chg="add del">
          <ac:chgData name="Bakó Borka" userId="3ebc435d-84f1-4c05-bebb-25521f1e629a" providerId="ADAL" clId="{1955EAEA-9CAE-8F41-BA49-DF50ECF16DB2}" dt="2022-11-01T19:14:07.460" v="882"/>
          <ac:inkMkLst>
            <pc:docMk/>
            <pc:sldMk cId="2746054713" sldId="259"/>
            <ac:inkMk id="41" creationId="{E29CC5BC-AC0C-89AC-B41F-546B35A3A28C}"/>
          </ac:inkMkLst>
        </pc:inkChg>
        <pc:inkChg chg="add del">
          <ac:chgData name="Bakó Borka" userId="3ebc435d-84f1-4c05-bebb-25521f1e629a" providerId="ADAL" clId="{1955EAEA-9CAE-8F41-BA49-DF50ECF16DB2}" dt="2022-11-01T19:01:07.471" v="37"/>
          <ac:inkMkLst>
            <pc:docMk/>
            <pc:sldMk cId="2746054713" sldId="259"/>
            <ac:inkMk id="42" creationId="{1493F0DA-C7D6-46FD-CFB6-375782E637E5}"/>
          </ac:inkMkLst>
        </pc:inkChg>
        <pc:inkChg chg="add del">
          <ac:chgData name="Bakó Borka" userId="3ebc435d-84f1-4c05-bebb-25521f1e629a" providerId="ADAL" clId="{1955EAEA-9CAE-8F41-BA49-DF50ECF16DB2}" dt="2022-11-01T19:01:07.471" v="37"/>
          <ac:inkMkLst>
            <pc:docMk/>
            <pc:sldMk cId="2746054713" sldId="259"/>
            <ac:inkMk id="43" creationId="{44CFCEFC-D65E-0B26-2C6E-7C132A4710C7}"/>
          </ac:inkMkLst>
        </pc:inkChg>
        <pc:inkChg chg="add del reco">
          <ac:chgData name="Bakó Borka" userId="3ebc435d-84f1-4c05-bebb-25521f1e629a" providerId="ADAL" clId="{1955EAEA-9CAE-8F41-BA49-DF50ECF16DB2}" dt="2022-11-01T19:14:07.458" v="881"/>
          <ac:inkMkLst>
            <pc:docMk/>
            <pc:sldMk cId="2746054713" sldId="259"/>
            <ac:inkMk id="44" creationId="{24E53FB6-7EC9-3BCA-9CEC-43323BC4B864}"/>
          </ac:inkMkLst>
        </pc:inkChg>
        <pc:inkChg chg="add del">
          <ac:chgData name="Bakó Borka" userId="3ebc435d-84f1-4c05-bebb-25521f1e629a" providerId="ADAL" clId="{1955EAEA-9CAE-8F41-BA49-DF50ECF16DB2}" dt="2022-11-01T19:01:11.575" v="41"/>
          <ac:inkMkLst>
            <pc:docMk/>
            <pc:sldMk cId="2746054713" sldId="259"/>
            <ac:inkMk id="45" creationId="{6E4EDA7D-50F3-4AA1-FD61-D5E83451B361}"/>
          </ac:inkMkLst>
        </pc:inkChg>
        <pc:inkChg chg="add del">
          <ac:chgData name="Bakó Borka" userId="3ebc435d-84f1-4c05-bebb-25521f1e629a" providerId="ADAL" clId="{1955EAEA-9CAE-8F41-BA49-DF50ECF16DB2}" dt="2022-11-01T19:01:11.575" v="41"/>
          <ac:inkMkLst>
            <pc:docMk/>
            <pc:sldMk cId="2746054713" sldId="259"/>
            <ac:inkMk id="46" creationId="{9EDC81B0-533F-5BD2-61E3-8F5352129015}"/>
          </ac:inkMkLst>
        </pc:inkChg>
        <pc:inkChg chg="add del">
          <ac:chgData name="Bakó Borka" userId="3ebc435d-84f1-4c05-bebb-25521f1e629a" providerId="ADAL" clId="{1955EAEA-9CAE-8F41-BA49-DF50ECF16DB2}" dt="2022-11-01T19:01:11.575" v="41"/>
          <ac:inkMkLst>
            <pc:docMk/>
            <pc:sldMk cId="2746054713" sldId="259"/>
            <ac:inkMk id="47" creationId="{B8C32B6E-F750-4413-FD2A-BFB27FF8BD91}"/>
          </ac:inkMkLst>
        </pc:inkChg>
        <pc:inkChg chg="add del reco">
          <ac:chgData name="Bakó Borka" userId="3ebc435d-84f1-4c05-bebb-25521f1e629a" providerId="ADAL" clId="{1955EAEA-9CAE-8F41-BA49-DF50ECF16DB2}" dt="2022-11-01T19:14:07.455" v="880"/>
          <ac:inkMkLst>
            <pc:docMk/>
            <pc:sldMk cId="2746054713" sldId="259"/>
            <ac:inkMk id="48" creationId="{1B8659CA-999C-C43C-9FD2-47DD7DA1D0BA}"/>
          </ac:inkMkLst>
        </pc:inkChg>
        <pc:inkChg chg="add del">
          <ac:chgData name="Bakó Borka" userId="3ebc435d-84f1-4c05-bebb-25521f1e629a" providerId="ADAL" clId="{1955EAEA-9CAE-8F41-BA49-DF50ECF16DB2}" dt="2022-11-01T19:01:15.903" v="45"/>
          <ac:inkMkLst>
            <pc:docMk/>
            <pc:sldMk cId="2746054713" sldId="259"/>
            <ac:inkMk id="49" creationId="{B811EE29-66DF-1E3A-3C84-D97C38C34122}"/>
          </ac:inkMkLst>
        </pc:inkChg>
        <pc:inkChg chg="add del">
          <ac:chgData name="Bakó Borka" userId="3ebc435d-84f1-4c05-bebb-25521f1e629a" providerId="ADAL" clId="{1955EAEA-9CAE-8F41-BA49-DF50ECF16DB2}" dt="2022-11-01T19:01:15.903" v="45"/>
          <ac:inkMkLst>
            <pc:docMk/>
            <pc:sldMk cId="2746054713" sldId="259"/>
            <ac:inkMk id="50" creationId="{D48E47CE-D41A-BB62-2C83-691AF5298411}"/>
          </ac:inkMkLst>
        </pc:inkChg>
        <pc:inkChg chg="add del">
          <ac:chgData name="Bakó Borka" userId="3ebc435d-84f1-4c05-bebb-25521f1e629a" providerId="ADAL" clId="{1955EAEA-9CAE-8F41-BA49-DF50ECF16DB2}" dt="2022-11-01T19:01:15.903" v="45"/>
          <ac:inkMkLst>
            <pc:docMk/>
            <pc:sldMk cId="2746054713" sldId="259"/>
            <ac:inkMk id="51" creationId="{E8187449-2C35-462A-4932-8247427A919F}"/>
          </ac:inkMkLst>
        </pc:inkChg>
        <pc:inkChg chg="add del reco">
          <ac:chgData name="Bakó Borka" userId="3ebc435d-84f1-4c05-bebb-25521f1e629a" providerId="ADAL" clId="{1955EAEA-9CAE-8F41-BA49-DF50ECF16DB2}" dt="2022-11-01T19:14:07.452" v="879"/>
          <ac:inkMkLst>
            <pc:docMk/>
            <pc:sldMk cId="2746054713" sldId="259"/>
            <ac:inkMk id="52" creationId="{8AE44583-AB11-FC1E-7711-F13BFE65AA66}"/>
          </ac:inkMkLst>
        </pc:inkChg>
        <pc:inkChg chg="add del">
          <ac:chgData name="Bakó Borka" userId="3ebc435d-84f1-4c05-bebb-25521f1e629a" providerId="ADAL" clId="{1955EAEA-9CAE-8F41-BA49-DF50ECF16DB2}" dt="2022-11-01T19:01:25.701" v="48"/>
          <ac:inkMkLst>
            <pc:docMk/>
            <pc:sldMk cId="2746054713" sldId="259"/>
            <ac:inkMk id="53" creationId="{8B75DF35-198D-5FF3-9068-8385AD4116F0}"/>
          </ac:inkMkLst>
        </pc:inkChg>
        <pc:inkChg chg="add del">
          <ac:chgData name="Bakó Borka" userId="3ebc435d-84f1-4c05-bebb-25521f1e629a" providerId="ADAL" clId="{1955EAEA-9CAE-8F41-BA49-DF50ECF16DB2}" dt="2022-11-01T19:01:25.701" v="48"/>
          <ac:inkMkLst>
            <pc:docMk/>
            <pc:sldMk cId="2746054713" sldId="259"/>
            <ac:inkMk id="54" creationId="{7F37B2E0-469D-054C-D218-2777286D147C}"/>
          </ac:inkMkLst>
        </pc:inkChg>
        <pc:inkChg chg="add del reco">
          <ac:chgData name="Bakó Borka" userId="3ebc435d-84f1-4c05-bebb-25521f1e629a" providerId="ADAL" clId="{1955EAEA-9CAE-8F41-BA49-DF50ECF16DB2}" dt="2022-11-01T19:14:07.450" v="878"/>
          <ac:inkMkLst>
            <pc:docMk/>
            <pc:sldMk cId="2746054713" sldId="259"/>
            <ac:inkMk id="55" creationId="{4AA3B86B-D75E-8072-8123-5FC23FD3DE8E}"/>
          </ac:inkMkLst>
        </pc:inkChg>
        <pc:inkChg chg="add del">
          <ac:chgData name="Bakó Borka" userId="3ebc435d-84f1-4c05-bebb-25521f1e629a" providerId="ADAL" clId="{1955EAEA-9CAE-8F41-BA49-DF50ECF16DB2}" dt="2022-11-01T19:01:37.527" v="58"/>
          <ac:inkMkLst>
            <pc:docMk/>
            <pc:sldMk cId="2746054713" sldId="259"/>
            <ac:inkMk id="56" creationId="{EE293FC3-1C35-842F-ED3F-58E90CD79EEE}"/>
          </ac:inkMkLst>
        </pc:inkChg>
        <pc:inkChg chg="add del">
          <ac:chgData name="Bakó Borka" userId="3ebc435d-84f1-4c05-bebb-25521f1e629a" providerId="ADAL" clId="{1955EAEA-9CAE-8F41-BA49-DF50ECF16DB2}" dt="2022-11-01T19:01:37.527" v="58"/>
          <ac:inkMkLst>
            <pc:docMk/>
            <pc:sldMk cId="2746054713" sldId="259"/>
            <ac:inkMk id="57" creationId="{C4281F07-BE6A-42AB-7BAD-6B0C8B96E929}"/>
          </ac:inkMkLst>
        </pc:inkChg>
        <pc:inkChg chg="add del">
          <ac:chgData name="Bakó Borka" userId="3ebc435d-84f1-4c05-bebb-25521f1e629a" providerId="ADAL" clId="{1955EAEA-9CAE-8F41-BA49-DF50ECF16DB2}" dt="2022-11-01T19:01:37.527" v="58"/>
          <ac:inkMkLst>
            <pc:docMk/>
            <pc:sldMk cId="2746054713" sldId="259"/>
            <ac:inkMk id="58" creationId="{11B98450-375D-7A72-E964-63A17728DFA7}"/>
          </ac:inkMkLst>
        </pc:inkChg>
        <pc:inkChg chg="add del">
          <ac:chgData name="Bakó Borka" userId="3ebc435d-84f1-4c05-bebb-25521f1e629a" providerId="ADAL" clId="{1955EAEA-9CAE-8F41-BA49-DF50ECF16DB2}" dt="2022-11-01T19:01:37.527" v="58"/>
          <ac:inkMkLst>
            <pc:docMk/>
            <pc:sldMk cId="2746054713" sldId="259"/>
            <ac:inkMk id="59" creationId="{F028F37E-8CF8-15C0-80B9-2910C35D4459}"/>
          </ac:inkMkLst>
        </pc:inkChg>
        <pc:inkChg chg="add del">
          <ac:chgData name="Bakó Borka" userId="3ebc435d-84f1-4c05-bebb-25521f1e629a" providerId="ADAL" clId="{1955EAEA-9CAE-8F41-BA49-DF50ECF16DB2}" dt="2022-11-01T19:01:37.527" v="58"/>
          <ac:inkMkLst>
            <pc:docMk/>
            <pc:sldMk cId="2746054713" sldId="259"/>
            <ac:inkMk id="60" creationId="{7915709A-25C8-1861-E735-63AAE0082F10}"/>
          </ac:inkMkLst>
        </pc:inkChg>
        <pc:inkChg chg="add del">
          <ac:chgData name="Bakó Borka" userId="3ebc435d-84f1-4c05-bebb-25521f1e629a" providerId="ADAL" clId="{1955EAEA-9CAE-8F41-BA49-DF50ECF16DB2}" dt="2022-11-01T19:01:37.527" v="58"/>
          <ac:inkMkLst>
            <pc:docMk/>
            <pc:sldMk cId="2746054713" sldId="259"/>
            <ac:inkMk id="61" creationId="{D239C8DB-6781-C76B-8A62-3B12D9E4D0CB}"/>
          </ac:inkMkLst>
        </pc:inkChg>
        <pc:inkChg chg="add del">
          <ac:chgData name="Bakó Borka" userId="3ebc435d-84f1-4c05-bebb-25521f1e629a" providerId="ADAL" clId="{1955EAEA-9CAE-8F41-BA49-DF50ECF16DB2}" dt="2022-11-01T19:01:37.527" v="58"/>
          <ac:inkMkLst>
            <pc:docMk/>
            <pc:sldMk cId="2746054713" sldId="259"/>
            <ac:inkMk id="62" creationId="{76AB8252-D4C8-4FC5-42C1-42BF72132DCD}"/>
          </ac:inkMkLst>
        </pc:inkChg>
        <pc:inkChg chg="add del">
          <ac:chgData name="Bakó Borka" userId="3ebc435d-84f1-4c05-bebb-25521f1e629a" providerId="ADAL" clId="{1955EAEA-9CAE-8F41-BA49-DF50ECF16DB2}" dt="2022-11-01T19:01:37.527" v="58"/>
          <ac:inkMkLst>
            <pc:docMk/>
            <pc:sldMk cId="2746054713" sldId="259"/>
            <ac:inkMk id="63" creationId="{21D11A77-D939-4B43-0A7B-23D027D3F973}"/>
          </ac:inkMkLst>
        </pc:inkChg>
        <pc:inkChg chg="add del">
          <ac:chgData name="Bakó Borka" userId="3ebc435d-84f1-4c05-bebb-25521f1e629a" providerId="ADAL" clId="{1955EAEA-9CAE-8F41-BA49-DF50ECF16DB2}" dt="2022-11-01T19:01:37.527" v="58"/>
          <ac:inkMkLst>
            <pc:docMk/>
            <pc:sldMk cId="2746054713" sldId="259"/>
            <ac:inkMk id="64" creationId="{2C342DE6-49E8-F39A-C0B5-3BFC3DC10298}"/>
          </ac:inkMkLst>
        </pc:inkChg>
        <pc:inkChg chg="add del reco">
          <ac:chgData name="Bakó Borka" userId="3ebc435d-84f1-4c05-bebb-25521f1e629a" providerId="ADAL" clId="{1955EAEA-9CAE-8F41-BA49-DF50ECF16DB2}" dt="2022-11-01T19:14:07.448" v="877"/>
          <ac:inkMkLst>
            <pc:docMk/>
            <pc:sldMk cId="2746054713" sldId="259"/>
            <ac:inkMk id="65" creationId="{7EF9FE5B-5577-58BA-F1A9-2928C98AF444}"/>
          </ac:inkMkLst>
        </pc:inkChg>
        <pc:inkChg chg="add del">
          <ac:chgData name="Bakó Borka" userId="3ebc435d-84f1-4c05-bebb-25521f1e629a" providerId="ADAL" clId="{1955EAEA-9CAE-8F41-BA49-DF50ECF16DB2}" dt="2022-11-01T19:14:07.444" v="876"/>
          <ac:inkMkLst>
            <pc:docMk/>
            <pc:sldMk cId="2746054713" sldId="259"/>
            <ac:inkMk id="66" creationId="{FE66EA9D-1AF6-391A-08D4-51C8D3ED50CB}"/>
          </ac:inkMkLst>
        </pc:inkChg>
        <pc:inkChg chg="add del">
          <ac:chgData name="Bakó Borka" userId="3ebc435d-84f1-4c05-bebb-25521f1e629a" providerId="ADAL" clId="{1955EAEA-9CAE-8F41-BA49-DF50ECF16DB2}" dt="2022-11-01T19:01:52.346" v="63"/>
          <ac:inkMkLst>
            <pc:docMk/>
            <pc:sldMk cId="2746054713" sldId="259"/>
            <ac:inkMk id="67" creationId="{50B722DD-EB03-2270-10EF-E1C76BF67F7C}"/>
          </ac:inkMkLst>
        </pc:inkChg>
        <pc:inkChg chg="add del">
          <ac:chgData name="Bakó Borka" userId="3ebc435d-84f1-4c05-bebb-25521f1e629a" providerId="ADAL" clId="{1955EAEA-9CAE-8F41-BA49-DF50ECF16DB2}" dt="2022-11-01T19:01:52.346" v="63"/>
          <ac:inkMkLst>
            <pc:docMk/>
            <pc:sldMk cId="2746054713" sldId="259"/>
            <ac:inkMk id="68" creationId="{F5995BF2-AB94-0F4C-8879-34139F5EC295}"/>
          </ac:inkMkLst>
        </pc:inkChg>
        <pc:inkChg chg="add del">
          <ac:chgData name="Bakó Borka" userId="3ebc435d-84f1-4c05-bebb-25521f1e629a" providerId="ADAL" clId="{1955EAEA-9CAE-8F41-BA49-DF50ECF16DB2}" dt="2022-11-01T19:01:52.346" v="63"/>
          <ac:inkMkLst>
            <pc:docMk/>
            <pc:sldMk cId="2746054713" sldId="259"/>
            <ac:inkMk id="69" creationId="{5EC02798-0980-5BD5-9D12-0606E3469291}"/>
          </ac:inkMkLst>
        </pc:inkChg>
        <pc:inkChg chg="add del reco">
          <ac:chgData name="Bakó Borka" userId="3ebc435d-84f1-4c05-bebb-25521f1e629a" providerId="ADAL" clId="{1955EAEA-9CAE-8F41-BA49-DF50ECF16DB2}" dt="2022-11-01T19:01:57.718" v="68"/>
          <ac:inkMkLst>
            <pc:docMk/>
            <pc:sldMk cId="2746054713" sldId="259"/>
            <ac:inkMk id="70" creationId="{B481A4F7-3E91-08AE-83AE-283738D13047}"/>
          </ac:inkMkLst>
        </pc:inkChg>
        <pc:inkChg chg="add del">
          <ac:chgData name="Bakó Borka" userId="3ebc435d-84f1-4c05-bebb-25521f1e629a" providerId="ADAL" clId="{1955EAEA-9CAE-8F41-BA49-DF50ECF16DB2}" dt="2022-11-01T19:01:54.456" v="66"/>
          <ac:inkMkLst>
            <pc:docMk/>
            <pc:sldMk cId="2746054713" sldId="259"/>
            <ac:inkMk id="71" creationId="{611EA18B-5014-895D-1633-DC949F9A4E11}"/>
          </ac:inkMkLst>
        </pc:inkChg>
        <pc:inkChg chg="add del">
          <ac:chgData name="Bakó Borka" userId="3ebc435d-84f1-4c05-bebb-25521f1e629a" providerId="ADAL" clId="{1955EAEA-9CAE-8F41-BA49-DF50ECF16DB2}" dt="2022-11-01T19:01:54.456" v="66"/>
          <ac:inkMkLst>
            <pc:docMk/>
            <pc:sldMk cId="2746054713" sldId="259"/>
            <ac:inkMk id="72" creationId="{0299C418-BF2B-1DCF-F493-D5094A01ADDC}"/>
          </ac:inkMkLst>
        </pc:inkChg>
        <pc:inkChg chg="add del reco">
          <ac:chgData name="Bakó Borka" userId="3ebc435d-84f1-4c05-bebb-25521f1e629a" providerId="ADAL" clId="{1955EAEA-9CAE-8F41-BA49-DF50ECF16DB2}" dt="2022-11-01T19:01:57.713" v="67"/>
          <ac:inkMkLst>
            <pc:docMk/>
            <pc:sldMk cId="2746054713" sldId="259"/>
            <ac:inkMk id="73" creationId="{B5904E3E-12BA-E61F-D5A0-5D60BE7869E4}"/>
          </ac:inkMkLst>
        </pc:inkChg>
        <pc:inkChg chg="add del">
          <ac:chgData name="Bakó Borka" userId="3ebc435d-84f1-4c05-bebb-25521f1e629a" providerId="ADAL" clId="{1955EAEA-9CAE-8F41-BA49-DF50ECF16DB2}" dt="2022-11-01T19:02:40.941" v="71"/>
          <ac:inkMkLst>
            <pc:docMk/>
            <pc:sldMk cId="2746054713" sldId="259"/>
            <ac:inkMk id="74" creationId="{4FFBF96F-A554-B424-F5F3-04995F439BBA}"/>
          </ac:inkMkLst>
        </pc:inkChg>
        <pc:inkChg chg="add del">
          <ac:chgData name="Bakó Borka" userId="3ebc435d-84f1-4c05-bebb-25521f1e629a" providerId="ADAL" clId="{1955EAEA-9CAE-8F41-BA49-DF50ECF16DB2}" dt="2022-11-01T19:02:40.941" v="71"/>
          <ac:inkMkLst>
            <pc:docMk/>
            <pc:sldMk cId="2746054713" sldId="259"/>
            <ac:inkMk id="75" creationId="{682A881C-9E4B-7F4F-27CE-362EFC656B69}"/>
          </ac:inkMkLst>
        </pc:inkChg>
        <pc:inkChg chg="add del reco">
          <ac:chgData name="Bakó Borka" userId="3ebc435d-84f1-4c05-bebb-25521f1e629a" providerId="ADAL" clId="{1955EAEA-9CAE-8F41-BA49-DF50ECF16DB2}" dt="2022-11-01T19:14:00.129" v="848"/>
          <ac:inkMkLst>
            <pc:docMk/>
            <pc:sldMk cId="2746054713" sldId="259"/>
            <ac:inkMk id="76" creationId="{A6F85AFE-9E6E-C7B5-F53B-20F5AEAD8424}"/>
          </ac:inkMkLst>
        </pc:inkChg>
        <pc:inkChg chg="add del">
          <ac:chgData name="Bakó Borka" userId="3ebc435d-84f1-4c05-bebb-25521f1e629a" providerId="ADAL" clId="{1955EAEA-9CAE-8F41-BA49-DF50ECF16DB2}" dt="2022-11-01T19:02:45.071" v="74"/>
          <ac:inkMkLst>
            <pc:docMk/>
            <pc:sldMk cId="2746054713" sldId="259"/>
            <ac:inkMk id="77" creationId="{3268F360-5D0C-0ECD-9312-2440C3663DF7}"/>
          </ac:inkMkLst>
        </pc:inkChg>
        <pc:inkChg chg="add del">
          <ac:chgData name="Bakó Borka" userId="3ebc435d-84f1-4c05-bebb-25521f1e629a" providerId="ADAL" clId="{1955EAEA-9CAE-8F41-BA49-DF50ECF16DB2}" dt="2022-11-01T19:02:45.071" v="74"/>
          <ac:inkMkLst>
            <pc:docMk/>
            <pc:sldMk cId="2746054713" sldId="259"/>
            <ac:inkMk id="78" creationId="{1CC0FE14-66F3-DBE3-1E54-650BA857D7BB}"/>
          </ac:inkMkLst>
        </pc:inkChg>
        <pc:inkChg chg="add del reco">
          <ac:chgData name="Bakó Borka" userId="3ebc435d-84f1-4c05-bebb-25521f1e629a" providerId="ADAL" clId="{1955EAEA-9CAE-8F41-BA49-DF50ECF16DB2}" dt="2022-11-01T19:14:00.128" v="847"/>
          <ac:inkMkLst>
            <pc:docMk/>
            <pc:sldMk cId="2746054713" sldId="259"/>
            <ac:inkMk id="79" creationId="{A67C768D-9F5E-B424-1E51-5CB6EA901104}"/>
          </ac:inkMkLst>
        </pc:inkChg>
        <pc:inkChg chg="add del">
          <ac:chgData name="Bakó Borka" userId="3ebc435d-84f1-4c05-bebb-25521f1e629a" providerId="ADAL" clId="{1955EAEA-9CAE-8F41-BA49-DF50ECF16DB2}" dt="2022-11-01T19:02:50.907" v="80"/>
          <ac:inkMkLst>
            <pc:docMk/>
            <pc:sldMk cId="2746054713" sldId="259"/>
            <ac:inkMk id="80" creationId="{49CE873C-8A7E-AA6B-05B0-85B953080596}"/>
          </ac:inkMkLst>
        </pc:inkChg>
        <pc:inkChg chg="add del">
          <ac:chgData name="Bakó Borka" userId="3ebc435d-84f1-4c05-bebb-25521f1e629a" providerId="ADAL" clId="{1955EAEA-9CAE-8F41-BA49-DF50ECF16DB2}" dt="2022-11-01T19:02:50.907" v="80"/>
          <ac:inkMkLst>
            <pc:docMk/>
            <pc:sldMk cId="2746054713" sldId="259"/>
            <ac:inkMk id="81" creationId="{14DF745A-90A5-A8C3-490A-1E172374135E}"/>
          </ac:inkMkLst>
        </pc:inkChg>
        <pc:inkChg chg="add del">
          <ac:chgData name="Bakó Borka" userId="3ebc435d-84f1-4c05-bebb-25521f1e629a" providerId="ADAL" clId="{1955EAEA-9CAE-8F41-BA49-DF50ECF16DB2}" dt="2022-11-01T19:02:50.907" v="80"/>
          <ac:inkMkLst>
            <pc:docMk/>
            <pc:sldMk cId="2746054713" sldId="259"/>
            <ac:inkMk id="82" creationId="{9598A80E-5B6B-D11B-C674-94809911CE44}"/>
          </ac:inkMkLst>
        </pc:inkChg>
        <pc:inkChg chg="add del">
          <ac:chgData name="Bakó Borka" userId="3ebc435d-84f1-4c05-bebb-25521f1e629a" providerId="ADAL" clId="{1955EAEA-9CAE-8F41-BA49-DF50ECF16DB2}" dt="2022-11-01T19:02:50.907" v="80"/>
          <ac:inkMkLst>
            <pc:docMk/>
            <pc:sldMk cId="2746054713" sldId="259"/>
            <ac:inkMk id="83" creationId="{75B1D2CA-5ECD-8815-A31A-0CA272222A19}"/>
          </ac:inkMkLst>
        </pc:inkChg>
        <pc:inkChg chg="add del">
          <ac:chgData name="Bakó Borka" userId="3ebc435d-84f1-4c05-bebb-25521f1e629a" providerId="ADAL" clId="{1955EAEA-9CAE-8F41-BA49-DF50ECF16DB2}" dt="2022-11-01T19:02:50.907" v="80"/>
          <ac:inkMkLst>
            <pc:docMk/>
            <pc:sldMk cId="2746054713" sldId="259"/>
            <ac:inkMk id="84" creationId="{47E0ED9F-BCB8-BB09-ECB5-68B9D42C4299}"/>
          </ac:inkMkLst>
        </pc:inkChg>
        <pc:inkChg chg="add del reco">
          <ac:chgData name="Bakó Borka" userId="3ebc435d-84f1-4c05-bebb-25521f1e629a" providerId="ADAL" clId="{1955EAEA-9CAE-8F41-BA49-DF50ECF16DB2}" dt="2022-11-01T19:14:00.126" v="846"/>
          <ac:inkMkLst>
            <pc:docMk/>
            <pc:sldMk cId="2746054713" sldId="259"/>
            <ac:inkMk id="85" creationId="{1D55EE2D-8970-914F-09F2-1E9B348DFB3B}"/>
          </ac:inkMkLst>
        </pc:inkChg>
        <pc:inkChg chg="add del">
          <ac:chgData name="Bakó Borka" userId="3ebc435d-84f1-4c05-bebb-25521f1e629a" providerId="ADAL" clId="{1955EAEA-9CAE-8F41-BA49-DF50ECF16DB2}" dt="2022-11-01T19:02:52.579" v="83"/>
          <ac:inkMkLst>
            <pc:docMk/>
            <pc:sldMk cId="2746054713" sldId="259"/>
            <ac:inkMk id="86" creationId="{C3C72ED8-2FB2-EE12-ACA2-3836E3909AED}"/>
          </ac:inkMkLst>
        </pc:inkChg>
        <pc:inkChg chg="add del">
          <ac:chgData name="Bakó Borka" userId="3ebc435d-84f1-4c05-bebb-25521f1e629a" providerId="ADAL" clId="{1955EAEA-9CAE-8F41-BA49-DF50ECF16DB2}" dt="2022-11-01T19:02:52.579" v="83"/>
          <ac:inkMkLst>
            <pc:docMk/>
            <pc:sldMk cId="2746054713" sldId="259"/>
            <ac:inkMk id="87" creationId="{2BC2DF41-035E-4F74-7F9A-CA2AA3A1F4A8}"/>
          </ac:inkMkLst>
        </pc:inkChg>
        <pc:inkChg chg="add del reco">
          <ac:chgData name="Bakó Borka" userId="3ebc435d-84f1-4c05-bebb-25521f1e629a" providerId="ADAL" clId="{1955EAEA-9CAE-8F41-BA49-DF50ECF16DB2}" dt="2022-11-01T19:14:00.123" v="845"/>
          <ac:inkMkLst>
            <pc:docMk/>
            <pc:sldMk cId="2746054713" sldId="259"/>
            <ac:inkMk id="88" creationId="{0A1E5F90-F8B9-B262-59BD-692E0FC62049}"/>
          </ac:inkMkLst>
        </pc:inkChg>
        <pc:inkChg chg="add del">
          <ac:chgData name="Bakó Borka" userId="3ebc435d-84f1-4c05-bebb-25521f1e629a" providerId="ADAL" clId="{1955EAEA-9CAE-8F41-BA49-DF50ECF16DB2}" dt="2022-11-01T19:02:57.491" v="90"/>
          <ac:inkMkLst>
            <pc:docMk/>
            <pc:sldMk cId="2746054713" sldId="259"/>
            <ac:inkMk id="89" creationId="{B1412FC4-6DEC-1336-C698-35B9E01C6C7E}"/>
          </ac:inkMkLst>
        </pc:inkChg>
        <pc:inkChg chg="add del">
          <ac:chgData name="Bakó Borka" userId="3ebc435d-84f1-4c05-bebb-25521f1e629a" providerId="ADAL" clId="{1955EAEA-9CAE-8F41-BA49-DF50ECF16DB2}" dt="2022-11-01T19:02:57.349" v="89"/>
          <ac:inkMkLst>
            <pc:docMk/>
            <pc:sldMk cId="2746054713" sldId="259"/>
            <ac:inkMk id="90" creationId="{0EC53AEE-B1AB-EC4C-098F-501E58A89880}"/>
          </ac:inkMkLst>
        </pc:inkChg>
        <pc:inkChg chg="add del">
          <ac:chgData name="Bakó Borka" userId="3ebc435d-84f1-4c05-bebb-25521f1e629a" providerId="ADAL" clId="{1955EAEA-9CAE-8F41-BA49-DF50ECF16DB2}" dt="2022-11-01T19:02:57.188" v="88"/>
          <ac:inkMkLst>
            <pc:docMk/>
            <pc:sldMk cId="2746054713" sldId="259"/>
            <ac:inkMk id="91" creationId="{ED45C668-7A02-6F6A-D4CA-F69C303D58EF}"/>
          </ac:inkMkLst>
        </pc:inkChg>
        <pc:inkChg chg="add del reco">
          <ac:chgData name="Bakó Borka" userId="3ebc435d-84f1-4c05-bebb-25521f1e629a" providerId="ADAL" clId="{1955EAEA-9CAE-8F41-BA49-DF50ECF16DB2}" dt="2022-11-01T19:02:57.188" v="88"/>
          <ac:inkMkLst>
            <pc:docMk/>
            <pc:sldMk cId="2746054713" sldId="259"/>
            <ac:inkMk id="92" creationId="{B0A4DD3D-5B86-A493-9A52-6ED7330134E4}"/>
          </ac:inkMkLst>
        </pc:inkChg>
        <pc:inkChg chg="add">
          <ac:chgData name="Bakó Borka" userId="3ebc435d-84f1-4c05-bebb-25521f1e629a" providerId="ADAL" clId="{1955EAEA-9CAE-8F41-BA49-DF50ECF16DB2}" dt="2022-11-01T19:03:02.732" v="91"/>
          <ac:inkMkLst>
            <pc:docMk/>
            <pc:sldMk cId="2746054713" sldId="259"/>
            <ac:inkMk id="93" creationId="{9B5BE56E-69EE-CF4A-1F8A-3636431265E2}"/>
          </ac:inkMkLst>
        </pc:inkChg>
        <pc:inkChg chg="add del">
          <ac:chgData name="Bakó Borka" userId="3ebc435d-84f1-4c05-bebb-25521f1e629a" providerId="ADAL" clId="{1955EAEA-9CAE-8F41-BA49-DF50ECF16DB2}" dt="2022-11-01T19:03:17.150" v="101"/>
          <ac:inkMkLst>
            <pc:docMk/>
            <pc:sldMk cId="2746054713" sldId="259"/>
            <ac:inkMk id="94" creationId="{8F11291C-ED24-AE32-3D98-4269B00356DA}"/>
          </ac:inkMkLst>
        </pc:inkChg>
        <pc:inkChg chg="add del">
          <ac:chgData name="Bakó Borka" userId="3ebc435d-84f1-4c05-bebb-25521f1e629a" providerId="ADAL" clId="{1955EAEA-9CAE-8F41-BA49-DF50ECF16DB2}" dt="2022-11-01T19:03:17.150" v="101"/>
          <ac:inkMkLst>
            <pc:docMk/>
            <pc:sldMk cId="2746054713" sldId="259"/>
            <ac:inkMk id="95" creationId="{7A849FDF-BF41-8BF1-2F6D-B9032EB939CC}"/>
          </ac:inkMkLst>
        </pc:inkChg>
        <pc:inkChg chg="add del">
          <ac:chgData name="Bakó Borka" userId="3ebc435d-84f1-4c05-bebb-25521f1e629a" providerId="ADAL" clId="{1955EAEA-9CAE-8F41-BA49-DF50ECF16DB2}" dt="2022-11-01T19:03:17.150" v="101"/>
          <ac:inkMkLst>
            <pc:docMk/>
            <pc:sldMk cId="2746054713" sldId="259"/>
            <ac:inkMk id="96" creationId="{3340BA3A-2EE5-75E9-811F-9BDBA881B80F}"/>
          </ac:inkMkLst>
        </pc:inkChg>
        <pc:inkChg chg="add del">
          <ac:chgData name="Bakó Borka" userId="3ebc435d-84f1-4c05-bebb-25521f1e629a" providerId="ADAL" clId="{1955EAEA-9CAE-8F41-BA49-DF50ECF16DB2}" dt="2022-11-01T19:03:17.150" v="101"/>
          <ac:inkMkLst>
            <pc:docMk/>
            <pc:sldMk cId="2746054713" sldId="259"/>
            <ac:inkMk id="97" creationId="{88003428-6855-54F1-82FD-1AD5C3A92139}"/>
          </ac:inkMkLst>
        </pc:inkChg>
        <pc:inkChg chg="add del">
          <ac:chgData name="Bakó Borka" userId="3ebc435d-84f1-4c05-bebb-25521f1e629a" providerId="ADAL" clId="{1955EAEA-9CAE-8F41-BA49-DF50ECF16DB2}" dt="2022-11-01T19:03:17.150" v="101"/>
          <ac:inkMkLst>
            <pc:docMk/>
            <pc:sldMk cId="2746054713" sldId="259"/>
            <ac:inkMk id="98" creationId="{EB5BEC06-FCDD-6E3A-25EA-0C719B07B2C8}"/>
          </ac:inkMkLst>
        </pc:inkChg>
        <pc:inkChg chg="add del">
          <ac:chgData name="Bakó Borka" userId="3ebc435d-84f1-4c05-bebb-25521f1e629a" providerId="ADAL" clId="{1955EAEA-9CAE-8F41-BA49-DF50ECF16DB2}" dt="2022-11-01T19:03:17.150" v="101"/>
          <ac:inkMkLst>
            <pc:docMk/>
            <pc:sldMk cId="2746054713" sldId="259"/>
            <ac:inkMk id="99" creationId="{525DC29E-EC23-ACAC-6A90-CA1BD789B59F}"/>
          </ac:inkMkLst>
        </pc:inkChg>
        <pc:inkChg chg="add del">
          <ac:chgData name="Bakó Borka" userId="3ebc435d-84f1-4c05-bebb-25521f1e629a" providerId="ADAL" clId="{1955EAEA-9CAE-8F41-BA49-DF50ECF16DB2}" dt="2022-11-01T19:03:17.150" v="101"/>
          <ac:inkMkLst>
            <pc:docMk/>
            <pc:sldMk cId="2746054713" sldId="259"/>
            <ac:inkMk id="100" creationId="{2E4C9906-52AC-056C-1B90-84ECCB34775D}"/>
          </ac:inkMkLst>
        </pc:inkChg>
        <pc:inkChg chg="add del">
          <ac:chgData name="Bakó Borka" userId="3ebc435d-84f1-4c05-bebb-25521f1e629a" providerId="ADAL" clId="{1955EAEA-9CAE-8F41-BA49-DF50ECF16DB2}" dt="2022-11-01T19:03:17.150" v="101"/>
          <ac:inkMkLst>
            <pc:docMk/>
            <pc:sldMk cId="2746054713" sldId="259"/>
            <ac:inkMk id="101" creationId="{650ACBEC-DB40-293C-2B79-01EEFBEEE833}"/>
          </ac:inkMkLst>
        </pc:inkChg>
        <pc:inkChg chg="add del">
          <ac:chgData name="Bakó Borka" userId="3ebc435d-84f1-4c05-bebb-25521f1e629a" providerId="ADAL" clId="{1955EAEA-9CAE-8F41-BA49-DF50ECF16DB2}" dt="2022-11-01T19:03:17.150" v="101"/>
          <ac:inkMkLst>
            <pc:docMk/>
            <pc:sldMk cId="2746054713" sldId="259"/>
            <ac:inkMk id="102" creationId="{A548D859-7A1D-02FE-139B-1A4D7583CB5D}"/>
          </ac:inkMkLst>
        </pc:inkChg>
        <pc:inkChg chg="add del reco">
          <ac:chgData name="Bakó Borka" userId="3ebc435d-84f1-4c05-bebb-25521f1e629a" providerId="ADAL" clId="{1955EAEA-9CAE-8F41-BA49-DF50ECF16DB2}" dt="2022-11-01T19:14:00.122" v="844"/>
          <ac:inkMkLst>
            <pc:docMk/>
            <pc:sldMk cId="2746054713" sldId="259"/>
            <ac:inkMk id="103" creationId="{989E1E5D-C78B-F0F0-532B-84F7F7CAC5C4}"/>
          </ac:inkMkLst>
        </pc:inkChg>
        <pc:inkChg chg="add del">
          <ac:chgData name="Bakó Borka" userId="3ebc435d-84f1-4c05-bebb-25521f1e629a" providerId="ADAL" clId="{1955EAEA-9CAE-8F41-BA49-DF50ECF16DB2}" dt="2022-11-01T19:03:23.806" v="104"/>
          <ac:inkMkLst>
            <pc:docMk/>
            <pc:sldMk cId="2746054713" sldId="259"/>
            <ac:inkMk id="104" creationId="{0C67A344-3DF9-7BA5-1E78-9D9538ED6396}"/>
          </ac:inkMkLst>
        </pc:inkChg>
        <pc:inkChg chg="add del">
          <ac:chgData name="Bakó Borka" userId="3ebc435d-84f1-4c05-bebb-25521f1e629a" providerId="ADAL" clId="{1955EAEA-9CAE-8F41-BA49-DF50ECF16DB2}" dt="2022-11-01T19:03:23.806" v="104"/>
          <ac:inkMkLst>
            <pc:docMk/>
            <pc:sldMk cId="2746054713" sldId="259"/>
            <ac:inkMk id="105" creationId="{A6F285EA-193E-27CD-3CF1-5D0686AC9EFC}"/>
          </ac:inkMkLst>
        </pc:inkChg>
        <pc:inkChg chg="add del reco">
          <ac:chgData name="Bakó Borka" userId="3ebc435d-84f1-4c05-bebb-25521f1e629a" providerId="ADAL" clId="{1955EAEA-9CAE-8F41-BA49-DF50ECF16DB2}" dt="2022-11-01T19:03:45.632" v="112"/>
          <ac:inkMkLst>
            <pc:docMk/>
            <pc:sldMk cId="2746054713" sldId="259"/>
            <ac:inkMk id="106" creationId="{E8E53510-EB5F-B1E0-9089-F6C9E1CA4815}"/>
          </ac:inkMkLst>
        </pc:inkChg>
        <pc:inkChg chg="add del">
          <ac:chgData name="Bakó Borka" userId="3ebc435d-84f1-4c05-bebb-25521f1e629a" providerId="ADAL" clId="{1955EAEA-9CAE-8F41-BA49-DF50ECF16DB2}" dt="2022-11-01T19:03:45.635" v="113"/>
          <ac:inkMkLst>
            <pc:docMk/>
            <pc:sldMk cId="2746054713" sldId="259"/>
            <ac:inkMk id="107" creationId="{401AF319-323A-92D6-862E-5412390E72F3}"/>
          </ac:inkMkLst>
        </pc:inkChg>
        <pc:inkChg chg="add del">
          <ac:chgData name="Bakó Borka" userId="3ebc435d-84f1-4c05-bebb-25521f1e629a" providerId="ADAL" clId="{1955EAEA-9CAE-8F41-BA49-DF50ECF16DB2}" dt="2022-11-01T19:03:36.423" v="108"/>
          <ac:inkMkLst>
            <pc:docMk/>
            <pc:sldMk cId="2746054713" sldId="259"/>
            <ac:inkMk id="108" creationId="{785CC748-D3B7-A044-D25A-EDD76F3D7662}"/>
          </ac:inkMkLst>
        </pc:inkChg>
        <pc:inkChg chg="add del">
          <ac:chgData name="Bakó Borka" userId="3ebc435d-84f1-4c05-bebb-25521f1e629a" providerId="ADAL" clId="{1955EAEA-9CAE-8F41-BA49-DF50ECF16DB2}" dt="2022-11-01T19:03:36.423" v="108"/>
          <ac:inkMkLst>
            <pc:docMk/>
            <pc:sldMk cId="2746054713" sldId="259"/>
            <ac:inkMk id="109" creationId="{CB4990DD-C1DB-A077-8F05-88ED09E6B9B4}"/>
          </ac:inkMkLst>
        </pc:inkChg>
        <pc:inkChg chg="add del reco">
          <ac:chgData name="Bakó Borka" userId="3ebc435d-84f1-4c05-bebb-25521f1e629a" providerId="ADAL" clId="{1955EAEA-9CAE-8F41-BA49-DF50ECF16DB2}" dt="2022-11-01T19:03:45.626" v="111"/>
          <ac:inkMkLst>
            <pc:docMk/>
            <pc:sldMk cId="2746054713" sldId="259"/>
            <ac:inkMk id="110" creationId="{F7283B4B-D0E9-CCD9-46AD-A74D01421E1F}"/>
          </ac:inkMkLst>
        </pc:inkChg>
        <pc:inkChg chg="add del">
          <ac:chgData name="Bakó Borka" userId="3ebc435d-84f1-4c05-bebb-25521f1e629a" providerId="ADAL" clId="{1955EAEA-9CAE-8F41-BA49-DF50ECF16DB2}" dt="2022-11-01T19:03:43.721" v="110"/>
          <ac:inkMkLst>
            <pc:docMk/>
            <pc:sldMk cId="2746054713" sldId="259"/>
            <ac:inkMk id="111" creationId="{E35671D7-8EBD-022D-5B6D-639AE8D07773}"/>
          </ac:inkMkLst>
        </pc:inkChg>
        <pc:inkChg chg="add del">
          <ac:chgData name="Bakó Borka" userId="3ebc435d-84f1-4c05-bebb-25521f1e629a" providerId="ADAL" clId="{1955EAEA-9CAE-8F41-BA49-DF50ECF16DB2}" dt="2022-11-01T19:05:48.174" v="137"/>
          <ac:inkMkLst>
            <pc:docMk/>
            <pc:sldMk cId="2746054713" sldId="259"/>
            <ac:inkMk id="112" creationId="{38C4435A-DDE6-1E89-D1D4-41368D5DA25C}"/>
          </ac:inkMkLst>
        </pc:inkChg>
        <pc:inkChg chg="add del">
          <ac:chgData name="Bakó Borka" userId="3ebc435d-84f1-4c05-bebb-25521f1e629a" providerId="ADAL" clId="{1955EAEA-9CAE-8F41-BA49-DF50ECF16DB2}" dt="2022-11-01T19:04:19.952" v="118"/>
          <ac:inkMkLst>
            <pc:docMk/>
            <pc:sldMk cId="2746054713" sldId="259"/>
            <ac:inkMk id="113" creationId="{AD176381-D771-7B5F-F8BA-8D403B1EB75B}"/>
          </ac:inkMkLst>
        </pc:inkChg>
        <pc:inkChg chg="add del">
          <ac:chgData name="Bakó Borka" userId="3ebc435d-84f1-4c05-bebb-25521f1e629a" providerId="ADAL" clId="{1955EAEA-9CAE-8F41-BA49-DF50ECF16DB2}" dt="2022-11-01T19:04:19.952" v="118"/>
          <ac:inkMkLst>
            <pc:docMk/>
            <pc:sldMk cId="2746054713" sldId="259"/>
            <ac:inkMk id="114" creationId="{F5B58FC9-8699-EC64-CAC1-F440077447FD}"/>
          </ac:inkMkLst>
        </pc:inkChg>
        <pc:inkChg chg="add del">
          <ac:chgData name="Bakó Borka" userId="3ebc435d-84f1-4c05-bebb-25521f1e629a" providerId="ADAL" clId="{1955EAEA-9CAE-8F41-BA49-DF50ECF16DB2}" dt="2022-11-01T19:04:19.952" v="118"/>
          <ac:inkMkLst>
            <pc:docMk/>
            <pc:sldMk cId="2746054713" sldId="259"/>
            <ac:inkMk id="115" creationId="{4AC10B92-D0FD-0B0B-B186-966E0F803996}"/>
          </ac:inkMkLst>
        </pc:inkChg>
        <pc:inkChg chg="add del mod reco modStrokes">
          <ac:chgData name="Bakó Borka" userId="3ebc435d-84f1-4c05-bebb-25521f1e629a" providerId="ADAL" clId="{1955EAEA-9CAE-8F41-BA49-DF50ECF16DB2}" dt="2022-11-01T19:05:48.166" v="136"/>
          <ac:inkMkLst>
            <pc:docMk/>
            <pc:sldMk cId="2746054713" sldId="259"/>
            <ac:inkMk id="116" creationId="{BB81B716-CBC5-DDDB-54A8-66A4E4C00764}"/>
          </ac:inkMkLst>
        </pc:inkChg>
        <pc:inkChg chg="add del">
          <ac:chgData name="Bakó Borka" userId="3ebc435d-84f1-4c05-bebb-25521f1e629a" providerId="ADAL" clId="{1955EAEA-9CAE-8F41-BA49-DF50ECF16DB2}" dt="2022-11-01T19:04:33.376" v="123"/>
          <ac:inkMkLst>
            <pc:docMk/>
            <pc:sldMk cId="2746054713" sldId="259"/>
            <ac:inkMk id="117" creationId="{BDF41B83-3DE1-3499-5EB4-0FDB93EF852D}"/>
          </ac:inkMkLst>
        </pc:inkChg>
        <pc:inkChg chg="add del">
          <ac:chgData name="Bakó Borka" userId="3ebc435d-84f1-4c05-bebb-25521f1e629a" providerId="ADAL" clId="{1955EAEA-9CAE-8F41-BA49-DF50ECF16DB2}" dt="2022-11-01T19:04:33.376" v="123"/>
          <ac:inkMkLst>
            <pc:docMk/>
            <pc:sldMk cId="2746054713" sldId="259"/>
            <ac:inkMk id="118" creationId="{5F45410C-5400-79B5-F819-F9D5F73E9247}"/>
          </ac:inkMkLst>
        </pc:inkChg>
        <pc:inkChg chg="add del">
          <ac:chgData name="Bakó Borka" userId="3ebc435d-84f1-4c05-bebb-25521f1e629a" providerId="ADAL" clId="{1955EAEA-9CAE-8F41-BA49-DF50ECF16DB2}" dt="2022-11-01T19:04:33.376" v="123"/>
          <ac:inkMkLst>
            <pc:docMk/>
            <pc:sldMk cId="2746054713" sldId="259"/>
            <ac:inkMk id="119" creationId="{75FCD968-FBB6-C8E5-7214-B96478DEF2CC}"/>
          </ac:inkMkLst>
        </pc:inkChg>
        <pc:inkChg chg="add del">
          <ac:chgData name="Bakó Borka" userId="3ebc435d-84f1-4c05-bebb-25521f1e629a" providerId="ADAL" clId="{1955EAEA-9CAE-8F41-BA49-DF50ECF16DB2}" dt="2022-11-01T19:04:33.376" v="123"/>
          <ac:inkMkLst>
            <pc:docMk/>
            <pc:sldMk cId="2746054713" sldId="259"/>
            <ac:inkMk id="120" creationId="{508BC443-1CB7-422B-0916-FF4F24C0506B}"/>
          </ac:inkMkLst>
        </pc:inkChg>
        <pc:inkChg chg="add del reco">
          <ac:chgData name="Bakó Borka" userId="3ebc435d-84f1-4c05-bebb-25521f1e629a" providerId="ADAL" clId="{1955EAEA-9CAE-8F41-BA49-DF50ECF16DB2}" dt="2022-11-01T19:13:02.864" v="675"/>
          <ac:inkMkLst>
            <pc:docMk/>
            <pc:sldMk cId="2746054713" sldId="259"/>
            <ac:inkMk id="121" creationId="{3E9ED7E0-C5DE-7CFA-AC79-A63F50F00B75}"/>
          </ac:inkMkLst>
        </pc:inkChg>
        <pc:inkChg chg="add del">
          <ac:chgData name="Bakó Borka" userId="3ebc435d-84f1-4c05-bebb-25521f1e629a" providerId="ADAL" clId="{1955EAEA-9CAE-8F41-BA49-DF50ECF16DB2}" dt="2022-11-01T19:04:39.829" v="127"/>
          <ac:inkMkLst>
            <pc:docMk/>
            <pc:sldMk cId="2746054713" sldId="259"/>
            <ac:inkMk id="122" creationId="{2213497B-86E1-C303-AD80-E82D8244F8FF}"/>
          </ac:inkMkLst>
        </pc:inkChg>
        <pc:inkChg chg="add del">
          <ac:chgData name="Bakó Borka" userId="3ebc435d-84f1-4c05-bebb-25521f1e629a" providerId="ADAL" clId="{1955EAEA-9CAE-8F41-BA49-DF50ECF16DB2}" dt="2022-11-01T19:04:39.829" v="127"/>
          <ac:inkMkLst>
            <pc:docMk/>
            <pc:sldMk cId="2746054713" sldId="259"/>
            <ac:inkMk id="123" creationId="{9359D44D-2C87-CBDA-0BC3-30E3996A0DE0}"/>
          </ac:inkMkLst>
        </pc:inkChg>
        <pc:inkChg chg="add del">
          <ac:chgData name="Bakó Borka" userId="3ebc435d-84f1-4c05-bebb-25521f1e629a" providerId="ADAL" clId="{1955EAEA-9CAE-8F41-BA49-DF50ECF16DB2}" dt="2022-11-01T19:04:39.829" v="127"/>
          <ac:inkMkLst>
            <pc:docMk/>
            <pc:sldMk cId="2746054713" sldId="259"/>
            <ac:inkMk id="124" creationId="{E010EC39-DD86-8E11-A895-C8EF6B9E78D6}"/>
          </ac:inkMkLst>
        </pc:inkChg>
        <pc:inkChg chg="add del reco">
          <ac:chgData name="Bakó Borka" userId="3ebc435d-84f1-4c05-bebb-25521f1e629a" providerId="ADAL" clId="{1955EAEA-9CAE-8F41-BA49-DF50ECF16DB2}" dt="2022-11-01T19:13:02.854" v="674"/>
          <ac:inkMkLst>
            <pc:docMk/>
            <pc:sldMk cId="2746054713" sldId="259"/>
            <ac:inkMk id="125" creationId="{13EB830D-CC3A-F638-9D9D-1637DC4437CD}"/>
          </ac:inkMkLst>
        </pc:inkChg>
        <pc:inkChg chg="add del">
          <ac:chgData name="Bakó Borka" userId="3ebc435d-84f1-4c05-bebb-25521f1e629a" providerId="ADAL" clId="{1955EAEA-9CAE-8F41-BA49-DF50ECF16DB2}" dt="2022-11-01T19:05:07.480" v="131"/>
          <ac:inkMkLst>
            <pc:docMk/>
            <pc:sldMk cId="2746054713" sldId="259"/>
            <ac:inkMk id="126" creationId="{24AD4FB1-D5D3-AA0A-73B5-EA6A398AD9D6}"/>
          </ac:inkMkLst>
        </pc:inkChg>
        <pc:inkChg chg="add del">
          <ac:chgData name="Bakó Borka" userId="3ebc435d-84f1-4c05-bebb-25521f1e629a" providerId="ADAL" clId="{1955EAEA-9CAE-8F41-BA49-DF50ECF16DB2}" dt="2022-11-01T19:05:07.477" v="130"/>
          <ac:inkMkLst>
            <pc:docMk/>
            <pc:sldMk cId="2746054713" sldId="259"/>
            <ac:inkMk id="127" creationId="{CFB846EB-B923-298B-951C-0F01E5EE10BC}"/>
          </ac:inkMkLst>
        </pc:inkChg>
        <pc:inkChg chg="add del">
          <ac:chgData name="Bakó Borka" userId="3ebc435d-84f1-4c05-bebb-25521f1e629a" providerId="ADAL" clId="{1955EAEA-9CAE-8F41-BA49-DF50ECF16DB2}" dt="2022-11-01T19:05:48.913" v="139"/>
          <ac:inkMkLst>
            <pc:docMk/>
            <pc:sldMk cId="2746054713" sldId="259"/>
            <ac:inkMk id="128" creationId="{D4A964D3-5E35-19FF-9B1F-9E4D05BADFAA}"/>
          </ac:inkMkLst>
        </pc:inkChg>
        <pc:inkChg chg="add del">
          <ac:chgData name="Bakó Borka" userId="3ebc435d-84f1-4c05-bebb-25521f1e629a" providerId="ADAL" clId="{1955EAEA-9CAE-8F41-BA49-DF50ECF16DB2}" dt="2022-11-01T19:05:48.903" v="138"/>
          <ac:inkMkLst>
            <pc:docMk/>
            <pc:sldMk cId="2746054713" sldId="259"/>
            <ac:inkMk id="129" creationId="{14967977-BBDB-DA5C-6D9E-E1F5C3359B5D}"/>
          </ac:inkMkLst>
        </pc:inkChg>
        <pc:inkChg chg="add del">
          <ac:chgData name="Bakó Borka" userId="3ebc435d-84f1-4c05-bebb-25521f1e629a" providerId="ADAL" clId="{1955EAEA-9CAE-8F41-BA49-DF50ECF16DB2}" dt="2022-11-01T19:05:49.578" v="141"/>
          <ac:inkMkLst>
            <pc:docMk/>
            <pc:sldMk cId="2746054713" sldId="259"/>
            <ac:inkMk id="130" creationId="{8609301D-5D3D-7522-CE94-2F8D1CCD28BD}"/>
          </ac:inkMkLst>
        </pc:inkChg>
        <pc:inkChg chg="add del">
          <ac:chgData name="Bakó Borka" userId="3ebc435d-84f1-4c05-bebb-25521f1e629a" providerId="ADAL" clId="{1955EAEA-9CAE-8F41-BA49-DF50ECF16DB2}" dt="2022-11-01T19:05:49.567" v="140"/>
          <ac:inkMkLst>
            <pc:docMk/>
            <pc:sldMk cId="2746054713" sldId="259"/>
            <ac:inkMk id="131" creationId="{FD0F49EC-7F8D-433E-2150-53B0D2313DED}"/>
          </ac:inkMkLst>
        </pc:inkChg>
        <pc:inkChg chg="add del">
          <ac:chgData name="Bakó Borka" userId="3ebc435d-84f1-4c05-bebb-25521f1e629a" providerId="ADAL" clId="{1955EAEA-9CAE-8F41-BA49-DF50ECF16DB2}" dt="2022-11-01T19:05:50.239" v="142"/>
          <ac:inkMkLst>
            <pc:docMk/>
            <pc:sldMk cId="2746054713" sldId="259"/>
            <ac:inkMk id="132" creationId="{B7B67269-82F4-D7CB-EA8D-CE5E65C99CD2}"/>
          </ac:inkMkLst>
        </pc:inkChg>
        <pc:inkChg chg="add del">
          <ac:chgData name="Bakó Borka" userId="3ebc435d-84f1-4c05-bebb-25521f1e629a" providerId="ADAL" clId="{1955EAEA-9CAE-8F41-BA49-DF50ECF16DB2}" dt="2022-11-01T19:05:50.239" v="142"/>
          <ac:inkMkLst>
            <pc:docMk/>
            <pc:sldMk cId="2746054713" sldId="259"/>
            <ac:inkMk id="133" creationId="{2B2EFAEC-47D9-66FA-16B7-F4DB5582983A}"/>
          </ac:inkMkLst>
        </pc:inkChg>
        <pc:inkChg chg="add del reco">
          <ac:chgData name="Bakó Borka" userId="3ebc435d-84f1-4c05-bebb-25521f1e629a" providerId="ADAL" clId="{1955EAEA-9CAE-8F41-BA49-DF50ECF16DB2}" dt="2022-11-01T19:13:02.848" v="673"/>
          <ac:inkMkLst>
            <pc:docMk/>
            <pc:sldMk cId="2746054713" sldId="259"/>
            <ac:inkMk id="134" creationId="{F1A971DF-38F6-29CA-B39E-AD656778CE51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35" creationId="{177B5B1E-580A-EA31-BFDB-B00645D6375F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36" creationId="{7DCC47B8-BF84-9C54-1E07-B9B27C6F0966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37" creationId="{2BDF7057-FF7F-86D5-17B0-D8790B4406DD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38" creationId="{5AEA6C82-2B97-8CED-54F4-709C51B114CC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39" creationId="{159F6EFC-A03E-7D21-AFCD-EDC7223E3BB6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0" creationId="{0895073E-65AB-E009-7D4D-607359FD4186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1" creationId="{79960DBD-0EBD-48B6-5394-E9E915495042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2" creationId="{CE1A103B-7C1D-B9E4-8482-6D21C17F4CBF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3" creationId="{C8E92637-0CDA-5BCE-C40C-1DC09B4504FC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4" creationId="{07DF5414-DEAB-3FFD-B118-5A144A669D4F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5" creationId="{9F8B278C-062D-82A7-ED70-7D099FEA894F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6" creationId="{1DE23F2A-44DB-4748-8471-DFCECF5D40E8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7" creationId="{40081263-965A-10AE-0DA6-DC7F9A819B5D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8" creationId="{F847D824-1E44-6FC6-9CCC-3F5B0913C38D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49" creationId="{E2D2F6C7-FE22-1DEF-3AD6-691AEDA00B03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50" creationId="{6F062D38-82BE-5AAB-737D-365B94A954F2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51" creationId="{D7311B15-11B0-2DE8-235D-EF8B0DFF2F26}"/>
          </ac:inkMkLst>
        </pc:inkChg>
        <pc:inkChg chg="add del">
          <ac:chgData name="Bakó Borka" userId="3ebc435d-84f1-4c05-bebb-25521f1e629a" providerId="ADAL" clId="{1955EAEA-9CAE-8F41-BA49-DF50ECF16DB2}" dt="2022-11-01T19:06:26.917" v="161"/>
          <ac:inkMkLst>
            <pc:docMk/>
            <pc:sldMk cId="2746054713" sldId="259"/>
            <ac:inkMk id="152" creationId="{7B2AA3BA-CB7B-11F1-B26A-E6B526FCC882}"/>
          </ac:inkMkLst>
        </pc:inkChg>
        <pc:inkChg chg="add del reco">
          <ac:chgData name="Bakó Borka" userId="3ebc435d-84f1-4c05-bebb-25521f1e629a" providerId="ADAL" clId="{1955EAEA-9CAE-8F41-BA49-DF50ECF16DB2}" dt="2022-11-01T19:12:57.646" v="651"/>
          <ac:inkMkLst>
            <pc:docMk/>
            <pc:sldMk cId="2746054713" sldId="259"/>
            <ac:inkMk id="153" creationId="{F44DDCC2-CF89-B7EC-F8EF-BCE58EC59A66}"/>
          </ac:inkMkLst>
        </pc:inkChg>
        <pc:inkChg chg="add del">
          <ac:chgData name="Bakó Borka" userId="3ebc435d-84f1-4c05-bebb-25521f1e629a" providerId="ADAL" clId="{1955EAEA-9CAE-8F41-BA49-DF50ECF16DB2}" dt="2022-11-01T19:13:09.181" v="723"/>
          <ac:inkMkLst>
            <pc:docMk/>
            <pc:sldMk cId="2746054713" sldId="259"/>
            <ac:inkMk id="154" creationId="{3DEC93A0-08AB-EDA0-03B5-89DEF17BBCB3}"/>
          </ac:inkMkLst>
        </pc:inkChg>
        <pc:inkChg chg="add del">
          <ac:chgData name="Bakó Borka" userId="3ebc435d-84f1-4c05-bebb-25521f1e629a" providerId="ADAL" clId="{1955EAEA-9CAE-8F41-BA49-DF50ECF16DB2}" dt="2022-11-01T19:13:02.833" v="672"/>
          <ac:inkMkLst>
            <pc:docMk/>
            <pc:sldMk cId="2746054713" sldId="259"/>
            <ac:inkMk id="155" creationId="{E67281F5-189E-E231-7C86-3E59537C91CC}"/>
          </ac:inkMkLst>
        </pc:inkChg>
        <pc:inkChg chg="add del">
          <ac:chgData name="Bakó Borka" userId="3ebc435d-84f1-4c05-bebb-25521f1e629a" providerId="ADAL" clId="{1955EAEA-9CAE-8F41-BA49-DF50ECF16DB2}" dt="2022-11-01T19:06:41.993" v="166"/>
          <ac:inkMkLst>
            <pc:docMk/>
            <pc:sldMk cId="2746054713" sldId="259"/>
            <ac:inkMk id="156" creationId="{4E8A4D2B-7393-B761-EDE5-83951405B081}"/>
          </ac:inkMkLst>
        </pc:inkChg>
        <pc:inkChg chg="add del reco">
          <ac:chgData name="Bakó Borka" userId="3ebc435d-84f1-4c05-bebb-25521f1e629a" providerId="ADAL" clId="{1955EAEA-9CAE-8F41-BA49-DF50ECF16DB2}" dt="2022-11-01T19:06:41.993" v="166"/>
          <ac:inkMkLst>
            <pc:docMk/>
            <pc:sldMk cId="2746054713" sldId="259"/>
            <ac:inkMk id="157" creationId="{3F7D9364-EF55-6429-C13E-6E707B5C0568}"/>
          </ac:inkMkLst>
        </pc:inkChg>
        <pc:inkChg chg="add del">
          <ac:chgData name="Bakó Borka" userId="3ebc435d-84f1-4c05-bebb-25521f1e629a" providerId="ADAL" clId="{1955EAEA-9CAE-8F41-BA49-DF50ECF16DB2}" dt="2022-11-01T19:06:52.772" v="169"/>
          <ac:inkMkLst>
            <pc:docMk/>
            <pc:sldMk cId="2746054713" sldId="259"/>
            <ac:inkMk id="158" creationId="{B6C92F50-8587-74FB-FE61-6F54C49707A0}"/>
          </ac:inkMkLst>
        </pc:inkChg>
        <pc:inkChg chg="add del">
          <ac:chgData name="Bakó Borka" userId="3ebc435d-84f1-4c05-bebb-25521f1e629a" providerId="ADAL" clId="{1955EAEA-9CAE-8F41-BA49-DF50ECF16DB2}" dt="2022-11-01T19:06:52.772" v="169"/>
          <ac:inkMkLst>
            <pc:docMk/>
            <pc:sldMk cId="2746054713" sldId="259"/>
            <ac:inkMk id="159" creationId="{BA33B9F0-DAB5-C68E-3673-EECD429E8982}"/>
          </ac:inkMkLst>
        </pc:inkChg>
        <pc:inkChg chg="add del reco">
          <ac:chgData name="Bakó Borka" userId="3ebc435d-84f1-4c05-bebb-25521f1e629a" providerId="ADAL" clId="{1955EAEA-9CAE-8F41-BA49-DF50ECF16DB2}" dt="2022-11-01T19:13:02.823" v="671"/>
          <ac:inkMkLst>
            <pc:docMk/>
            <pc:sldMk cId="2746054713" sldId="259"/>
            <ac:inkMk id="160" creationId="{D9B8EBBE-1383-4341-1FA4-5C8446D3D621}"/>
          </ac:inkMkLst>
        </pc:inkChg>
        <pc:inkChg chg="add del">
          <ac:chgData name="Bakó Borka" userId="3ebc435d-84f1-4c05-bebb-25521f1e629a" providerId="ADAL" clId="{1955EAEA-9CAE-8F41-BA49-DF50ECF16DB2}" dt="2022-11-01T19:13:11.839" v="737"/>
          <ac:inkMkLst>
            <pc:docMk/>
            <pc:sldMk cId="2746054713" sldId="259"/>
            <ac:inkMk id="161" creationId="{241E4438-F599-16C3-EB16-2B9532E54342}"/>
          </ac:inkMkLst>
        </pc:inkChg>
        <pc:inkChg chg="add del">
          <ac:chgData name="Bakó Borka" userId="3ebc435d-84f1-4c05-bebb-25521f1e629a" providerId="ADAL" clId="{1955EAEA-9CAE-8F41-BA49-DF50ECF16DB2}" dt="2022-11-01T19:07:00.370" v="175"/>
          <ac:inkMkLst>
            <pc:docMk/>
            <pc:sldMk cId="2746054713" sldId="259"/>
            <ac:inkMk id="162" creationId="{B54AB673-507D-8570-06EE-97F6799E20EB}"/>
          </ac:inkMkLst>
        </pc:inkChg>
        <pc:inkChg chg="add del reco">
          <ac:chgData name="Bakó Borka" userId="3ebc435d-84f1-4c05-bebb-25521f1e629a" providerId="ADAL" clId="{1955EAEA-9CAE-8F41-BA49-DF50ECF16DB2}" dt="2022-11-01T19:07:00.370" v="175"/>
          <ac:inkMkLst>
            <pc:docMk/>
            <pc:sldMk cId="2746054713" sldId="259"/>
            <ac:inkMk id="163" creationId="{D7B3C93A-B4E4-9CD4-3631-FFE1DC8B1567}"/>
          </ac:inkMkLst>
        </pc:inkChg>
        <pc:inkChg chg="add del">
          <ac:chgData name="Bakó Borka" userId="3ebc435d-84f1-4c05-bebb-25521f1e629a" providerId="ADAL" clId="{1955EAEA-9CAE-8F41-BA49-DF50ECF16DB2}" dt="2022-11-01T19:06:59.109" v="174"/>
          <ac:inkMkLst>
            <pc:docMk/>
            <pc:sldMk cId="2746054713" sldId="259"/>
            <ac:inkMk id="164" creationId="{721644F1-FCB8-C83C-1F31-C5AC749C766D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65" creationId="{323DF227-1414-98B9-DE88-67465F7BEDE3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66" creationId="{584F90FA-CACC-9934-6CB3-E761F0A06343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67" creationId="{1B10C6A6-1248-828C-3C6A-8596C1E5C720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68" creationId="{42DF44E0-3528-1AEE-7D66-1DF981EBF03A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69" creationId="{F2798499-D449-624F-E1C9-C140DD416917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0" creationId="{E2E8E2F6-D098-806F-B43C-0CE5D0B32358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1" creationId="{A7927F2D-769D-4D46-FC2D-E8E1B31AF9A4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2" creationId="{B8F845E8-627B-C36F-9F4D-9B1C4370B28C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3" creationId="{05C80440-024C-6C35-462E-3CEF13178E40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4" creationId="{396FEF63-D266-31F2-A19E-941CD0C3F7A5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5" creationId="{A722A469-36CE-FDA6-22CB-06EE32C28994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6" creationId="{54AC6CCC-F045-4824-2F5C-D835CC5540B2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7" creationId="{36BB3D4A-A89E-A8B3-9D0E-DCE0D1A2ACA4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8" creationId="{BB93370A-9E7A-AAF4-A377-850ED1E62E51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79" creationId="{DDFF0D93-EB58-0D8F-DDFB-F7F526D9223E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0" creationId="{810EBE7D-E6EE-81D3-6FDB-7222B0E1E367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1" creationId="{E59831C4-35E0-AEF8-8010-62FCF1EBCCFD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2" creationId="{1C26F846-D031-325A-C30E-AD0BFF741F95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3" creationId="{9CC7DE5F-4BA8-B778-5067-AA358016C487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4" creationId="{41D881CC-6E97-85BE-1B2F-A375B1E2C168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5" creationId="{F1AB20E3-E63D-0401-3564-0F5C01B8DE39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6" creationId="{65D2CF01-A6F3-2F04-C651-85ECADCC3B1E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7" creationId="{9B03EE74-688D-C214-323D-B33D1CC8B545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8" creationId="{48B0BA3D-F45F-9014-274A-A7588A589B58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89" creationId="{1C1F5C21-1302-1245-1AE7-E34CD419EFFF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90" creationId="{532DE113-764E-0572-B63E-387956CCC72E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91" creationId="{15975235-2CFD-6AF2-9ED6-F0DE83DEBAF7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92" creationId="{9532351A-EA90-CB80-85D4-D36B91C46502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93" creationId="{2CE852C8-87C6-7962-F264-41901D6B5044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94" creationId="{00D7F38E-CDB9-7FC4-3F84-8E08AA352C2D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95" creationId="{8304C46F-B676-3B9D-96AB-9E80AB8B7B4B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96" creationId="{21A2271A-0E7D-8FC0-0BEF-2342A0A34A01}"/>
          </ac:inkMkLst>
        </pc:inkChg>
        <pc:inkChg chg="add del">
          <ac:chgData name="Bakó Borka" userId="3ebc435d-84f1-4c05-bebb-25521f1e629a" providerId="ADAL" clId="{1955EAEA-9CAE-8F41-BA49-DF50ECF16DB2}" dt="2022-11-01T19:07:10.287" v="209"/>
          <ac:inkMkLst>
            <pc:docMk/>
            <pc:sldMk cId="2746054713" sldId="259"/>
            <ac:inkMk id="197" creationId="{FB31C811-2BDC-9FC3-C4F0-B7BC7FB6669C}"/>
          </ac:inkMkLst>
        </pc:inkChg>
        <pc:inkChg chg="add del reco">
          <ac:chgData name="Bakó Borka" userId="3ebc435d-84f1-4c05-bebb-25521f1e629a" providerId="ADAL" clId="{1955EAEA-9CAE-8F41-BA49-DF50ECF16DB2}" dt="2022-11-01T19:13:02.810" v="670"/>
          <ac:inkMkLst>
            <pc:docMk/>
            <pc:sldMk cId="2746054713" sldId="259"/>
            <ac:inkMk id="198" creationId="{65F142A1-4998-B2CA-0EC1-8F208E91913F}"/>
          </ac:inkMkLst>
        </pc:inkChg>
        <pc:inkChg chg="add del">
          <ac:chgData name="Bakó Borka" userId="3ebc435d-84f1-4c05-bebb-25521f1e629a" providerId="ADAL" clId="{1955EAEA-9CAE-8F41-BA49-DF50ECF16DB2}" dt="2022-11-01T19:07:12.612" v="219"/>
          <ac:inkMkLst>
            <pc:docMk/>
            <pc:sldMk cId="2746054713" sldId="259"/>
            <ac:inkMk id="199" creationId="{1B18C14C-DF23-A020-C4B8-ACCC41C000A4}"/>
          </ac:inkMkLst>
        </pc:inkChg>
        <pc:inkChg chg="add del">
          <ac:chgData name="Bakó Borka" userId="3ebc435d-84f1-4c05-bebb-25521f1e629a" providerId="ADAL" clId="{1955EAEA-9CAE-8F41-BA49-DF50ECF16DB2}" dt="2022-11-01T19:07:12.612" v="219"/>
          <ac:inkMkLst>
            <pc:docMk/>
            <pc:sldMk cId="2746054713" sldId="259"/>
            <ac:inkMk id="200" creationId="{601BE3B8-9701-F341-44F5-DC50CA178FCB}"/>
          </ac:inkMkLst>
        </pc:inkChg>
        <pc:inkChg chg="add del">
          <ac:chgData name="Bakó Borka" userId="3ebc435d-84f1-4c05-bebb-25521f1e629a" providerId="ADAL" clId="{1955EAEA-9CAE-8F41-BA49-DF50ECF16DB2}" dt="2022-11-01T19:07:12.612" v="219"/>
          <ac:inkMkLst>
            <pc:docMk/>
            <pc:sldMk cId="2746054713" sldId="259"/>
            <ac:inkMk id="201" creationId="{FA478FF0-A9A7-1EE2-A8E3-F3A6541ED9FD}"/>
          </ac:inkMkLst>
        </pc:inkChg>
        <pc:inkChg chg="add del">
          <ac:chgData name="Bakó Borka" userId="3ebc435d-84f1-4c05-bebb-25521f1e629a" providerId="ADAL" clId="{1955EAEA-9CAE-8F41-BA49-DF50ECF16DB2}" dt="2022-11-01T19:07:12.612" v="219"/>
          <ac:inkMkLst>
            <pc:docMk/>
            <pc:sldMk cId="2746054713" sldId="259"/>
            <ac:inkMk id="202" creationId="{D5F9AE3E-0589-B979-0426-E1311C26BE40}"/>
          </ac:inkMkLst>
        </pc:inkChg>
        <pc:inkChg chg="add del">
          <ac:chgData name="Bakó Borka" userId="3ebc435d-84f1-4c05-bebb-25521f1e629a" providerId="ADAL" clId="{1955EAEA-9CAE-8F41-BA49-DF50ECF16DB2}" dt="2022-11-01T19:07:12.612" v="219"/>
          <ac:inkMkLst>
            <pc:docMk/>
            <pc:sldMk cId="2746054713" sldId="259"/>
            <ac:inkMk id="203" creationId="{540E342E-1388-B2FD-81FD-CCF04914D111}"/>
          </ac:inkMkLst>
        </pc:inkChg>
        <pc:inkChg chg="add del">
          <ac:chgData name="Bakó Borka" userId="3ebc435d-84f1-4c05-bebb-25521f1e629a" providerId="ADAL" clId="{1955EAEA-9CAE-8F41-BA49-DF50ECF16DB2}" dt="2022-11-01T19:07:12.612" v="219"/>
          <ac:inkMkLst>
            <pc:docMk/>
            <pc:sldMk cId="2746054713" sldId="259"/>
            <ac:inkMk id="204" creationId="{1431E0AD-D976-C831-9E89-42718E82F13F}"/>
          </ac:inkMkLst>
        </pc:inkChg>
        <pc:inkChg chg="add del">
          <ac:chgData name="Bakó Borka" userId="3ebc435d-84f1-4c05-bebb-25521f1e629a" providerId="ADAL" clId="{1955EAEA-9CAE-8F41-BA49-DF50ECF16DB2}" dt="2022-11-01T19:07:12.612" v="219"/>
          <ac:inkMkLst>
            <pc:docMk/>
            <pc:sldMk cId="2746054713" sldId="259"/>
            <ac:inkMk id="205" creationId="{41F3FE85-EFE9-E3FB-992B-51BDC6BD74A4}"/>
          </ac:inkMkLst>
        </pc:inkChg>
        <pc:inkChg chg="add del">
          <ac:chgData name="Bakó Borka" userId="3ebc435d-84f1-4c05-bebb-25521f1e629a" providerId="ADAL" clId="{1955EAEA-9CAE-8F41-BA49-DF50ECF16DB2}" dt="2022-11-01T19:07:12.612" v="219"/>
          <ac:inkMkLst>
            <pc:docMk/>
            <pc:sldMk cId="2746054713" sldId="259"/>
            <ac:inkMk id="206" creationId="{79451FA1-3432-2B7E-9EE7-436FB10A6D3E}"/>
          </ac:inkMkLst>
        </pc:inkChg>
        <pc:inkChg chg="add del">
          <ac:chgData name="Bakó Borka" userId="3ebc435d-84f1-4c05-bebb-25521f1e629a" providerId="ADAL" clId="{1955EAEA-9CAE-8F41-BA49-DF50ECF16DB2}" dt="2022-11-01T19:07:12.612" v="219"/>
          <ac:inkMkLst>
            <pc:docMk/>
            <pc:sldMk cId="2746054713" sldId="259"/>
            <ac:inkMk id="207" creationId="{C082A8A9-5CB9-093E-4F20-1DB20C344130}"/>
          </ac:inkMkLst>
        </pc:inkChg>
        <pc:inkChg chg="add del reco">
          <ac:chgData name="Bakó Borka" userId="3ebc435d-84f1-4c05-bebb-25521f1e629a" providerId="ADAL" clId="{1955EAEA-9CAE-8F41-BA49-DF50ECF16DB2}" dt="2022-11-01T19:13:02.803" v="669"/>
          <ac:inkMkLst>
            <pc:docMk/>
            <pc:sldMk cId="2746054713" sldId="259"/>
            <ac:inkMk id="208" creationId="{62DC30C7-C977-547E-61C6-674A547C1FFE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09" creationId="{901C32B0-BEB4-1029-8B61-C67DCC7313D0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0" creationId="{281AB6E5-15B4-019C-3D9E-1F0DA1E77726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1" creationId="{73416C2F-FD37-D2E9-A06C-97924C749E23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2" creationId="{0CF05501-EF71-F29C-C6B7-DC84212CD251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3" creationId="{13880B74-F199-6E44-8819-DFE6E8F343F7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4" creationId="{DB70DC30-6A5C-A019-80A5-1552677298D2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5" creationId="{414D24C6-AE7F-E79E-F321-CDEEAC1E7CC9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6" creationId="{FA539737-D1AF-D16D-7C90-C7BCD50603A5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7" creationId="{343DF4F9-ABFF-FED4-AED8-4ACFCA61EA52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8" creationId="{BD6BE777-8F00-3948-A2D3-24967FBB397D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19" creationId="{6411625B-C780-881B-2E1B-DF1069B7BD6E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0" creationId="{74FC42DB-9E59-EB09-B5D7-2670946F7E67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1" creationId="{F3BE61DF-A29A-BDB8-C0E7-2470B5152F6E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2" creationId="{0D1FFF79-0374-B88A-9F6C-78C0653036D6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3" creationId="{8169B483-1435-4B8C-5359-1FE2B76706DC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4" creationId="{7649F875-3ACC-4436-11C0-4C230435A979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5" creationId="{D28593E7-6520-C947-EF17-8F0B52D108CD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6" creationId="{2F92F76A-6474-2B9C-954C-29C211F2B906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7" creationId="{CD849510-ED2C-DFCF-8B8E-DD0B75F95843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8" creationId="{46DA7F23-4220-F0FE-5538-D4A79C6D2FB9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29" creationId="{B4279835-04BD-9E3A-3A01-20DB31FEF547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0" creationId="{3A05B303-C1DA-DE06-79BD-CECF25F04DA1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1" creationId="{869DBE7C-DC7D-024A-F179-2CBECB68AA80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2" creationId="{22B96582-64F2-4C91-7B71-3C3BBD828899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3" creationId="{A01BE563-C520-7512-748D-BDCE962E0045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4" creationId="{56AA0641-DCE7-C6EB-94F6-0855A425792C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5" creationId="{36288F4A-CAE6-AADD-1917-32E436DE4B63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6" creationId="{DE7584F2-776A-B674-9AC4-8FBDA5DE3D11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7" creationId="{92152DCF-6737-4015-6A32-A0C722F5309D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8" creationId="{450C4886-D259-9B2A-78B1-4B67436DBE6B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39" creationId="{FD7D18AB-DF18-9ED8-B6EE-2332B03FCAD2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40" creationId="{232C6F57-AE7F-FA5D-3B26-17EC50439708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41" creationId="{DF7B024F-B363-A633-28F3-5587A9E8045B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42" creationId="{26D5A48C-E2C3-1B5E-CF74-B5D89DD25936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43" creationId="{2F44C355-248E-CB5B-FEDF-41E113169FEC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44" creationId="{2DB795DC-C3C6-B1E2-D438-8746A7C9E30B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45" creationId="{4C10A4BE-8CAF-E3C1-295F-306DDA75CFA1}"/>
          </ac:inkMkLst>
        </pc:inkChg>
        <pc:inkChg chg="add del">
          <ac:chgData name="Bakó Borka" userId="3ebc435d-84f1-4c05-bebb-25521f1e629a" providerId="ADAL" clId="{1955EAEA-9CAE-8F41-BA49-DF50ECF16DB2}" dt="2022-11-01T19:07:24.316" v="258"/>
          <ac:inkMkLst>
            <pc:docMk/>
            <pc:sldMk cId="2746054713" sldId="259"/>
            <ac:inkMk id="246" creationId="{748B1988-FBD5-DDC4-937D-9B7C03852EA2}"/>
          </ac:inkMkLst>
        </pc:inkChg>
        <pc:inkChg chg="add del reco">
          <ac:chgData name="Bakó Borka" userId="3ebc435d-84f1-4c05-bebb-25521f1e629a" providerId="ADAL" clId="{1955EAEA-9CAE-8F41-BA49-DF50ECF16DB2}" dt="2022-11-01T19:13:02.800" v="668"/>
          <ac:inkMkLst>
            <pc:docMk/>
            <pc:sldMk cId="2746054713" sldId="259"/>
            <ac:inkMk id="247" creationId="{D33374F2-EA27-B1C5-EAE2-E97A6A450514}"/>
          </ac:inkMkLst>
        </pc:inkChg>
        <pc:inkChg chg="add del">
          <ac:chgData name="Bakó Borka" userId="3ebc435d-84f1-4c05-bebb-25521f1e629a" providerId="ADAL" clId="{1955EAEA-9CAE-8F41-BA49-DF50ECF16DB2}" dt="2022-11-01T19:13:46.371" v="811"/>
          <ac:inkMkLst>
            <pc:docMk/>
            <pc:sldMk cId="2746054713" sldId="259"/>
            <ac:inkMk id="248" creationId="{F7A0C64D-4E31-34A9-EFBB-C6A466B48414}"/>
          </ac:inkMkLst>
        </pc:inkChg>
        <pc:inkChg chg="add del">
          <ac:chgData name="Bakó Borka" userId="3ebc435d-84f1-4c05-bebb-25521f1e629a" providerId="ADAL" clId="{1955EAEA-9CAE-8F41-BA49-DF50ECF16DB2}" dt="2022-11-01T19:13:46.370" v="810"/>
          <ac:inkMkLst>
            <pc:docMk/>
            <pc:sldMk cId="2746054713" sldId="259"/>
            <ac:inkMk id="249" creationId="{76C54211-D73C-385B-A509-7FEB99A2993C}"/>
          </ac:inkMkLst>
        </pc:inkChg>
        <pc:inkChg chg="add del">
          <ac:chgData name="Bakó Borka" userId="3ebc435d-84f1-4c05-bebb-25521f1e629a" providerId="ADAL" clId="{1955EAEA-9CAE-8F41-BA49-DF50ECF16DB2}" dt="2022-11-01T19:13:46.367" v="809"/>
          <ac:inkMkLst>
            <pc:docMk/>
            <pc:sldMk cId="2746054713" sldId="259"/>
            <ac:inkMk id="250" creationId="{EDC9F71C-9FF3-E14D-9BD7-F54C1CB8D192}"/>
          </ac:inkMkLst>
        </pc:inkChg>
        <pc:inkChg chg="add del">
          <ac:chgData name="Bakó Borka" userId="3ebc435d-84f1-4c05-bebb-25521f1e629a" providerId="ADAL" clId="{1955EAEA-9CAE-8F41-BA49-DF50ECF16DB2}" dt="2022-11-01T19:13:46.363" v="808"/>
          <ac:inkMkLst>
            <pc:docMk/>
            <pc:sldMk cId="2746054713" sldId="259"/>
            <ac:inkMk id="251" creationId="{872274C3-F9DF-F474-2095-0A21DA330FDA}"/>
          </ac:inkMkLst>
        </pc:inkChg>
        <pc:inkChg chg="add del">
          <ac:chgData name="Bakó Borka" userId="3ebc435d-84f1-4c05-bebb-25521f1e629a" providerId="ADAL" clId="{1955EAEA-9CAE-8F41-BA49-DF50ECF16DB2}" dt="2022-11-01T19:13:46.360" v="807"/>
          <ac:inkMkLst>
            <pc:docMk/>
            <pc:sldMk cId="2746054713" sldId="259"/>
            <ac:inkMk id="252" creationId="{57D3BF1F-77C1-57C2-F4A6-059D0F504304}"/>
          </ac:inkMkLst>
        </pc:inkChg>
        <pc:inkChg chg="add del">
          <ac:chgData name="Bakó Borka" userId="3ebc435d-84f1-4c05-bebb-25521f1e629a" providerId="ADAL" clId="{1955EAEA-9CAE-8F41-BA49-DF50ECF16DB2}" dt="2022-11-01T19:07:35.672" v="305"/>
          <ac:inkMkLst>
            <pc:docMk/>
            <pc:sldMk cId="2746054713" sldId="259"/>
            <ac:inkMk id="253" creationId="{5B5B0EF6-12D7-66D6-C637-1568773DD0F3}"/>
          </ac:inkMkLst>
        </pc:inkChg>
        <pc:inkChg chg="add del">
          <ac:chgData name="Bakó Borka" userId="3ebc435d-84f1-4c05-bebb-25521f1e629a" providerId="ADAL" clId="{1955EAEA-9CAE-8F41-BA49-DF50ECF16DB2}" dt="2022-11-01T19:07:35.522" v="304"/>
          <ac:inkMkLst>
            <pc:docMk/>
            <pc:sldMk cId="2746054713" sldId="259"/>
            <ac:inkMk id="254" creationId="{7C4129AE-3A63-3E8E-091A-C02B97664662}"/>
          </ac:inkMkLst>
        </pc:inkChg>
        <pc:inkChg chg="add del">
          <ac:chgData name="Bakó Borka" userId="3ebc435d-84f1-4c05-bebb-25521f1e629a" providerId="ADAL" clId="{1955EAEA-9CAE-8F41-BA49-DF50ECF16DB2}" dt="2022-11-01T19:07:35.372" v="303"/>
          <ac:inkMkLst>
            <pc:docMk/>
            <pc:sldMk cId="2746054713" sldId="259"/>
            <ac:inkMk id="255" creationId="{133461C9-7C64-677D-15B0-7B5603E2FA58}"/>
          </ac:inkMkLst>
        </pc:inkChg>
        <pc:inkChg chg="add del">
          <ac:chgData name="Bakó Borka" userId="3ebc435d-84f1-4c05-bebb-25521f1e629a" providerId="ADAL" clId="{1955EAEA-9CAE-8F41-BA49-DF50ECF16DB2}" dt="2022-11-01T19:07:35.181" v="302"/>
          <ac:inkMkLst>
            <pc:docMk/>
            <pc:sldMk cId="2746054713" sldId="259"/>
            <ac:inkMk id="256" creationId="{FACC5510-23D2-B7CF-B3E2-A5EC2D2127C7}"/>
          </ac:inkMkLst>
        </pc:inkChg>
        <pc:inkChg chg="add del reco">
          <ac:chgData name="Bakó Borka" userId="3ebc435d-84f1-4c05-bebb-25521f1e629a" providerId="ADAL" clId="{1955EAEA-9CAE-8F41-BA49-DF50ECF16DB2}" dt="2022-11-01T19:07:35.181" v="302"/>
          <ac:inkMkLst>
            <pc:docMk/>
            <pc:sldMk cId="2746054713" sldId="259"/>
            <ac:inkMk id="257" creationId="{1A74ED25-1EE5-E3EE-2100-8C86AD43BC10}"/>
          </ac:inkMkLst>
        </pc:inkChg>
        <pc:inkChg chg="add del">
          <ac:chgData name="Bakó Borka" userId="3ebc435d-84f1-4c05-bebb-25521f1e629a" providerId="ADAL" clId="{1955EAEA-9CAE-8F41-BA49-DF50ECF16DB2}" dt="2022-11-01T19:07:35.012" v="301"/>
          <ac:inkMkLst>
            <pc:docMk/>
            <pc:sldMk cId="2746054713" sldId="259"/>
            <ac:inkMk id="258" creationId="{ACE6EDBD-6C3E-6DDF-D190-140C84CF1844}"/>
          </ac:inkMkLst>
        </pc:inkChg>
        <pc:inkChg chg="add del">
          <ac:chgData name="Bakó Borka" userId="3ebc435d-84f1-4c05-bebb-25521f1e629a" providerId="ADAL" clId="{1955EAEA-9CAE-8F41-BA49-DF50ECF16DB2}" dt="2022-11-01T19:07:34.860" v="300"/>
          <ac:inkMkLst>
            <pc:docMk/>
            <pc:sldMk cId="2746054713" sldId="259"/>
            <ac:inkMk id="259" creationId="{DB2E5658-2E5B-DF0F-B5A8-A06E33B19C6D}"/>
          </ac:inkMkLst>
        </pc:inkChg>
        <pc:inkChg chg="add del">
          <ac:chgData name="Bakó Borka" userId="3ebc435d-84f1-4c05-bebb-25521f1e629a" providerId="ADAL" clId="{1955EAEA-9CAE-8F41-BA49-DF50ECF16DB2}" dt="2022-11-01T19:07:34.710" v="299"/>
          <ac:inkMkLst>
            <pc:docMk/>
            <pc:sldMk cId="2746054713" sldId="259"/>
            <ac:inkMk id="260" creationId="{12D84D97-8E3B-7DB5-7DE8-BCB82A5DD690}"/>
          </ac:inkMkLst>
        </pc:inkChg>
        <pc:inkChg chg="add del">
          <ac:chgData name="Bakó Borka" userId="3ebc435d-84f1-4c05-bebb-25521f1e629a" providerId="ADAL" clId="{1955EAEA-9CAE-8F41-BA49-DF50ECF16DB2}" dt="2022-11-01T19:07:34.562" v="298"/>
          <ac:inkMkLst>
            <pc:docMk/>
            <pc:sldMk cId="2746054713" sldId="259"/>
            <ac:inkMk id="261" creationId="{97E3231B-9557-48F7-85A7-47CFBE15324E}"/>
          </ac:inkMkLst>
        </pc:inkChg>
        <pc:inkChg chg="add del">
          <ac:chgData name="Bakó Borka" userId="3ebc435d-84f1-4c05-bebb-25521f1e629a" providerId="ADAL" clId="{1955EAEA-9CAE-8F41-BA49-DF50ECF16DB2}" dt="2022-11-01T19:07:34.379" v="297"/>
          <ac:inkMkLst>
            <pc:docMk/>
            <pc:sldMk cId="2746054713" sldId="259"/>
            <ac:inkMk id="262" creationId="{DCC373C3-6191-4581-4E8E-607BD9C64F6A}"/>
          </ac:inkMkLst>
        </pc:inkChg>
        <pc:inkChg chg="add del">
          <ac:chgData name="Bakó Borka" userId="3ebc435d-84f1-4c05-bebb-25521f1e629a" providerId="ADAL" clId="{1955EAEA-9CAE-8F41-BA49-DF50ECF16DB2}" dt="2022-11-01T19:07:34.225" v="296"/>
          <ac:inkMkLst>
            <pc:docMk/>
            <pc:sldMk cId="2746054713" sldId="259"/>
            <ac:inkMk id="263" creationId="{A99C135D-2D55-817F-FFA8-163B8C04A45C}"/>
          </ac:inkMkLst>
        </pc:inkChg>
        <pc:inkChg chg="add del">
          <ac:chgData name="Bakó Borka" userId="3ebc435d-84f1-4c05-bebb-25521f1e629a" providerId="ADAL" clId="{1955EAEA-9CAE-8F41-BA49-DF50ECF16DB2}" dt="2022-11-01T19:07:34.076" v="295"/>
          <ac:inkMkLst>
            <pc:docMk/>
            <pc:sldMk cId="2746054713" sldId="259"/>
            <ac:inkMk id="264" creationId="{3EFDBAA9-1923-E8AB-0B06-C24A155C25FA}"/>
          </ac:inkMkLst>
        </pc:inkChg>
        <pc:inkChg chg="add del">
          <ac:chgData name="Bakó Borka" userId="3ebc435d-84f1-4c05-bebb-25521f1e629a" providerId="ADAL" clId="{1955EAEA-9CAE-8F41-BA49-DF50ECF16DB2}" dt="2022-11-01T19:07:33.925" v="294"/>
          <ac:inkMkLst>
            <pc:docMk/>
            <pc:sldMk cId="2746054713" sldId="259"/>
            <ac:inkMk id="265" creationId="{577E49B3-832D-1B29-A88C-99D18C86DC20}"/>
          </ac:inkMkLst>
        </pc:inkChg>
        <pc:inkChg chg="add del">
          <ac:chgData name="Bakó Borka" userId="3ebc435d-84f1-4c05-bebb-25521f1e629a" providerId="ADAL" clId="{1955EAEA-9CAE-8F41-BA49-DF50ECF16DB2}" dt="2022-11-01T19:07:33.757" v="293"/>
          <ac:inkMkLst>
            <pc:docMk/>
            <pc:sldMk cId="2746054713" sldId="259"/>
            <ac:inkMk id="266" creationId="{0CEC63BC-4662-C3AE-9AB0-C363A6F0BA58}"/>
          </ac:inkMkLst>
        </pc:inkChg>
        <pc:inkChg chg="add del">
          <ac:chgData name="Bakó Borka" userId="3ebc435d-84f1-4c05-bebb-25521f1e629a" providerId="ADAL" clId="{1955EAEA-9CAE-8F41-BA49-DF50ECF16DB2}" dt="2022-11-01T19:07:33.596" v="292"/>
          <ac:inkMkLst>
            <pc:docMk/>
            <pc:sldMk cId="2746054713" sldId="259"/>
            <ac:inkMk id="267" creationId="{D1E3F246-0DD7-C7D5-E194-0775B801B7D2}"/>
          </ac:inkMkLst>
        </pc:inkChg>
        <pc:inkChg chg="add del">
          <ac:chgData name="Bakó Borka" userId="3ebc435d-84f1-4c05-bebb-25521f1e629a" providerId="ADAL" clId="{1955EAEA-9CAE-8F41-BA49-DF50ECF16DB2}" dt="2022-11-01T19:07:33.429" v="291"/>
          <ac:inkMkLst>
            <pc:docMk/>
            <pc:sldMk cId="2746054713" sldId="259"/>
            <ac:inkMk id="268" creationId="{041EA7BA-0B19-F2F6-EBBE-3CF5574A4582}"/>
          </ac:inkMkLst>
        </pc:inkChg>
        <pc:inkChg chg="add del">
          <ac:chgData name="Bakó Borka" userId="3ebc435d-84f1-4c05-bebb-25521f1e629a" providerId="ADAL" clId="{1955EAEA-9CAE-8F41-BA49-DF50ECF16DB2}" dt="2022-11-01T19:07:33.410" v="290"/>
          <ac:inkMkLst>
            <pc:docMk/>
            <pc:sldMk cId="2746054713" sldId="259"/>
            <ac:inkMk id="269" creationId="{A1341A77-662E-FC01-B566-268DEEC2CAE4}"/>
          </ac:inkMkLst>
        </pc:inkChg>
        <pc:inkChg chg="add del">
          <ac:chgData name="Bakó Borka" userId="3ebc435d-84f1-4c05-bebb-25521f1e629a" providerId="ADAL" clId="{1955EAEA-9CAE-8F41-BA49-DF50ECF16DB2}" dt="2022-11-01T19:07:33.249" v="289"/>
          <ac:inkMkLst>
            <pc:docMk/>
            <pc:sldMk cId="2746054713" sldId="259"/>
            <ac:inkMk id="270" creationId="{5D9E5530-698C-45F8-5498-4BBA0F6DD4CC}"/>
          </ac:inkMkLst>
        </pc:inkChg>
        <pc:inkChg chg="add del">
          <ac:chgData name="Bakó Borka" userId="3ebc435d-84f1-4c05-bebb-25521f1e629a" providerId="ADAL" clId="{1955EAEA-9CAE-8F41-BA49-DF50ECF16DB2}" dt="2022-11-01T19:07:33.101" v="288"/>
          <ac:inkMkLst>
            <pc:docMk/>
            <pc:sldMk cId="2746054713" sldId="259"/>
            <ac:inkMk id="271" creationId="{61F41449-E58E-63FD-C5FE-0182CE439358}"/>
          </ac:inkMkLst>
        </pc:inkChg>
        <pc:inkChg chg="add del">
          <ac:chgData name="Bakó Borka" userId="3ebc435d-84f1-4c05-bebb-25521f1e629a" providerId="ADAL" clId="{1955EAEA-9CAE-8F41-BA49-DF50ECF16DB2}" dt="2022-11-01T19:07:32.918" v="287"/>
          <ac:inkMkLst>
            <pc:docMk/>
            <pc:sldMk cId="2746054713" sldId="259"/>
            <ac:inkMk id="272" creationId="{348E58D2-8598-F310-E6A3-BFE71EDF0C8E}"/>
          </ac:inkMkLst>
        </pc:inkChg>
        <pc:inkChg chg="add del">
          <ac:chgData name="Bakó Borka" userId="3ebc435d-84f1-4c05-bebb-25521f1e629a" providerId="ADAL" clId="{1955EAEA-9CAE-8F41-BA49-DF50ECF16DB2}" dt="2022-11-01T19:07:32.735" v="286"/>
          <ac:inkMkLst>
            <pc:docMk/>
            <pc:sldMk cId="2746054713" sldId="259"/>
            <ac:inkMk id="273" creationId="{FFF1C625-987A-10CF-1761-89BB54B2C7AE}"/>
          </ac:inkMkLst>
        </pc:inkChg>
        <pc:inkChg chg="add del reco">
          <ac:chgData name="Bakó Borka" userId="3ebc435d-84f1-4c05-bebb-25521f1e629a" providerId="ADAL" clId="{1955EAEA-9CAE-8F41-BA49-DF50ECF16DB2}" dt="2022-11-01T19:07:32.735" v="286"/>
          <ac:inkMkLst>
            <pc:docMk/>
            <pc:sldMk cId="2746054713" sldId="259"/>
            <ac:inkMk id="274" creationId="{A22138F3-68BC-66F2-8CBB-4AE5CF9A4587}"/>
          </ac:inkMkLst>
        </pc:inkChg>
        <pc:inkChg chg="add del">
          <ac:chgData name="Bakó Borka" userId="3ebc435d-84f1-4c05-bebb-25521f1e629a" providerId="ADAL" clId="{1955EAEA-9CAE-8F41-BA49-DF50ECF16DB2}" dt="2022-11-01T19:08:06.501" v="309"/>
          <ac:inkMkLst>
            <pc:docMk/>
            <pc:sldMk cId="2746054713" sldId="259"/>
            <ac:inkMk id="275" creationId="{E3F77C49-1E00-198C-0540-55D11CBCAD65}"/>
          </ac:inkMkLst>
        </pc:inkChg>
        <pc:inkChg chg="add del">
          <ac:chgData name="Bakó Borka" userId="3ebc435d-84f1-4c05-bebb-25521f1e629a" providerId="ADAL" clId="{1955EAEA-9CAE-8F41-BA49-DF50ECF16DB2}" dt="2022-11-01T19:08:06.501" v="309"/>
          <ac:inkMkLst>
            <pc:docMk/>
            <pc:sldMk cId="2746054713" sldId="259"/>
            <ac:inkMk id="276" creationId="{12E85696-E66D-5932-87EF-93E7474A3511}"/>
          </ac:inkMkLst>
        </pc:inkChg>
        <pc:inkChg chg="add del">
          <ac:chgData name="Bakó Borka" userId="3ebc435d-84f1-4c05-bebb-25521f1e629a" providerId="ADAL" clId="{1955EAEA-9CAE-8F41-BA49-DF50ECF16DB2}" dt="2022-11-01T19:08:06.501" v="309"/>
          <ac:inkMkLst>
            <pc:docMk/>
            <pc:sldMk cId="2746054713" sldId="259"/>
            <ac:inkMk id="277" creationId="{38FBC25F-B5A7-1282-D380-EF866F02A9DC}"/>
          </ac:inkMkLst>
        </pc:inkChg>
        <pc:inkChg chg="add del reco">
          <ac:chgData name="Bakó Borka" userId="3ebc435d-84f1-4c05-bebb-25521f1e629a" providerId="ADAL" clId="{1955EAEA-9CAE-8F41-BA49-DF50ECF16DB2}" dt="2022-11-01T19:13:02.792" v="667"/>
          <ac:inkMkLst>
            <pc:docMk/>
            <pc:sldMk cId="2746054713" sldId="259"/>
            <ac:inkMk id="278" creationId="{E22F24C5-9207-B608-7F83-3C3F8B2D6CA5}"/>
          </ac:inkMkLst>
        </pc:inkChg>
        <pc:inkChg chg="add del">
          <ac:chgData name="Bakó Borka" userId="3ebc435d-84f1-4c05-bebb-25521f1e629a" providerId="ADAL" clId="{1955EAEA-9CAE-8F41-BA49-DF50ECF16DB2}" dt="2022-11-01T19:08:18.553" v="318"/>
          <ac:inkMkLst>
            <pc:docMk/>
            <pc:sldMk cId="2746054713" sldId="259"/>
            <ac:inkMk id="279" creationId="{267609AE-6DE5-7BEF-EE43-727EFE244FB1}"/>
          </ac:inkMkLst>
        </pc:inkChg>
        <pc:inkChg chg="add del">
          <ac:chgData name="Bakó Borka" userId="3ebc435d-84f1-4c05-bebb-25521f1e629a" providerId="ADAL" clId="{1955EAEA-9CAE-8F41-BA49-DF50ECF16DB2}" dt="2022-11-01T19:08:18.553" v="318"/>
          <ac:inkMkLst>
            <pc:docMk/>
            <pc:sldMk cId="2746054713" sldId="259"/>
            <ac:inkMk id="280" creationId="{AC9B84FC-61D5-E03B-FCC2-D5C788079F6F}"/>
          </ac:inkMkLst>
        </pc:inkChg>
        <pc:inkChg chg="add del">
          <ac:chgData name="Bakó Borka" userId="3ebc435d-84f1-4c05-bebb-25521f1e629a" providerId="ADAL" clId="{1955EAEA-9CAE-8F41-BA49-DF50ECF16DB2}" dt="2022-11-01T19:08:18.553" v="318"/>
          <ac:inkMkLst>
            <pc:docMk/>
            <pc:sldMk cId="2746054713" sldId="259"/>
            <ac:inkMk id="281" creationId="{E04AAB52-349F-A4F2-2C11-C34579B244A6}"/>
          </ac:inkMkLst>
        </pc:inkChg>
        <pc:inkChg chg="add del">
          <ac:chgData name="Bakó Borka" userId="3ebc435d-84f1-4c05-bebb-25521f1e629a" providerId="ADAL" clId="{1955EAEA-9CAE-8F41-BA49-DF50ECF16DB2}" dt="2022-11-01T19:08:18.553" v="318"/>
          <ac:inkMkLst>
            <pc:docMk/>
            <pc:sldMk cId="2746054713" sldId="259"/>
            <ac:inkMk id="282" creationId="{152893F4-192A-4775-2743-96EF0774CDE8}"/>
          </ac:inkMkLst>
        </pc:inkChg>
        <pc:inkChg chg="add del">
          <ac:chgData name="Bakó Borka" userId="3ebc435d-84f1-4c05-bebb-25521f1e629a" providerId="ADAL" clId="{1955EAEA-9CAE-8F41-BA49-DF50ECF16DB2}" dt="2022-11-01T19:08:18.553" v="318"/>
          <ac:inkMkLst>
            <pc:docMk/>
            <pc:sldMk cId="2746054713" sldId="259"/>
            <ac:inkMk id="283" creationId="{529C0802-3CD2-69B6-BE7C-8BDE6169FC5B}"/>
          </ac:inkMkLst>
        </pc:inkChg>
        <pc:inkChg chg="add del">
          <ac:chgData name="Bakó Borka" userId="3ebc435d-84f1-4c05-bebb-25521f1e629a" providerId="ADAL" clId="{1955EAEA-9CAE-8F41-BA49-DF50ECF16DB2}" dt="2022-11-01T19:08:18.553" v="318"/>
          <ac:inkMkLst>
            <pc:docMk/>
            <pc:sldMk cId="2746054713" sldId="259"/>
            <ac:inkMk id="284" creationId="{2384A63F-49E1-681B-14B0-AC3AAD87FC0F}"/>
          </ac:inkMkLst>
        </pc:inkChg>
        <pc:inkChg chg="add del">
          <ac:chgData name="Bakó Borka" userId="3ebc435d-84f1-4c05-bebb-25521f1e629a" providerId="ADAL" clId="{1955EAEA-9CAE-8F41-BA49-DF50ECF16DB2}" dt="2022-11-01T19:08:18.553" v="318"/>
          <ac:inkMkLst>
            <pc:docMk/>
            <pc:sldMk cId="2746054713" sldId="259"/>
            <ac:inkMk id="285" creationId="{09EB1DA8-6CB1-427D-A1F6-3DF840912966}"/>
          </ac:inkMkLst>
        </pc:inkChg>
        <pc:inkChg chg="add del">
          <ac:chgData name="Bakó Borka" userId="3ebc435d-84f1-4c05-bebb-25521f1e629a" providerId="ADAL" clId="{1955EAEA-9CAE-8F41-BA49-DF50ECF16DB2}" dt="2022-11-01T19:08:18.553" v="318"/>
          <ac:inkMkLst>
            <pc:docMk/>
            <pc:sldMk cId="2746054713" sldId="259"/>
            <ac:inkMk id="286" creationId="{C2638D80-3BAD-D87F-DAA1-CC663D15B0DD}"/>
          </ac:inkMkLst>
        </pc:inkChg>
        <pc:inkChg chg="add del reco">
          <ac:chgData name="Bakó Borka" userId="3ebc435d-84f1-4c05-bebb-25521f1e629a" providerId="ADAL" clId="{1955EAEA-9CAE-8F41-BA49-DF50ECF16DB2}" dt="2022-11-01T19:08:27.861" v="340"/>
          <ac:inkMkLst>
            <pc:docMk/>
            <pc:sldMk cId="2746054713" sldId="259"/>
            <ac:inkMk id="287" creationId="{16FE7B8E-7F0E-1727-7D92-B2138FD3CD2D}"/>
          </ac:inkMkLst>
        </pc:inkChg>
        <pc:inkChg chg="add del">
          <ac:chgData name="Bakó Borka" userId="3ebc435d-84f1-4c05-bebb-25521f1e629a" providerId="ADAL" clId="{1955EAEA-9CAE-8F41-BA49-DF50ECF16DB2}" dt="2022-11-01T19:08:23.500" v="321"/>
          <ac:inkMkLst>
            <pc:docMk/>
            <pc:sldMk cId="2746054713" sldId="259"/>
            <ac:inkMk id="288" creationId="{95AEA849-DC70-786D-0AAB-74371B18E1CC}"/>
          </ac:inkMkLst>
        </pc:inkChg>
        <pc:inkChg chg="add del">
          <ac:chgData name="Bakó Borka" userId="3ebc435d-84f1-4c05-bebb-25521f1e629a" providerId="ADAL" clId="{1955EAEA-9CAE-8F41-BA49-DF50ECF16DB2}" dt="2022-11-01T19:08:23.500" v="321"/>
          <ac:inkMkLst>
            <pc:docMk/>
            <pc:sldMk cId="2746054713" sldId="259"/>
            <ac:inkMk id="289" creationId="{6AF35588-CA68-2830-641C-82E092816433}"/>
          </ac:inkMkLst>
        </pc:inkChg>
        <pc:inkChg chg="add del reco">
          <ac:chgData name="Bakó Borka" userId="3ebc435d-84f1-4c05-bebb-25521f1e629a" providerId="ADAL" clId="{1955EAEA-9CAE-8F41-BA49-DF50ECF16DB2}" dt="2022-11-01T19:12:57.625" v="650"/>
          <ac:inkMkLst>
            <pc:docMk/>
            <pc:sldMk cId="2746054713" sldId="259"/>
            <ac:inkMk id="290" creationId="{4434A0EB-C99B-7D51-FD9A-941349A69844}"/>
          </ac:inkMkLst>
        </pc:inkChg>
        <pc:inkChg chg="add del">
          <ac:chgData name="Bakó Borka" userId="3ebc435d-84f1-4c05-bebb-25521f1e629a" providerId="ADAL" clId="{1955EAEA-9CAE-8F41-BA49-DF50ECF16DB2}" dt="2022-11-01T19:08:30.586" v="350"/>
          <ac:inkMkLst>
            <pc:docMk/>
            <pc:sldMk cId="2746054713" sldId="259"/>
            <ac:inkMk id="291" creationId="{2DD93614-C142-4031-16B4-33E74B40A590}"/>
          </ac:inkMkLst>
        </pc:inkChg>
        <pc:inkChg chg="add del">
          <ac:chgData name="Bakó Borka" userId="3ebc435d-84f1-4c05-bebb-25521f1e629a" providerId="ADAL" clId="{1955EAEA-9CAE-8F41-BA49-DF50ECF16DB2}" dt="2022-11-01T19:08:30.586" v="350"/>
          <ac:inkMkLst>
            <pc:docMk/>
            <pc:sldMk cId="2746054713" sldId="259"/>
            <ac:inkMk id="292" creationId="{A5D82154-7A12-3E8D-7DAA-6E3F4128D81E}"/>
          </ac:inkMkLst>
        </pc:inkChg>
        <pc:inkChg chg="add del">
          <ac:chgData name="Bakó Borka" userId="3ebc435d-84f1-4c05-bebb-25521f1e629a" providerId="ADAL" clId="{1955EAEA-9CAE-8F41-BA49-DF50ECF16DB2}" dt="2022-11-01T19:08:27.452" v="335"/>
          <ac:inkMkLst>
            <pc:docMk/>
            <pc:sldMk cId="2746054713" sldId="259"/>
            <ac:inkMk id="293" creationId="{BDA602D4-D503-1217-E2D0-63147E654B60}"/>
          </ac:inkMkLst>
        </pc:inkChg>
        <pc:inkChg chg="add del">
          <ac:chgData name="Bakó Borka" userId="3ebc435d-84f1-4c05-bebb-25521f1e629a" providerId="ADAL" clId="{1955EAEA-9CAE-8F41-BA49-DF50ECF16DB2}" dt="2022-11-01T19:08:27.449" v="334"/>
          <ac:inkMkLst>
            <pc:docMk/>
            <pc:sldMk cId="2746054713" sldId="259"/>
            <ac:inkMk id="294" creationId="{51B27849-1290-F085-6B8C-0F3975961F98}"/>
          </ac:inkMkLst>
        </pc:inkChg>
        <pc:inkChg chg="add del">
          <ac:chgData name="Bakó Borka" userId="3ebc435d-84f1-4c05-bebb-25521f1e629a" providerId="ADAL" clId="{1955EAEA-9CAE-8F41-BA49-DF50ECF16DB2}" dt="2022-11-01T19:08:27.446" v="333"/>
          <ac:inkMkLst>
            <pc:docMk/>
            <pc:sldMk cId="2746054713" sldId="259"/>
            <ac:inkMk id="295" creationId="{91C7B107-9D37-D322-A4CB-F44E1905D8E2}"/>
          </ac:inkMkLst>
        </pc:inkChg>
        <pc:inkChg chg="add del">
          <ac:chgData name="Bakó Borka" userId="3ebc435d-84f1-4c05-bebb-25521f1e629a" providerId="ADAL" clId="{1955EAEA-9CAE-8F41-BA49-DF50ECF16DB2}" dt="2022-11-01T19:08:27.443" v="332"/>
          <ac:inkMkLst>
            <pc:docMk/>
            <pc:sldMk cId="2746054713" sldId="259"/>
            <ac:inkMk id="296" creationId="{12C43EC6-2C30-8E42-C79E-91834CDA538A}"/>
          </ac:inkMkLst>
        </pc:inkChg>
        <pc:inkChg chg="add del">
          <ac:chgData name="Bakó Borka" userId="3ebc435d-84f1-4c05-bebb-25521f1e629a" providerId="ADAL" clId="{1955EAEA-9CAE-8F41-BA49-DF50ECF16DB2}" dt="2022-11-01T19:08:27.439" v="331"/>
          <ac:inkMkLst>
            <pc:docMk/>
            <pc:sldMk cId="2746054713" sldId="259"/>
            <ac:inkMk id="297" creationId="{71B37219-90B2-6799-933D-7E4FE707246A}"/>
          </ac:inkMkLst>
        </pc:inkChg>
        <pc:inkChg chg="add del">
          <ac:chgData name="Bakó Borka" userId="3ebc435d-84f1-4c05-bebb-25521f1e629a" providerId="ADAL" clId="{1955EAEA-9CAE-8F41-BA49-DF50ECF16DB2}" dt="2022-11-01T19:08:27.436" v="330"/>
          <ac:inkMkLst>
            <pc:docMk/>
            <pc:sldMk cId="2746054713" sldId="259"/>
            <ac:inkMk id="298" creationId="{024DB44C-13CC-5603-8C61-03BE43B94F5C}"/>
          </ac:inkMkLst>
        </pc:inkChg>
        <pc:inkChg chg="add del">
          <ac:chgData name="Bakó Borka" userId="3ebc435d-84f1-4c05-bebb-25521f1e629a" providerId="ADAL" clId="{1955EAEA-9CAE-8F41-BA49-DF50ECF16DB2}" dt="2022-11-01T19:08:27.849" v="339"/>
          <ac:inkMkLst>
            <pc:docMk/>
            <pc:sldMk cId="2746054713" sldId="259"/>
            <ac:inkMk id="299" creationId="{BF463ACA-449B-C5ED-62DA-18C6A99A7916}"/>
          </ac:inkMkLst>
        </pc:inkChg>
        <pc:inkChg chg="add del">
          <ac:chgData name="Bakó Borka" userId="3ebc435d-84f1-4c05-bebb-25521f1e629a" providerId="ADAL" clId="{1955EAEA-9CAE-8F41-BA49-DF50ECF16DB2}" dt="2022-11-01T19:08:27.848" v="338"/>
          <ac:inkMkLst>
            <pc:docMk/>
            <pc:sldMk cId="2746054713" sldId="259"/>
            <ac:inkMk id="300" creationId="{87A3B7BE-43C0-184A-32F8-601177F4A2EB}"/>
          </ac:inkMkLst>
        </pc:inkChg>
        <pc:inkChg chg="add del">
          <ac:chgData name="Bakó Borka" userId="3ebc435d-84f1-4c05-bebb-25521f1e629a" providerId="ADAL" clId="{1955EAEA-9CAE-8F41-BA49-DF50ECF16DB2}" dt="2022-11-01T19:08:27.846" v="337"/>
          <ac:inkMkLst>
            <pc:docMk/>
            <pc:sldMk cId="2746054713" sldId="259"/>
            <ac:inkMk id="301" creationId="{ADD76EF9-20FF-E74F-E6C5-1D2C27F9E777}"/>
          </ac:inkMkLst>
        </pc:inkChg>
        <pc:inkChg chg="add del">
          <ac:chgData name="Bakó Borka" userId="3ebc435d-84f1-4c05-bebb-25521f1e629a" providerId="ADAL" clId="{1955EAEA-9CAE-8F41-BA49-DF50ECF16DB2}" dt="2022-11-01T19:08:28.884" v="345"/>
          <ac:inkMkLst>
            <pc:docMk/>
            <pc:sldMk cId="2746054713" sldId="259"/>
            <ac:inkMk id="302" creationId="{5D744821-2402-71E4-111E-31A2DC8023EB}"/>
          </ac:inkMkLst>
        </pc:inkChg>
        <pc:inkChg chg="add del">
          <ac:chgData name="Bakó Borka" userId="3ebc435d-84f1-4c05-bebb-25521f1e629a" providerId="ADAL" clId="{1955EAEA-9CAE-8F41-BA49-DF50ECF16DB2}" dt="2022-11-01T19:08:27.843" v="336"/>
          <ac:inkMkLst>
            <pc:docMk/>
            <pc:sldMk cId="2746054713" sldId="259"/>
            <ac:inkMk id="303" creationId="{D5C6FD48-F372-87A8-940D-A776DCCACE9C}"/>
          </ac:inkMkLst>
        </pc:inkChg>
        <pc:inkChg chg="add del">
          <ac:chgData name="Bakó Borka" userId="3ebc435d-84f1-4c05-bebb-25521f1e629a" providerId="ADAL" clId="{1955EAEA-9CAE-8F41-BA49-DF50ECF16DB2}" dt="2022-11-01T19:08:28.141" v="341"/>
          <ac:inkMkLst>
            <pc:docMk/>
            <pc:sldMk cId="2746054713" sldId="259"/>
            <ac:inkMk id="304" creationId="{3CC78DB1-BF16-6F03-5C05-D268578DD561}"/>
          </ac:inkMkLst>
        </pc:inkChg>
        <pc:inkChg chg="add del">
          <ac:chgData name="Bakó Borka" userId="3ebc435d-84f1-4c05-bebb-25521f1e629a" providerId="ADAL" clId="{1955EAEA-9CAE-8F41-BA49-DF50ECF16DB2}" dt="2022-11-01T19:08:28.883" v="344"/>
          <ac:inkMkLst>
            <pc:docMk/>
            <pc:sldMk cId="2746054713" sldId="259"/>
            <ac:inkMk id="305" creationId="{9AF4076C-CD66-3641-1B54-2FA4FA2936FE}"/>
          </ac:inkMkLst>
        </pc:inkChg>
        <pc:inkChg chg="add del">
          <ac:chgData name="Bakó Borka" userId="3ebc435d-84f1-4c05-bebb-25521f1e629a" providerId="ADAL" clId="{1955EAEA-9CAE-8F41-BA49-DF50ECF16DB2}" dt="2022-11-01T19:08:28.882" v="343"/>
          <ac:inkMkLst>
            <pc:docMk/>
            <pc:sldMk cId="2746054713" sldId="259"/>
            <ac:inkMk id="306" creationId="{F9A9CE4A-140E-A4B3-5234-F6ADEFA1EC25}"/>
          </ac:inkMkLst>
        </pc:inkChg>
        <pc:inkChg chg="add del">
          <ac:chgData name="Bakó Borka" userId="3ebc435d-84f1-4c05-bebb-25521f1e629a" providerId="ADAL" clId="{1955EAEA-9CAE-8F41-BA49-DF50ECF16DB2}" dt="2022-11-01T19:08:29.516" v="347"/>
          <ac:inkMkLst>
            <pc:docMk/>
            <pc:sldMk cId="2746054713" sldId="259"/>
            <ac:inkMk id="307" creationId="{E89B9279-AA01-5045-A72C-8A193B1DA378}"/>
          </ac:inkMkLst>
        </pc:inkChg>
        <pc:inkChg chg="add del">
          <ac:chgData name="Bakó Borka" userId="3ebc435d-84f1-4c05-bebb-25521f1e629a" providerId="ADAL" clId="{1955EAEA-9CAE-8F41-BA49-DF50ECF16DB2}" dt="2022-11-01T19:08:28.880" v="342"/>
          <ac:inkMkLst>
            <pc:docMk/>
            <pc:sldMk cId="2746054713" sldId="259"/>
            <ac:inkMk id="308" creationId="{FA1BE9E8-F1D2-0BA0-69E3-418AAA859F01}"/>
          </ac:inkMkLst>
        </pc:inkChg>
        <pc:inkChg chg="add del">
          <ac:chgData name="Bakó Borka" userId="3ebc435d-84f1-4c05-bebb-25521f1e629a" providerId="ADAL" clId="{1955EAEA-9CAE-8F41-BA49-DF50ECF16DB2}" dt="2022-11-01T19:08:29.501" v="346"/>
          <ac:inkMkLst>
            <pc:docMk/>
            <pc:sldMk cId="2746054713" sldId="259"/>
            <ac:inkMk id="309" creationId="{C1849D29-5CA0-0C86-4E2F-C41E0E0469E0}"/>
          </ac:inkMkLst>
        </pc:inkChg>
        <pc:inkChg chg="add del">
          <ac:chgData name="Bakó Borka" userId="3ebc435d-84f1-4c05-bebb-25521f1e629a" providerId="ADAL" clId="{1955EAEA-9CAE-8F41-BA49-DF50ECF16DB2}" dt="2022-11-01T19:08:29.858" v="349"/>
          <ac:inkMkLst>
            <pc:docMk/>
            <pc:sldMk cId="2746054713" sldId="259"/>
            <ac:inkMk id="310" creationId="{B1F4E1DB-1E1C-84B4-DFF4-DAA39A8283A6}"/>
          </ac:inkMkLst>
        </pc:inkChg>
        <pc:inkChg chg="add del">
          <ac:chgData name="Bakó Borka" userId="3ebc435d-84f1-4c05-bebb-25521f1e629a" providerId="ADAL" clId="{1955EAEA-9CAE-8F41-BA49-DF50ECF16DB2}" dt="2022-11-01T19:08:29.855" v="348"/>
          <ac:inkMkLst>
            <pc:docMk/>
            <pc:sldMk cId="2746054713" sldId="259"/>
            <ac:inkMk id="311" creationId="{9FD783AB-BCCE-1981-C8FF-5FFBAF4C80C1}"/>
          </ac:inkMkLst>
        </pc:inkChg>
        <pc:inkChg chg="add del">
          <ac:chgData name="Bakó Borka" userId="3ebc435d-84f1-4c05-bebb-25521f1e629a" providerId="ADAL" clId="{1955EAEA-9CAE-8F41-BA49-DF50ECF16DB2}" dt="2022-11-01T19:08:30.586" v="350"/>
          <ac:inkMkLst>
            <pc:docMk/>
            <pc:sldMk cId="2746054713" sldId="259"/>
            <ac:inkMk id="312" creationId="{825B150C-DB0F-F5CD-8300-0583CFEE5455}"/>
          </ac:inkMkLst>
        </pc:inkChg>
        <pc:inkChg chg="add del">
          <ac:chgData name="Bakó Borka" userId="3ebc435d-84f1-4c05-bebb-25521f1e629a" providerId="ADAL" clId="{1955EAEA-9CAE-8F41-BA49-DF50ECF16DB2}" dt="2022-11-01T19:08:30.586" v="350"/>
          <ac:inkMkLst>
            <pc:docMk/>
            <pc:sldMk cId="2746054713" sldId="259"/>
            <ac:inkMk id="313" creationId="{8B04CB64-42C8-FE8B-1506-8C30D0991330}"/>
          </ac:inkMkLst>
        </pc:inkChg>
        <pc:inkChg chg="add del reco">
          <ac:chgData name="Bakó Borka" userId="3ebc435d-84f1-4c05-bebb-25521f1e629a" providerId="ADAL" clId="{1955EAEA-9CAE-8F41-BA49-DF50ECF16DB2}" dt="2022-11-01T19:13:09.172" v="722"/>
          <ac:inkMkLst>
            <pc:docMk/>
            <pc:sldMk cId="2746054713" sldId="259"/>
            <ac:inkMk id="314" creationId="{F9468C44-76E4-FE58-EB58-0136EFF0116E}"/>
          </ac:inkMkLst>
        </pc:inkChg>
        <pc:inkChg chg="add del">
          <ac:chgData name="Bakó Borka" userId="3ebc435d-84f1-4c05-bebb-25521f1e629a" providerId="ADAL" clId="{1955EAEA-9CAE-8F41-BA49-DF50ECF16DB2}" dt="2022-11-01T19:08:35.958" v="358"/>
          <ac:inkMkLst>
            <pc:docMk/>
            <pc:sldMk cId="2746054713" sldId="259"/>
            <ac:inkMk id="315" creationId="{FAF2AD2A-EE66-4F7F-1DBC-ED4210FAE786}"/>
          </ac:inkMkLst>
        </pc:inkChg>
        <pc:inkChg chg="add del">
          <ac:chgData name="Bakó Borka" userId="3ebc435d-84f1-4c05-bebb-25521f1e629a" providerId="ADAL" clId="{1955EAEA-9CAE-8F41-BA49-DF50ECF16DB2}" dt="2022-11-01T19:08:35.958" v="358"/>
          <ac:inkMkLst>
            <pc:docMk/>
            <pc:sldMk cId="2746054713" sldId="259"/>
            <ac:inkMk id="316" creationId="{05B9D149-7A83-CE2C-CE8F-98B783B2CD55}"/>
          </ac:inkMkLst>
        </pc:inkChg>
        <pc:inkChg chg="add del">
          <ac:chgData name="Bakó Borka" userId="3ebc435d-84f1-4c05-bebb-25521f1e629a" providerId="ADAL" clId="{1955EAEA-9CAE-8F41-BA49-DF50ECF16DB2}" dt="2022-11-01T19:08:35.958" v="358"/>
          <ac:inkMkLst>
            <pc:docMk/>
            <pc:sldMk cId="2746054713" sldId="259"/>
            <ac:inkMk id="317" creationId="{D8ACB837-5B0F-7700-D093-5D8F83AA6C97}"/>
          </ac:inkMkLst>
        </pc:inkChg>
        <pc:inkChg chg="add del">
          <ac:chgData name="Bakó Borka" userId="3ebc435d-84f1-4c05-bebb-25521f1e629a" providerId="ADAL" clId="{1955EAEA-9CAE-8F41-BA49-DF50ECF16DB2}" dt="2022-11-01T19:08:35.958" v="358"/>
          <ac:inkMkLst>
            <pc:docMk/>
            <pc:sldMk cId="2746054713" sldId="259"/>
            <ac:inkMk id="318" creationId="{004CDA7D-34E6-BF19-67A3-9015FD19C590}"/>
          </ac:inkMkLst>
        </pc:inkChg>
        <pc:inkChg chg="add del">
          <ac:chgData name="Bakó Borka" userId="3ebc435d-84f1-4c05-bebb-25521f1e629a" providerId="ADAL" clId="{1955EAEA-9CAE-8F41-BA49-DF50ECF16DB2}" dt="2022-11-01T19:08:35.958" v="358"/>
          <ac:inkMkLst>
            <pc:docMk/>
            <pc:sldMk cId="2746054713" sldId="259"/>
            <ac:inkMk id="319" creationId="{DCC78A7E-50BD-6AB4-E9B4-937DF188555F}"/>
          </ac:inkMkLst>
        </pc:inkChg>
        <pc:inkChg chg="add del">
          <ac:chgData name="Bakó Borka" userId="3ebc435d-84f1-4c05-bebb-25521f1e629a" providerId="ADAL" clId="{1955EAEA-9CAE-8F41-BA49-DF50ECF16DB2}" dt="2022-11-01T19:08:35.958" v="358"/>
          <ac:inkMkLst>
            <pc:docMk/>
            <pc:sldMk cId="2746054713" sldId="259"/>
            <ac:inkMk id="320" creationId="{43DC296E-3BFD-2E39-84DE-77D068BEDCC7}"/>
          </ac:inkMkLst>
        </pc:inkChg>
        <pc:inkChg chg="add del">
          <ac:chgData name="Bakó Borka" userId="3ebc435d-84f1-4c05-bebb-25521f1e629a" providerId="ADAL" clId="{1955EAEA-9CAE-8F41-BA49-DF50ECF16DB2}" dt="2022-11-01T19:08:35.958" v="358"/>
          <ac:inkMkLst>
            <pc:docMk/>
            <pc:sldMk cId="2746054713" sldId="259"/>
            <ac:inkMk id="321" creationId="{8CF02E9B-8F84-1EE2-9E34-EBF8D24A79A2}"/>
          </ac:inkMkLst>
        </pc:inkChg>
        <pc:inkChg chg="add del reco">
          <ac:chgData name="Bakó Borka" userId="3ebc435d-84f1-4c05-bebb-25521f1e629a" providerId="ADAL" clId="{1955EAEA-9CAE-8F41-BA49-DF50ECF16DB2}" dt="2022-11-01T19:13:46.357" v="806"/>
          <ac:inkMkLst>
            <pc:docMk/>
            <pc:sldMk cId="2746054713" sldId="259"/>
            <ac:inkMk id="322" creationId="{95BA6C2B-A9AC-A309-086E-00A9C32CCBE9}"/>
          </ac:inkMkLst>
        </pc:inkChg>
        <pc:inkChg chg="add del">
          <ac:chgData name="Bakó Borka" userId="3ebc435d-84f1-4c05-bebb-25521f1e629a" providerId="ADAL" clId="{1955EAEA-9CAE-8F41-BA49-DF50ECF16DB2}" dt="2022-11-01T19:08:38.664" v="365"/>
          <ac:inkMkLst>
            <pc:docMk/>
            <pc:sldMk cId="2746054713" sldId="259"/>
            <ac:inkMk id="323" creationId="{005AAB64-579D-D9FE-53AA-19FDF767FE9C}"/>
          </ac:inkMkLst>
        </pc:inkChg>
        <pc:inkChg chg="add del">
          <ac:chgData name="Bakó Borka" userId="3ebc435d-84f1-4c05-bebb-25521f1e629a" providerId="ADAL" clId="{1955EAEA-9CAE-8F41-BA49-DF50ECF16DB2}" dt="2022-11-01T19:08:38.664" v="365"/>
          <ac:inkMkLst>
            <pc:docMk/>
            <pc:sldMk cId="2746054713" sldId="259"/>
            <ac:inkMk id="324" creationId="{08A079FB-FECC-61C7-CE4A-E09117F8A5D2}"/>
          </ac:inkMkLst>
        </pc:inkChg>
        <pc:inkChg chg="add del">
          <ac:chgData name="Bakó Borka" userId="3ebc435d-84f1-4c05-bebb-25521f1e629a" providerId="ADAL" clId="{1955EAEA-9CAE-8F41-BA49-DF50ECF16DB2}" dt="2022-11-01T19:08:38.664" v="365"/>
          <ac:inkMkLst>
            <pc:docMk/>
            <pc:sldMk cId="2746054713" sldId="259"/>
            <ac:inkMk id="325" creationId="{580F61F3-C4DE-4C52-3D05-04E4F6A9225B}"/>
          </ac:inkMkLst>
        </pc:inkChg>
        <pc:inkChg chg="add del">
          <ac:chgData name="Bakó Borka" userId="3ebc435d-84f1-4c05-bebb-25521f1e629a" providerId="ADAL" clId="{1955EAEA-9CAE-8F41-BA49-DF50ECF16DB2}" dt="2022-11-01T19:08:38.664" v="365"/>
          <ac:inkMkLst>
            <pc:docMk/>
            <pc:sldMk cId="2746054713" sldId="259"/>
            <ac:inkMk id="326" creationId="{540C64EE-260D-4D11-A133-F2169CC5724D}"/>
          </ac:inkMkLst>
        </pc:inkChg>
        <pc:inkChg chg="add del">
          <ac:chgData name="Bakó Borka" userId="3ebc435d-84f1-4c05-bebb-25521f1e629a" providerId="ADAL" clId="{1955EAEA-9CAE-8F41-BA49-DF50ECF16DB2}" dt="2022-11-01T19:08:38.664" v="365"/>
          <ac:inkMkLst>
            <pc:docMk/>
            <pc:sldMk cId="2746054713" sldId="259"/>
            <ac:inkMk id="327" creationId="{2A4681A3-1EB4-5E4E-23E9-E6958C3F4815}"/>
          </ac:inkMkLst>
        </pc:inkChg>
        <pc:inkChg chg="add del">
          <ac:chgData name="Bakó Borka" userId="3ebc435d-84f1-4c05-bebb-25521f1e629a" providerId="ADAL" clId="{1955EAEA-9CAE-8F41-BA49-DF50ECF16DB2}" dt="2022-11-01T19:08:38.664" v="365"/>
          <ac:inkMkLst>
            <pc:docMk/>
            <pc:sldMk cId="2746054713" sldId="259"/>
            <ac:inkMk id="328" creationId="{D56FFEAF-D790-9220-4EDB-D2E9D86A5D2B}"/>
          </ac:inkMkLst>
        </pc:inkChg>
        <pc:inkChg chg="add del reco">
          <ac:chgData name="Bakó Borka" userId="3ebc435d-84f1-4c05-bebb-25521f1e629a" providerId="ADAL" clId="{1955EAEA-9CAE-8F41-BA49-DF50ECF16DB2}" dt="2022-11-01T19:13:33.288" v="761"/>
          <ac:inkMkLst>
            <pc:docMk/>
            <pc:sldMk cId="2746054713" sldId="259"/>
            <ac:inkMk id="329" creationId="{657CE04C-14E1-A088-C062-427AB3CB5360}"/>
          </ac:inkMkLst>
        </pc:inkChg>
        <pc:inkChg chg="add del">
          <ac:chgData name="Bakó Borka" userId="3ebc435d-84f1-4c05-bebb-25521f1e629a" providerId="ADAL" clId="{1955EAEA-9CAE-8F41-BA49-DF50ECF16DB2}" dt="2022-11-01T19:13:09.162" v="721"/>
          <ac:inkMkLst>
            <pc:docMk/>
            <pc:sldMk cId="2746054713" sldId="259"/>
            <ac:inkMk id="330" creationId="{8047F9A5-4BEA-3565-2B02-83E66FF19BE5}"/>
          </ac:inkMkLst>
        </pc:inkChg>
        <pc:inkChg chg="add del">
          <ac:chgData name="Bakó Borka" userId="3ebc435d-84f1-4c05-bebb-25521f1e629a" providerId="ADAL" clId="{1955EAEA-9CAE-8F41-BA49-DF50ECF16DB2}" dt="2022-11-01T19:12:57.618" v="649"/>
          <ac:inkMkLst>
            <pc:docMk/>
            <pc:sldMk cId="2746054713" sldId="259"/>
            <ac:inkMk id="331" creationId="{7A78E4E8-432B-6620-83A9-4EAA9207B4BC}"/>
          </ac:inkMkLst>
        </pc:inkChg>
        <pc:inkChg chg="add del">
          <ac:chgData name="Bakó Borka" userId="3ebc435d-84f1-4c05-bebb-25521f1e629a" providerId="ADAL" clId="{1955EAEA-9CAE-8F41-BA49-DF50ECF16DB2}" dt="2022-11-01T19:12:57.609" v="648"/>
          <ac:inkMkLst>
            <pc:docMk/>
            <pc:sldMk cId="2746054713" sldId="259"/>
            <ac:inkMk id="332" creationId="{FABC2122-C5AF-F0CA-108B-923329687895}"/>
          </ac:inkMkLst>
        </pc:inkChg>
        <pc:inkChg chg="add del">
          <ac:chgData name="Bakó Borka" userId="3ebc435d-84f1-4c05-bebb-25521f1e629a" providerId="ADAL" clId="{1955EAEA-9CAE-8F41-BA49-DF50ECF16DB2}" dt="2022-11-01T19:12:57.591" v="647"/>
          <ac:inkMkLst>
            <pc:docMk/>
            <pc:sldMk cId="2746054713" sldId="259"/>
            <ac:inkMk id="333" creationId="{5BE76D2A-762F-2CEF-ED58-65081EC04BC6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34" creationId="{74610F27-5B0C-978B-5D77-256AEE94ABF6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35" creationId="{20588ECD-A113-ACAD-3F93-91C56773C953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36" creationId="{F592D980-DCDF-5C02-5252-1A91F8EF409F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37" creationId="{8DF03394-3DE6-C4AA-F975-75E117920847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38" creationId="{40D41C1F-3B45-BEB2-5167-AD87FE84E623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39" creationId="{1AB41AEF-A43B-9D54-28DE-EB535E678C75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0" creationId="{67D7ADDA-8B61-6D7F-E268-18BB17405726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1" creationId="{15B4D030-0927-9665-E86A-B7F3F8E9E71F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2" creationId="{3682B171-8AA6-70D1-8679-8581B6C2456F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3" creationId="{F0F302B0-26B7-0D22-5D71-C83E946939CB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4" creationId="{2BE11B90-5619-AB9D-050D-031746D42D35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5" creationId="{51BC32DC-99C4-C5A8-B678-6BC2176DE593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6" creationId="{049A8CA7-33BC-7BFE-E807-FD01D8900A96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7" creationId="{3DE821FF-421A-299F-DB49-BE3609D1E23B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8" creationId="{83DF13E9-689E-59C1-7FEA-B54D2BF4115E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49" creationId="{D20FDFAB-6438-AD8E-9684-F1328E550A7B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0" creationId="{D872EE7E-33E9-6B73-CE13-4096EC1A8FF8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1" creationId="{6ED85768-C9E1-A923-FE63-F128FB5187B3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2" creationId="{B05C816F-FC24-2402-E0D1-18C3AB348848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3" creationId="{3D47A006-EF7E-72E5-9256-A07FB88FA01C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4" creationId="{CF11F3FD-3127-7FBB-02D4-FB8AF50500A0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5" creationId="{56D24856-6D19-6FD4-98F0-08F25DF0B62B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6" creationId="{62D9BCCA-ABEB-BCDE-D131-1D63997F2034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7" creationId="{6A516AB2-5A0C-E593-9057-8E3E725ACBCF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8" creationId="{7D232153-D06F-FCFD-F808-A8EB45278215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59" creationId="{086D3244-D001-2AA8-4902-4864E89A49B0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0" creationId="{FC1F547A-64DC-880F-E8D8-D2E3AD8AC736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1" creationId="{72EB6C31-5F1D-6C28-2876-BFE30AF7B6AD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2" creationId="{0047DC59-BB6D-E890-ACD3-3CF1AA0579EE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3" creationId="{862D9113-B33B-8CA4-D2AA-3F1E359006F0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4" creationId="{B07AFBF1-2B9E-91AF-8134-FF94576C3ECC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5" creationId="{D55EAA93-D059-F9D6-8A5E-BA09E1852186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6" creationId="{01FF1F0A-3BB1-1B62-0377-CD3E54B5CEFF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7" creationId="{29002CA8-304E-8FB8-824D-F36677C073CE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8" creationId="{26B4ACE3-5CB1-FD8D-AFFA-24DC92650890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69" creationId="{64151AC1-07B3-80D0-0E71-F76F8383598F}"/>
          </ac:inkMkLst>
        </pc:inkChg>
        <pc:inkChg chg="add del">
          <ac:chgData name="Bakó Borka" userId="3ebc435d-84f1-4c05-bebb-25521f1e629a" providerId="ADAL" clId="{1955EAEA-9CAE-8F41-BA49-DF50ECF16DB2}" dt="2022-11-01T19:09:34.971" v="407"/>
          <ac:inkMkLst>
            <pc:docMk/>
            <pc:sldMk cId="2746054713" sldId="259"/>
            <ac:inkMk id="370" creationId="{9331E148-0AA0-86DE-2059-122B456B43CC}"/>
          </ac:inkMkLst>
        </pc:inkChg>
        <pc:inkChg chg="add del reco">
          <ac:chgData name="Bakó Borka" userId="3ebc435d-84f1-4c05-bebb-25521f1e629a" providerId="ADAL" clId="{1955EAEA-9CAE-8F41-BA49-DF50ECF16DB2}" dt="2022-11-01T19:13:09.153" v="720"/>
          <ac:inkMkLst>
            <pc:docMk/>
            <pc:sldMk cId="2746054713" sldId="259"/>
            <ac:inkMk id="371" creationId="{184C493E-9789-742E-F7AC-9CA2234A1F53}"/>
          </ac:inkMkLst>
        </pc:inkChg>
        <pc:inkChg chg="add del">
          <ac:chgData name="Bakó Borka" userId="3ebc435d-84f1-4c05-bebb-25521f1e629a" providerId="ADAL" clId="{1955EAEA-9CAE-8F41-BA49-DF50ECF16DB2}" dt="2022-11-01T19:13:09.140" v="719"/>
          <ac:inkMkLst>
            <pc:docMk/>
            <pc:sldMk cId="2746054713" sldId="259"/>
            <ac:inkMk id="372" creationId="{5C2035B4-1105-8EF9-B4B0-3D79D20EE38F}"/>
          </ac:inkMkLst>
        </pc:inkChg>
        <pc:inkChg chg="add del">
          <ac:chgData name="Bakó Borka" userId="3ebc435d-84f1-4c05-bebb-25521f1e629a" providerId="ADAL" clId="{1955EAEA-9CAE-8F41-BA49-DF50ECF16DB2}" dt="2022-11-01T19:14:00.119" v="843"/>
          <ac:inkMkLst>
            <pc:docMk/>
            <pc:sldMk cId="2746054713" sldId="259"/>
            <ac:inkMk id="373" creationId="{2AD16BB6-8242-67E7-C95D-B119CDB7C75E}"/>
          </ac:inkMkLst>
        </pc:inkChg>
        <pc:inkChg chg="add del">
          <ac:chgData name="Bakó Borka" userId="3ebc435d-84f1-4c05-bebb-25521f1e629a" providerId="ADAL" clId="{1955EAEA-9CAE-8F41-BA49-DF50ECF16DB2}" dt="2022-11-01T19:13:46.354" v="805"/>
          <ac:inkMkLst>
            <pc:docMk/>
            <pc:sldMk cId="2746054713" sldId="259"/>
            <ac:inkMk id="374" creationId="{E64AE0A3-D688-1F76-3D26-D12CB1174642}"/>
          </ac:inkMkLst>
        </pc:inkChg>
        <pc:inkChg chg="add del">
          <ac:chgData name="Bakó Borka" userId="3ebc435d-84f1-4c05-bebb-25521f1e629a" providerId="ADAL" clId="{1955EAEA-9CAE-8F41-BA49-DF50ECF16DB2}" dt="2022-11-01T19:13:46.350" v="804"/>
          <ac:inkMkLst>
            <pc:docMk/>
            <pc:sldMk cId="2746054713" sldId="259"/>
            <ac:inkMk id="375" creationId="{621A02FB-A419-CB33-ABB7-F73E51969EAB}"/>
          </ac:inkMkLst>
        </pc:inkChg>
        <pc:inkChg chg="add del">
          <ac:chgData name="Bakó Borka" userId="3ebc435d-84f1-4c05-bebb-25521f1e629a" providerId="ADAL" clId="{1955EAEA-9CAE-8F41-BA49-DF50ECF16DB2}" dt="2022-11-01T19:14:00.117" v="842"/>
          <ac:inkMkLst>
            <pc:docMk/>
            <pc:sldMk cId="2746054713" sldId="259"/>
            <ac:inkMk id="376" creationId="{E8541851-1DC2-2A9A-76F4-3D805888BE93}"/>
          </ac:inkMkLst>
        </pc:inkChg>
        <pc:inkChg chg="add del">
          <ac:chgData name="Bakó Borka" userId="3ebc435d-84f1-4c05-bebb-25521f1e629a" providerId="ADAL" clId="{1955EAEA-9CAE-8F41-BA49-DF50ECF16DB2}" dt="2022-11-01T19:14:00.115" v="841"/>
          <ac:inkMkLst>
            <pc:docMk/>
            <pc:sldMk cId="2746054713" sldId="259"/>
            <ac:inkMk id="377" creationId="{A0061F8A-0986-B973-9723-C3EDD6129015}"/>
          </ac:inkMkLst>
        </pc:inkChg>
        <pc:inkChg chg="add del">
          <ac:chgData name="Bakó Borka" userId="3ebc435d-84f1-4c05-bebb-25521f1e629a" providerId="ADAL" clId="{1955EAEA-9CAE-8F41-BA49-DF50ECF16DB2}" dt="2022-11-01T19:14:00.113" v="840"/>
          <ac:inkMkLst>
            <pc:docMk/>
            <pc:sldMk cId="2746054713" sldId="259"/>
            <ac:inkMk id="378" creationId="{07E629EC-1C85-3FBD-03EA-9A3F4D6D480D}"/>
          </ac:inkMkLst>
        </pc:inkChg>
        <pc:inkChg chg="add del">
          <ac:chgData name="Bakó Borka" userId="3ebc435d-84f1-4c05-bebb-25521f1e629a" providerId="ADAL" clId="{1955EAEA-9CAE-8F41-BA49-DF50ECF16DB2}" dt="2022-11-01T19:14:00.112" v="839"/>
          <ac:inkMkLst>
            <pc:docMk/>
            <pc:sldMk cId="2746054713" sldId="259"/>
            <ac:inkMk id="379" creationId="{D3319047-E20D-F4B5-33A1-B1AAAB205BF2}"/>
          </ac:inkMkLst>
        </pc:inkChg>
        <pc:inkChg chg="add del">
          <ac:chgData name="Bakó Borka" userId="3ebc435d-84f1-4c05-bebb-25521f1e629a" providerId="ADAL" clId="{1955EAEA-9CAE-8F41-BA49-DF50ECF16DB2}" dt="2022-11-01T19:14:00.110" v="838"/>
          <ac:inkMkLst>
            <pc:docMk/>
            <pc:sldMk cId="2746054713" sldId="259"/>
            <ac:inkMk id="380" creationId="{41920493-5416-183E-E263-0C363C260B47}"/>
          </ac:inkMkLst>
        </pc:inkChg>
        <pc:inkChg chg="add del">
          <ac:chgData name="Bakó Borka" userId="3ebc435d-84f1-4c05-bebb-25521f1e629a" providerId="ADAL" clId="{1955EAEA-9CAE-8F41-BA49-DF50ECF16DB2}" dt="2022-11-01T19:14:00.109" v="837"/>
          <ac:inkMkLst>
            <pc:docMk/>
            <pc:sldMk cId="2746054713" sldId="259"/>
            <ac:inkMk id="381" creationId="{D7C56E4A-F8CA-367D-727C-9C4167C5362F}"/>
          </ac:inkMkLst>
        </pc:inkChg>
        <pc:inkChg chg="add del">
          <ac:chgData name="Bakó Borka" userId="3ebc435d-84f1-4c05-bebb-25521f1e629a" providerId="ADAL" clId="{1955EAEA-9CAE-8F41-BA49-DF50ECF16DB2}" dt="2022-11-01T19:14:00.107" v="836"/>
          <ac:inkMkLst>
            <pc:docMk/>
            <pc:sldMk cId="2746054713" sldId="259"/>
            <ac:inkMk id="382" creationId="{49CB5F6D-C82D-82F0-86BA-2531A8B564AC}"/>
          </ac:inkMkLst>
        </pc:inkChg>
        <pc:inkChg chg="add del">
          <ac:chgData name="Bakó Borka" userId="3ebc435d-84f1-4c05-bebb-25521f1e629a" providerId="ADAL" clId="{1955EAEA-9CAE-8F41-BA49-DF50ECF16DB2}" dt="2022-11-01T19:13:46.346" v="803"/>
          <ac:inkMkLst>
            <pc:docMk/>
            <pc:sldMk cId="2746054713" sldId="259"/>
            <ac:inkMk id="383" creationId="{C5921EF9-3917-FD31-91A1-020F8D2AA8DE}"/>
          </ac:inkMkLst>
        </pc:inkChg>
        <pc:inkChg chg="add del">
          <ac:chgData name="Bakó Borka" userId="3ebc435d-84f1-4c05-bebb-25521f1e629a" providerId="ADAL" clId="{1955EAEA-9CAE-8F41-BA49-DF50ECF16DB2}" dt="2022-11-01T19:13:46.342" v="802"/>
          <ac:inkMkLst>
            <pc:docMk/>
            <pc:sldMk cId="2746054713" sldId="259"/>
            <ac:inkMk id="384" creationId="{4D3CC559-8662-D547-CAAE-DAB46D063ACB}"/>
          </ac:inkMkLst>
        </pc:inkChg>
        <pc:inkChg chg="add del">
          <ac:chgData name="Bakó Borka" userId="3ebc435d-84f1-4c05-bebb-25521f1e629a" providerId="ADAL" clId="{1955EAEA-9CAE-8F41-BA49-DF50ECF16DB2}" dt="2022-11-01T19:13:46.339" v="801"/>
          <ac:inkMkLst>
            <pc:docMk/>
            <pc:sldMk cId="2746054713" sldId="259"/>
            <ac:inkMk id="385" creationId="{7A9D0F7E-674F-18A0-4F2F-56786FEAFC84}"/>
          </ac:inkMkLst>
        </pc:inkChg>
        <pc:inkChg chg="add del">
          <ac:chgData name="Bakó Borka" userId="3ebc435d-84f1-4c05-bebb-25521f1e629a" providerId="ADAL" clId="{1955EAEA-9CAE-8F41-BA49-DF50ECF16DB2}" dt="2022-11-01T19:13:02.785" v="666"/>
          <ac:inkMkLst>
            <pc:docMk/>
            <pc:sldMk cId="2746054713" sldId="259"/>
            <ac:inkMk id="386" creationId="{0FBC0B54-9E3A-2125-5D22-714D893D5D22}"/>
          </ac:inkMkLst>
        </pc:inkChg>
        <pc:inkChg chg="add del">
          <ac:chgData name="Bakó Borka" userId="3ebc435d-84f1-4c05-bebb-25521f1e629a" providerId="ADAL" clId="{1955EAEA-9CAE-8F41-BA49-DF50ECF16DB2}" dt="2022-11-01T19:13:02.782" v="665"/>
          <ac:inkMkLst>
            <pc:docMk/>
            <pc:sldMk cId="2746054713" sldId="259"/>
            <ac:inkMk id="387" creationId="{5D6F65FB-DF99-DFCB-EC10-0360F5B54157}"/>
          </ac:inkMkLst>
        </pc:inkChg>
        <pc:inkChg chg="add del">
          <ac:chgData name="Bakó Borka" userId="3ebc435d-84f1-4c05-bebb-25521f1e629a" providerId="ADAL" clId="{1955EAEA-9CAE-8F41-BA49-DF50ECF16DB2}" dt="2022-11-01T19:13:02.779" v="664"/>
          <ac:inkMkLst>
            <pc:docMk/>
            <pc:sldMk cId="2746054713" sldId="259"/>
            <ac:inkMk id="388" creationId="{4B1EE014-AC8E-7456-46CA-B3165707A12F}"/>
          </ac:inkMkLst>
        </pc:inkChg>
        <pc:inkChg chg="add del">
          <ac:chgData name="Bakó Borka" userId="3ebc435d-84f1-4c05-bebb-25521f1e629a" providerId="ADAL" clId="{1955EAEA-9CAE-8F41-BA49-DF50ECF16DB2}" dt="2022-11-01T19:13:02.777" v="663"/>
          <ac:inkMkLst>
            <pc:docMk/>
            <pc:sldMk cId="2746054713" sldId="259"/>
            <ac:inkMk id="389" creationId="{0E3392BE-3C73-D134-F403-4C315BD53597}"/>
          </ac:inkMkLst>
        </pc:inkChg>
        <pc:inkChg chg="add del">
          <ac:chgData name="Bakó Borka" userId="3ebc435d-84f1-4c05-bebb-25521f1e629a" providerId="ADAL" clId="{1955EAEA-9CAE-8F41-BA49-DF50ECF16DB2}" dt="2022-11-01T19:13:02.775" v="662"/>
          <ac:inkMkLst>
            <pc:docMk/>
            <pc:sldMk cId="2746054713" sldId="259"/>
            <ac:inkMk id="390" creationId="{530BA2A9-775A-B1CB-E90E-D3DACC394C5A}"/>
          </ac:inkMkLst>
        </pc:inkChg>
        <pc:inkChg chg="add del">
          <ac:chgData name="Bakó Borka" userId="3ebc435d-84f1-4c05-bebb-25521f1e629a" providerId="ADAL" clId="{1955EAEA-9CAE-8F41-BA49-DF50ECF16DB2}" dt="2022-11-01T19:13:02.773" v="661"/>
          <ac:inkMkLst>
            <pc:docMk/>
            <pc:sldMk cId="2746054713" sldId="259"/>
            <ac:inkMk id="391" creationId="{5440E03E-0523-CC16-A772-86F568E1BA3E}"/>
          </ac:inkMkLst>
        </pc:inkChg>
        <pc:inkChg chg="add del">
          <ac:chgData name="Bakó Borka" userId="3ebc435d-84f1-4c05-bebb-25521f1e629a" providerId="ADAL" clId="{1955EAEA-9CAE-8F41-BA49-DF50ECF16DB2}" dt="2022-11-01T19:13:02.771" v="660"/>
          <ac:inkMkLst>
            <pc:docMk/>
            <pc:sldMk cId="2746054713" sldId="259"/>
            <ac:inkMk id="392" creationId="{209740A2-FE2B-1E43-E732-B85AD6078533}"/>
          </ac:inkMkLst>
        </pc:inkChg>
        <pc:inkChg chg="add del">
          <ac:chgData name="Bakó Borka" userId="3ebc435d-84f1-4c05-bebb-25521f1e629a" providerId="ADAL" clId="{1955EAEA-9CAE-8F41-BA49-DF50ECF16DB2}" dt="2022-11-01T19:13:02.768" v="659"/>
          <ac:inkMkLst>
            <pc:docMk/>
            <pc:sldMk cId="2746054713" sldId="259"/>
            <ac:inkMk id="393" creationId="{6313D93E-16F6-E5DA-861E-43298DBDFE71}"/>
          </ac:inkMkLst>
        </pc:inkChg>
        <pc:inkChg chg="add del">
          <ac:chgData name="Bakó Borka" userId="3ebc435d-84f1-4c05-bebb-25521f1e629a" providerId="ADAL" clId="{1955EAEA-9CAE-8F41-BA49-DF50ECF16DB2}" dt="2022-11-01T19:13:02.766" v="658"/>
          <ac:inkMkLst>
            <pc:docMk/>
            <pc:sldMk cId="2746054713" sldId="259"/>
            <ac:inkMk id="394" creationId="{536CD4DC-21B8-C1FE-3C63-A87AEA9ECE55}"/>
          </ac:inkMkLst>
        </pc:inkChg>
        <pc:inkChg chg="add del">
          <ac:chgData name="Bakó Borka" userId="3ebc435d-84f1-4c05-bebb-25521f1e629a" providerId="ADAL" clId="{1955EAEA-9CAE-8F41-BA49-DF50ECF16DB2}" dt="2022-11-01T19:13:02.762" v="657"/>
          <ac:inkMkLst>
            <pc:docMk/>
            <pc:sldMk cId="2746054713" sldId="259"/>
            <ac:inkMk id="395" creationId="{94F9305C-FFCF-F354-231A-A57A37646760}"/>
          </ac:inkMkLst>
        </pc:inkChg>
        <pc:inkChg chg="add del">
          <ac:chgData name="Bakó Borka" userId="3ebc435d-84f1-4c05-bebb-25521f1e629a" providerId="ADAL" clId="{1955EAEA-9CAE-8F41-BA49-DF50ECF16DB2}" dt="2022-11-01T19:13:04.514" v="689"/>
          <ac:inkMkLst>
            <pc:docMk/>
            <pc:sldMk cId="2746054713" sldId="259"/>
            <ac:inkMk id="396" creationId="{8C783316-1B1A-32D8-AC70-3AC492106A46}"/>
          </ac:inkMkLst>
        </pc:inkChg>
        <pc:inkChg chg="add del">
          <ac:chgData name="Bakó Borka" userId="3ebc435d-84f1-4c05-bebb-25521f1e629a" providerId="ADAL" clId="{1955EAEA-9CAE-8F41-BA49-DF50ECF16DB2}" dt="2022-11-01T19:13:33.283" v="760"/>
          <ac:inkMkLst>
            <pc:docMk/>
            <pc:sldMk cId="2746054713" sldId="259"/>
            <ac:inkMk id="397" creationId="{F652EDD8-E2F7-9EB4-7CF6-BF1B480AA0C1}"/>
          </ac:inkMkLst>
        </pc:inkChg>
        <pc:inkChg chg="add del">
          <ac:chgData name="Bakó Borka" userId="3ebc435d-84f1-4c05-bebb-25521f1e629a" providerId="ADAL" clId="{1955EAEA-9CAE-8F41-BA49-DF50ECF16DB2}" dt="2022-11-01T19:13:33.279" v="759"/>
          <ac:inkMkLst>
            <pc:docMk/>
            <pc:sldMk cId="2746054713" sldId="259"/>
            <ac:inkMk id="398" creationId="{568287B7-775D-CD65-A395-8877861D4C05}"/>
          </ac:inkMkLst>
        </pc:inkChg>
        <pc:inkChg chg="add del">
          <ac:chgData name="Bakó Borka" userId="3ebc435d-84f1-4c05-bebb-25521f1e629a" providerId="ADAL" clId="{1955EAEA-9CAE-8F41-BA49-DF50ECF16DB2}" dt="2022-11-01T19:09:53.562" v="454"/>
          <ac:inkMkLst>
            <pc:docMk/>
            <pc:sldMk cId="2746054713" sldId="259"/>
            <ac:inkMk id="399" creationId="{6779458F-74CD-91C9-3C80-CF822B008E52}"/>
          </ac:inkMkLst>
        </pc:inkChg>
        <pc:inkChg chg="add del">
          <ac:chgData name="Bakó Borka" userId="3ebc435d-84f1-4c05-bebb-25521f1e629a" providerId="ADAL" clId="{1955EAEA-9CAE-8F41-BA49-DF50ECF16DB2}" dt="2022-11-01T19:09:53.161" v="453"/>
          <ac:inkMkLst>
            <pc:docMk/>
            <pc:sldMk cId="2746054713" sldId="259"/>
            <ac:inkMk id="400" creationId="{C3D70224-20BE-7B2F-8FA2-68AAD3D67230}"/>
          </ac:inkMkLst>
        </pc:inkChg>
        <pc:inkChg chg="add del reco">
          <ac:chgData name="Bakó Borka" userId="3ebc435d-84f1-4c05-bebb-25521f1e629a" providerId="ADAL" clId="{1955EAEA-9CAE-8F41-BA49-DF50ECF16DB2}" dt="2022-11-01T19:09:53.161" v="453"/>
          <ac:inkMkLst>
            <pc:docMk/>
            <pc:sldMk cId="2746054713" sldId="259"/>
            <ac:inkMk id="401" creationId="{03FA5629-F06D-5BA0-FE95-C13EEF0A4BBA}"/>
          </ac:inkMkLst>
        </pc:inkChg>
        <pc:inkChg chg="add del reco">
          <ac:chgData name="Bakó Borka" userId="3ebc435d-84f1-4c05-bebb-25521f1e629a" providerId="ADAL" clId="{1955EAEA-9CAE-8F41-BA49-DF50ECF16DB2}" dt="2022-11-01T19:09:53.161" v="453"/>
          <ac:inkMkLst>
            <pc:docMk/>
            <pc:sldMk cId="2746054713" sldId="259"/>
            <ac:inkMk id="402" creationId="{A5BD0714-A8A6-9B88-79B1-5CBE81E51BA0}"/>
          </ac:inkMkLst>
        </pc:inkChg>
        <pc:inkChg chg="add del">
          <ac:chgData name="Bakó Borka" userId="3ebc435d-84f1-4c05-bebb-25521f1e629a" providerId="ADAL" clId="{1955EAEA-9CAE-8F41-BA49-DF50ECF16DB2}" dt="2022-11-01T19:09:53.131" v="452"/>
          <ac:inkMkLst>
            <pc:docMk/>
            <pc:sldMk cId="2746054713" sldId="259"/>
            <ac:inkMk id="403" creationId="{0FA96DC7-0C6F-0413-46E3-7ABA10B929EE}"/>
          </ac:inkMkLst>
        </pc:inkChg>
        <pc:inkChg chg="add del">
          <ac:chgData name="Bakó Borka" userId="3ebc435d-84f1-4c05-bebb-25521f1e629a" providerId="ADAL" clId="{1955EAEA-9CAE-8F41-BA49-DF50ECF16DB2}" dt="2022-11-01T19:09:52.813" v="451"/>
          <ac:inkMkLst>
            <pc:docMk/>
            <pc:sldMk cId="2746054713" sldId="259"/>
            <ac:inkMk id="404" creationId="{83CFA371-8BFC-FBF8-6ABD-73F5F17DFCD4}"/>
          </ac:inkMkLst>
        </pc:inkChg>
        <pc:inkChg chg="add del">
          <ac:chgData name="Bakó Borka" userId="3ebc435d-84f1-4c05-bebb-25521f1e629a" providerId="ADAL" clId="{1955EAEA-9CAE-8F41-BA49-DF50ECF16DB2}" dt="2022-11-01T19:09:52.811" v="450"/>
          <ac:inkMkLst>
            <pc:docMk/>
            <pc:sldMk cId="2746054713" sldId="259"/>
            <ac:inkMk id="405" creationId="{53089C78-622E-0B8E-4F10-BBC98E25A261}"/>
          </ac:inkMkLst>
        </pc:inkChg>
        <pc:inkChg chg="add del">
          <ac:chgData name="Bakó Borka" userId="3ebc435d-84f1-4c05-bebb-25521f1e629a" providerId="ADAL" clId="{1955EAEA-9CAE-8F41-BA49-DF50ECF16DB2}" dt="2022-11-01T19:09:52.500" v="449"/>
          <ac:inkMkLst>
            <pc:docMk/>
            <pc:sldMk cId="2746054713" sldId="259"/>
            <ac:inkMk id="406" creationId="{579EBBC1-042A-8F94-0106-986D8CDC592D}"/>
          </ac:inkMkLst>
        </pc:inkChg>
        <pc:inkChg chg="add del">
          <ac:chgData name="Bakó Borka" userId="3ebc435d-84f1-4c05-bebb-25521f1e629a" providerId="ADAL" clId="{1955EAEA-9CAE-8F41-BA49-DF50ECF16DB2}" dt="2022-11-01T19:09:52.474" v="448"/>
          <ac:inkMkLst>
            <pc:docMk/>
            <pc:sldMk cId="2746054713" sldId="259"/>
            <ac:inkMk id="407" creationId="{3948CF34-82E1-E731-4F2D-A8FF2C6EF0D9}"/>
          </ac:inkMkLst>
        </pc:inkChg>
        <pc:inkChg chg="add del">
          <ac:chgData name="Bakó Borka" userId="3ebc435d-84f1-4c05-bebb-25521f1e629a" providerId="ADAL" clId="{1955EAEA-9CAE-8F41-BA49-DF50ECF16DB2}" dt="2022-11-01T19:09:52.182" v="447"/>
          <ac:inkMkLst>
            <pc:docMk/>
            <pc:sldMk cId="2746054713" sldId="259"/>
            <ac:inkMk id="408" creationId="{B807253D-59FF-9D20-2021-8B70C18E05FB}"/>
          </ac:inkMkLst>
        </pc:inkChg>
        <pc:inkChg chg="add del">
          <ac:chgData name="Bakó Borka" userId="3ebc435d-84f1-4c05-bebb-25521f1e629a" providerId="ADAL" clId="{1955EAEA-9CAE-8F41-BA49-DF50ECF16DB2}" dt="2022-11-01T19:09:51.844" v="446"/>
          <ac:inkMkLst>
            <pc:docMk/>
            <pc:sldMk cId="2746054713" sldId="259"/>
            <ac:inkMk id="409" creationId="{94EDF2FF-2447-A503-7591-0FAC92B3F2C8}"/>
          </ac:inkMkLst>
        </pc:inkChg>
        <pc:inkChg chg="add del reco">
          <ac:chgData name="Bakó Borka" userId="3ebc435d-84f1-4c05-bebb-25521f1e629a" providerId="ADAL" clId="{1955EAEA-9CAE-8F41-BA49-DF50ECF16DB2}" dt="2022-11-01T19:09:51.844" v="446"/>
          <ac:inkMkLst>
            <pc:docMk/>
            <pc:sldMk cId="2746054713" sldId="259"/>
            <ac:inkMk id="410" creationId="{BE420170-00E8-2BA8-F94D-7EDA342B75B7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11" creationId="{1927D619-1590-7444-6253-FEEA6101D561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12" creationId="{0B61B0C8-5B06-E469-0517-96E8297592D0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13" creationId="{2AC4B30B-7650-9853-D822-52F67B2A055F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14" creationId="{F5D55D96-84BF-EFE9-084E-F64C0075675F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15" creationId="{7E9035E4-6730-86D0-C636-A57EA04C3347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16" creationId="{C2CF7CD8-F570-7774-FD48-2E7C507248D1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17" creationId="{87B39901-2717-1FEC-1F3D-BC8BFDBDD7AD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18" creationId="{63E92779-B334-FF43-B147-60A7A8C8B625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19" creationId="{3FCFC0FA-CE18-100D-3BF2-D52F45583252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0" creationId="{597884A4-0461-FB85-1AF2-067CD8387FE1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1" creationId="{EF650AF6-CAAD-41C7-4B59-6986CD912FB7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2" creationId="{811AEEE9-256C-D807-3C31-FAA2267C31EC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3" creationId="{2D9ABCF8-8E30-5B5D-E4CB-5BFE502E5726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4" creationId="{FE2319F8-775C-EAD9-4E0B-D7372DE47D3B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5" creationId="{1DD74261-1941-CAEB-616C-F504DF3615B6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6" creationId="{4D44D917-0AD1-0CD0-26BB-7ADC637527E3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7" creationId="{DE254D87-2B98-E77B-751E-53F2AEB4EEA0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8" creationId="{176C0F88-9F1D-EF23-B9E9-2E0E466DB028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29" creationId="{68A12A6A-82FA-45D6-66FC-B743F8D65C84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0" creationId="{9CB757BE-0BA5-223D-A8B8-376469525CE7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1" creationId="{C419E114-8179-0473-1910-546742EB9D00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2" creationId="{D6E8F78C-06C3-6032-7B07-5377BC5AA118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3" creationId="{5B31A145-B023-269A-F579-BAD2987DDBE2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4" creationId="{165BE47F-AC2C-977C-D659-C6FC84E4F5FD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5" creationId="{93FA9940-056F-045C-7B95-A57A90FD7D45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6" creationId="{4621610B-925C-C2F3-9114-7E2103AB9289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7" creationId="{C2047E97-B25A-993A-B320-852157E40C17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8" creationId="{1F5E2F58-81D1-3D16-9824-A0E709424B40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39" creationId="{6043B55F-7624-F140-5832-443E6DE69899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40" creationId="{A099BB61-05F2-E024-5830-C0A5F51CD98A}"/>
          </ac:inkMkLst>
        </pc:inkChg>
        <pc:inkChg chg="add del">
          <ac:chgData name="Bakó Borka" userId="3ebc435d-84f1-4c05-bebb-25521f1e629a" providerId="ADAL" clId="{1955EAEA-9CAE-8F41-BA49-DF50ECF16DB2}" dt="2022-11-01T19:10:16.020" v="486"/>
          <ac:inkMkLst>
            <pc:docMk/>
            <pc:sldMk cId="2746054713" sldId="259"/>
            <ac:inkMk id="441" creationId="{90A61F49-0189-2B31-55D3-B9428977E334}"/>
          </ac:inkMkLst>
        </pc:inkChg>
        <pc:inkChg chg="add del reco">
          <ac:chgData name="Bakó Borka" userId="3ebc435d-84f1-4c05-bebb-25521f1e629a" providerId="ADAL" clId="{1955EAEA-9CAE-8F41-BA49-DF50ECF16DB2}" dt="2022-11-01T19:13:09.138" v="718"/>
          <ac:inkMkLst>
            <pc:docMk/>
            <pc:sldMk cId="2746054713" sldId="259"/>
            <ac:inkMk id="442" creationId="{3A81536F-39DF-2E3F-EE38-57A001D1213D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43" creationId="{4435228B-C31D-41D2-3814-93661DD55F57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44" creationId="{24312B03-A5CE-3B5A-429C-6B125FC6D51C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45" creationId="{2775F9B4-4881-2929-50DA-E441BE7B2E37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46" creationId="{1C139B0D-04B4-A13C-4658-E99587B03937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47" creationId="{9A608163-B28F-0A25-1205-97F2F50F96B3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48" creationId="{0241D52E-8482-7E8C-408D-AA4574B59516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49" creationId="{84B18CE0-92E2-FD4A-193E-41B2F25050B6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0" creationId="{9164FADF-456E-2613-F8CB-BCA7C625FF05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1" creationId="{DFD3BA6A-9630-E969-2EE8-369D45D4D6EF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2" creationId="{67FAFD63-4783-A14D-6B2F-8E6D86D05967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3" creationId="{505EAEAE-8F54-184C-3EAA-AA83CC172018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4" creationId="{FCADA76A-E1FF-A041-6E71-AB77D20EADB7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5" creationId="{BBE08C45-E872-C6B8-8034-DEDD9F2C7C14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6" creationId="{3E07C5B7-5B1F-EECC-50E5-4D9082BD4370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7" creationId="{BB288313-C6D6-9304-F38E-0FD86AD3C134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8" creationId="{1C397BB5-AC01-17D2-0FB5-38730D502141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59" creationId="{E3CFBD6A-12E5-A0EA-395E-DFD2C26AD0FA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0" creationId="{A184E838-29EF-9BE3-F987-752E0CB6FFC6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1" creationId="{4315C07F-C945-BAF2-84EA-E78069DA5764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2" creationId="{884E070F-961F-C90A-E6A1-F80535DFB50D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3" creationId="{2A1128A6-0EB2-E014-8CC0-14096F2CB86F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4" creationId="{51E43711-4636-1384-E1A8-EB16A9205885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5" creationId="{00518A57-5369-92BC-85CF-8F2EB635626C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6" creationId="{5B7F3688-249B-D404-A5C9-BCE5C548B05E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7" creationId="{A457149F-BFC4-1653-314C-B23114496638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8" creationId="{5B7B6168-F7F6-244B-3E41-287186FE6628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69" creationId="{7D1C9F52-8A69-F086-9295-592BA158913F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0" creationId="{46D60D59-DF47-9914-EBBD-86E6942DA588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1" creationId="{0278C30D-04BF-6AC4-4E22-3FDD8BAF6E94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2" creationId="{E724A670-1E6A-105B-6D02-256CF0F517EE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3" creationId="{BBEA53D7-F81D-6393-2E45-5A9D490E14D2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4" creationId="{3487ACAC-1719-FD96-F300-319F4287F13B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5" creationId="{98083A01-9024-6A87-88C4-33F151324616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6" creationId="{DEA19A74-C1F6-9345-8FE3-98FBB65F8EA1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7" creationId="{D40131AD-1D4E-0692-D776-3CA6AC713E03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8" creationId="{C580F5F9-C3D1-D4A8-5963-F7DE326096DA}"/>
          </ac:inkMkLst>
        </pc:inkChg>
        <pc:inkChg chg="add del">
          <ac:chgData name="Bakó Borka" userId="3ebc435d-84f1-4c05-bebb-25521f1e629a" providerId="ADAL" clId="{1955EAEA-9CAE-8F41-BA49-DF50ECF16DB2}" dt="2022-11-01T19:10:31.914" v="524"/>
          <ac:inkMkLst>
            <pc:docMk/>
            <pc:sldMk cId="2746054713" sldId="259"/>
            <ac:inkMk id="479" creationId="{7EF82DF7-7839-90F0-AC6B-6B417390CCD8}"/>
          </ac:inkMkLst>
        </pc:inkChg>
        <pc:inkChg chg="add del reco">
          <ac:chgData name="Bakó Borka" userId="3ebc435d-84f1-4c05-bebb-25521f1e629a" providerId="ADAL" clId="{1955EAEA-9CAE-8F41-BA49-DF50ECF16DB2}" dt="2022-11-01T19:13:46.335" v="800"/>
          <ac:inkMkLst>
            <pc:docMk/>
            <pc:sldMk cId="2746054713" sldId="259"/>
            <ac:inkMk id="480" creationId="{E58C3F6F-7E2A-12BD-0167-356F9DA1642A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81" creationId="{302E42CD-B465-0F92-4EB3-A7AF41464838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82" creationId="{12785CE1-C370-BE5A-9379-2E1C448BE16A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83" creationId="{EEC9D508-4FD6-5767-CFA9-EC937B3D87D8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84" creationId="{9330A2ED-2A58-1FB1-B4C8-F793F57F1E76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85" creationId="{465AAF44-DAFD-6482-8A60-F0076A94C4F5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86" creationId="{B124D598-03B4-6DE3-19B9-95E23F2FB23B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87" creationId="{AB70D6ED-350A-9E2D-6D43-18CC7BE3C7EC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88" creationId="{C4EF3C46-1ED2-9B80-FB93-72284504C6AE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89" creationId="{73732B6E-CEC3-DBEE-FD0F-8ACC6AC891FF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90" creationId="{A52E17BC-111B-B626-4626-E1388825B585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91" creationId="{C110E31E-6250-5375-7B27-4D7FE4E57798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92" creationId="{5B8FDE22-D2F7-0A73-84C2-43C519758E40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93" creationId="{972D87FE-CF6B-4D44-BDA8-94EDF9697764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94" creationId="{BC3AFA59-0879-2984-67E4-A02DA7F8C7ED}"/>
          </ac:inkMkLst>
        </pc:inkChg>
        <pc:inkChg chg="add del">
          <ac:chgData name="Bakó Borka" userId="3ebc435d-84f1-4c05-bebb-25521f1e629a" providerId="ADAL" clId="{1955EAEA-9CAE-8F41-BA49-DF50ECF16DB2}" dt="2022-11-01T19:10:39.823" v="540"/>
          <ac:inkMkLst>
            <pc:docMk/>
            <pc:sldMk cId="2746054713" sldId="259"/>
            <ac:inkMk id="495" creationId="{2E6E5298-019B-B07A-400D-7A2FE4C4485A}"/>
          </ac:inkMkLst>
        </pc:inkChg>
        <pc:inkChg chg="add del reco">
          <ac:chgData name="Bakó Borka" userId="3ebc435d-84f1-4c05-bebb-25521f1e629a" providerId="ADAL" clId="{1955EAEA-9CAE-8F41-BA49-DF50ECF16DB2}" dt="2022-11-01T19:13:09.115" v="717"/>
          <ac:inkMkLst>
            <pc:docMk/>
            <pc:sldMk cId="2746054713" sldId="259"/>
            <ac:inkMk id="496" creationId="{02EC4A2B-5FD5-ADD8-410B-014194B4157D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497" creationId="{D63E90D4-9574-0A9B-5CC7-B4BB58998305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498" creationId="{EC3816E4-F683-8F22-2E12-AED06D3CB11A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499" creationId="{792ACC45-5DF5-9BE0-BA3F-3B523E6C877C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0" creationId="{9D35331E-E7D7-5D1B-058C-418A7C57F641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1" creationId="{7F8EF440-1A92-3A37-1013-6A0C0F2A6EFB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2" creationId="{5BE8D5DD-8315-9141-FA29-59223FE14EFC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3" creationId="{13BCA936-2392-ADE0-EE2B-3266B99149E7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4" creationId="{236F7ECD-61D9-9819-201C-2CCEB1FAD126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5" creationId="{C5FC4175-1AFB-FF9F-9FBE-C2539AD75DB3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6" creationId="{9998E785-90C3-D293-B870-F50FDF497DF7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7" creationId="{CF6EDCC7-0943-FAAF-EE6D-D78ADD72DDAD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8" creationId="{DEA95457-AE2B-03B1-58E6-61E67AE614A0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09" creationId="{491A8895-6895-86BA-383D-7BE02773753F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0" creationId="{95E176D0-B707-DCD5-1662-D20D0504D88D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1" creationId="{621BCD44-F51C-B284-FDD4-7EE266ECE79E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2" creationId="{5AA27401-CF98-B71D-F8C6-23B463928C45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3" creationId="{BCE7F40F-A72A-2233-866E-49EE71FC9E60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4" creationId="{0C240462-4FCB-7ED1-35FF-067ACCF96832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5" creationId="{28E126A0-A712-9AE5-5BDC-DEBB82CF0792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6" creationId="{BCE35B9D-BDA8-73FE-457C-69117ABD177B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7" creationId="{549918DA-8D8B-41E2-2528-82B2E9E61528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8" creationId="{26E6B8E9-6FF9-D3EE-3F57-3153277D598B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19" creationId="{AAF4A19C-4F6C-F418-AC69-8E33BD1BA825}"/>
          </ac:inkMkLst>
        </pc:inkChg>
        <pc:inkChg chg="add del">
          <ac:chgData name="Bakó Borka" userId="3ebc435d-84f1-4c05-bebb-25521f1e629a" providerId="ADAL" clId="{1955EAEA-9CAE-8F41-BA49-DF50ECF16DB2}" dt="2022-11-01T19:10:52.370" v="565"/>
          <ac:inkMkLst>
            <pc:docMk/>
            <pc:sldMk cId="2746054713" sldId="259"/>
            <ac:inkMk id="520" creationId="{69944DEB-9162-D6E7-AE25-5AABD5141327}"/>
          </ac:inkMkLst>
        </pc:inkChg>
        <pc:inkChg chg="add del reco">
          <ac:chgData name="Bakó Borka" userId="3ebc435d-84f1-4c05-bebb-25521f1e629a" providerId="ADAL" clId="{1955EAEA-9CAE-8F41-BA49-DF50ECF16DB2}" dt="2022-11-01T19:13:09.108" v="716"/>
          <ac:inkMkLst>
            <pc:docMk/>
            <pc:sldMk cId="2746054713" sldId="259"/>
            <ac:inkMk id="521" creationId="{E3692003-526D-C545-640C-C76A325F3F02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22" creationId="{C4CC8EF4-B592-3F92-64E7-9E05CFB1CD9D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23" creationId="{5FBA1472-0906-C132-4858-B131E0E34033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24" creationId="{A6E08F6D-B114-99C5-98F2-44D453FE395C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25" creationId="{1A8587AF-BB45-D78C-E652-091BE75B1B2A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26" creationId="{F6004B53-7B54-F508-48C2-C23B6040CC2E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27" creationId="{8EE5A83B-E488-E30C-EEFE-0EEE6DDD6876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28" creationId="{FB5E3A93-CB78-31CF-4E4E-75F28501A59A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29" creationId="{9FE0CEEF-BEEC-E28B-D76B-0040D2D448EE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30" creationId="{7D8F37AE-B099-7782-3C93-0F45EA997547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31" creationId="{61511665-BB3B-5068-C786-D95CF1AC03AF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32" creationId="{B4EF7F46-2050-C12A-8D4A-47B48E8BC370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33" creationId="{043706B8-BE39-6958-16B4-443B70541340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34" creationId="{56AD17CC-3EAF-4710-EEDC-805DDAE26BEF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35" creationId="{ADEBF81D-EF53-DC99-3D57-421A1117A9AE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36" creationId="{3E9C90A6-821C-E8CE-93AD-8728F1124280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37" creationId="{59A51E71-4863-3AB8-0AF0-CD361FC6371A}"/>
          </ac:inkMkLst>
        </pc:inkChg>
        <pc:inkChg chg="add del">
          <ac:chgData name="Bakó Borka" userId="3ebc435d-84f1-4c05-bebb-25521f1e629a" providerId="ADAL" clId="{1955EAEA-9CAE-8F41-BA49-DF50ECF16DB2}" dt="2022-11-01T19:11:06.091" v="583"/>
          <ac:inkMkLst>
            <pc:docMk/>
            <pc:sldMk cId="2746054713" sldId="259"/>
            <ac:inkMk id="538" creationId="{6A637D68-65C4-EAE0-5DF0-4406F650CBFA}"/>
          </ac:inkMkLst>
        </pc:inkChg>
        <pc:inkChg chg="add del reco">
          <ac:chgData name="Bakó Borka" userId="3ebc435d-84f1-4c05-bebb-25521f1e629a" providerId="ADAL" clId="{1955EAEA-9CAE-8F41-BA49-DF50ECF16DB2}" dt="2022-11-01T19:13:02.758" v="656"/>
          <ac:inkMkLst>
            <pc:docMk/>
            <pc:sldMk cId="2746054713" sldId="259"/>
            <ac:inkMk id="539" creationId="{85195DD3-5E4E-2C6E-168E-704317E42780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0" creationId="{0632C451-2EFF-54E6-AB11-74FFBC9CCC5D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1" creationId="{5D83D7D3-666C-D0E0-A575-05F31C61EC05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2" creationId="{DBDC0659-78A8-CA49-BFB9-3A9EA869139C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3" creationId="{E0AF6ABC-2C80-646C-BAAF-F2524B43DA5D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4" creationId="{C055C9B6-EAF0-1529-BCA1-6C66B5D5DE3D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5" creationId="{CF9E923A-BB90-A9C1-652F-8551D6A13728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6" creationId="{5A600B58-CFC0-339F-89DA-B63EA804E841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7" creationId="{60232139-9065-8AD2-9FA1-EFB6225AD93D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8" creationId="{06F3CDB6-9E60-ABE2-FDA8-19B521EAF897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49" creationId="{90616560-AAB2-AEC7-69C9-A778811D2AB7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0" creationId="{7B25693E-254B-C6AB-6F14-74671D1F122E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1" creationId="{54E5F917-E426-950B-17AC-F7A303D8A39D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2" creationId="{1D09C171-8C7D-F464-714C-01B54A72D222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3" creationId="{399868A3-5DBA-6C8F-51BD-B677AD59ED8D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4" creationId="{C63701E3-A52B-45F3-4EE9-BEE3C8A57B53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5" creationId="{F97FBD98-32C3-E544-8908-57AEEC543C44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6" creationId="{9979CD14-2B21-3908-E0F1-0DAF970DEC1D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7" creationId="{EE712D71-8855-4DAF-4663-FDF3D105DF14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8" creationId="{1B623D91-3EF6-82A8-C272-098B32851679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59" creationId="{6AC7071B-41D2-7D0E-642E-867399C8E1EA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60" creationId="{AB7189B3-6EB6-F483-D75D-0A86E86EAD9E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61" creationId="{CACD1817-6DAB-E4BA-3DF4-7700E06328A2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62" creationId="{206F833F-2676-360F-F127-2D26719B1EB6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63" creationId="{6D014933-3905-1F1F-3FF7-4602F1B50100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64" creationId="{D61336D1-46F7-5018-F60B-16A02E0E03F4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65" creationId="{56A3595C-7FE7-85CA-0AD0-1D1F091677F6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66" creationId="{8DD7D054-015F-7466-7054-7ADBD4C8A306}"/>
          </ac:inkMkLst>
        </pc:inkChg>
        <pc:inkChg chg="add del">
          <ac:chgData name="Bakó Borka" userId="3ebc435d-84f1-4c05-bebb-25521f1e629a" providerId="ADAL" clId="{1955EAEA-9CAE-8F41-BA49-DF50ECF16DB2}" dt="2022-11-01T19:11:26.828" v="612"/>
          <ac:inkMkLst>
            <pc:docMk/>
            <pc:sldMk cId="2746054713" sldId="259"/>
            <ac:inkMk id="567" creationId="{A675436D-4862-12ED-C27C-5407CC150920}"/>
          </ac:inkMkLst>
        </pc:inkChg>
        <pc:inkChg chg="add del reco">
          <ac:chgData name="Bakó Borka" userId="3ebc435d-84f1-4c05-bebb-25521f1e629a" providerId="ADAL" clId="{1955EAEA-9CAE-8F41-BA49-DF50ECF16DB2}" dt="2022-11-01T19:13:02.745" v="655"/>
          <ac:inkMkLst>
            <pc:docMk/>
            <pc:sldMk cId="2746054713" sldId="259"/>
            <ac:inkMk id="568" creationId="{0ED47A1A-AA9E-86D6-AA20-7A2D0B4CE131}"/>
          </ac:inkMkLst>
        </pc:inkChg>
        <pc:inkChg chg="add del">
          <ac:chgData name="Bakó Borka" userId="3ebc435d-84f1-4c05-bebb-25521f1e629a" providerId="ADAL" clId="{1955EAEA-9CAE-8F41-BA49-DF50ECF16DB2}" dt="2022-11-01T19:14:00.106" v="835"/>
          <ac:inkMkLst>
            <pc:docMk/>
            <pc:sldMk cId="2746054713" sldId="259"/>
            <ac:inkMk id="569" creationId="{5BFC857E-B65E-BDC5-044F-2D78661D14D4}"/>
          </ac:inkMkLst>
        </pc:inkChg>
        <pc:inkChg chg="add del">
          <ac:chgData name="Bakó Borka" userId="3ebc435d-84f1-4c05-bebb-25521f1e629a" providerId="ADAL" clId="{1955EAEA-9CAE-8F41-BA49-DF50ECF16DB2}" dt="2022-11-01T19:11:34.349" v="616"/>
          <ac:inkMkLst>
            <pc:docMk/>
            <pc:sldMk cId="2746054713" sldId="259"/>
            <ac:inkMk id="570" creationId="{B24DB465-CB46-C81F-0695-1F11B77FB4FE}"/>
          </ac:inkMkLst>
        </pc:inkChg>
        <pc:inkChg chg="add del">
          <ac:chgData name="Bakó Borka" userId="3ebc435d-84f1-4c05-bebb-25521f1e629a" providerId="ADAL" clId="{1955EAEA-9CAE-8F41-BA49-DF50ECF16DB2}" dt="2022-11-01T19:11:34.349" v="616"/>
          <ac:inkMkLst>
            <pc:docMk/>
            <pc:sldMk cId="2746054713" sldId="259"/>
            <ac:inkMk id="571" creationId="{F3BDB5DA-AF90-1BDC-4887-1823C9783F81}"/>
          </ac:inkMkLst>
        </pc:inkChg>
        <pc:inkChg chg="add del reco">
          <ac:chgData name="Bakó Borka" userId="3ebc435d-84f1-4c05-bebb-25521f1e629a" providerId="ADAL" clId="{1955EAEA-9CAE-8F41-BA49-DF50ECF16DB2}" dt="2022-11-01T19:14:00.104" v="834"/>
          <ac:inkMkLst>
            <pc:docMk/>
            <pc:sldMk cId="2746054713" sldId="259"/>
            <ac:inkMk id="572" creationId="{1F749353-DB1F-E0A6-D57D-B2A1B8BC8ABA}"/>
          </ac:inkMkLst>
        </pc:inkChg>
        <pc:inkChg chg="add del">
          <ac:chgData name="Bakó Borka" userId="3ebc435d-84f1-4c05-bebb-25521f1e629a" providerId="ADAL" clId="{1955EAEA-9CAE-8F41-BA49-DF50ECF16DB2}" dt="2022-11-01T19:13:09.098" v="715"/>
          <ac:inkMkLst>
            <pc:docMk/>
            <pc:sldMk cId="2746054713" sldId="259"/>
            <ac:inkMk id="573" creationId="{E9FDEBEE-823C-1B6F-4B74-C7445265EEED}"/>
          </ac:inkMkLst>
        </pc:inkChg>
        <pc:inkChg chg="add del">
          <ac:chgData name="Bakó Borka" userId="3ebc435d-84f1-4c05-bebb-25521f1e629a" providerId="ADAL" clId="{1955EAEA-9CAE-8F41-BA49-DF50ECF16DB2}" dt="2022-11-01T19:13:09.088" v="714"/>
          <ac:inkMkLst>
            <pc:docMk/>
            <pc:sldMk cId="2746054713" sldId="259"/>
            <ac:inkMk id="574" creationId="{6A35FB30-91D1-6675-88E5-A74B30B2E916}"/>
          </ac:inkMkLst>
        </pc:inkChg>
        <pc:inkChg chg="add del">
          <ac:chgData name="Bakó Borka" userId="3ebc435d-84f1-4c05-bebb-25521f1e629a" providerId="ADAL" clId="{1955EAEA-9CAE-8F41-BA49-DF50ECF16DB2}" dt="2022-11-01T19:14:00.095" v="833"/>
          <ac:inkMkLst>
            <pc:docMk/>
            <pc:sldMk cId="2746054713" sldId="259"/>
            <ac:inkMk id="575" creationId="{8E8F9E68-D8F8-FDB4-6398-B7F0CDAC48C6}"/>
          </ac:inkMkLst>
        </pc:inkChg>
        <pc:inkChg chg="add del">
          <ac:chgData name="Bakó Borka" userId="3ebc435d-84f1-4c05-bebb-25521f1e629a" providerId="ADAL" clId="{1955EAEA-9CAE-8F41-BA49-DF50ECF16DB2}" dt="2022-11-01T19:13:11.832" v="736"/>
          <ac:inkMkLst>
            <pc:docMk/>
            <pc:sldMk cId="2746054713" sldId="259"/>
            <ac:inkMk id="576" creationId="{A1EAA3FA-3BF5-A893-86A2-1D003D60D4E5}"/>
          </ac:inkMkLst>
        </pc:inkChg>
        <pc:inkChg chg="add del">
          <ac:chgData name="Bakó Borka" userId="3ebc435d-84f1-4c05-bebb-25521f1e629a" providerId="ADAL" clId="{1955EAEA-9CAE-8F41-BA49-DF50ECF16DB2}" dt="2022-11-01T19:13:04.511" v="688"/>
          <ac:inkMkLst>
            <pc:docMk/>
            <pc:sldMk cId="2746054713" sldId="259"/>
            <ac:inkMk id="577" creationId="{4CA9043E-6764-2454-BDBB-EC4FF49B6D35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78" creationId="{C5D3DD51-2FAC-8801-869E-6D743F8DB93F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81" creationId="{FE542BCC-F10B-5D17-D8D2-71DEA89FFAFF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82" creationId="{D957142B-7009-2F2C-1A0A-46CE8DB218F5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83" creationId="{CD42202A-0035-6FF0-2FAE-7B93D326102C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84" creationId="{F960BFDC-ED79-4D2E-4FD2-81609766736E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85" creationId="{13734DE3-1079-73B9-0978-7B481A528827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86" creationId="{04F08F40-E166-7D55-D2E6-E89F22744B80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87" creationId="{D835BF38-01DC-7056-BEC2-334B2B0892B9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88" creationId="{AF9C7B18-1BAA-197E-C470-95ACF5A5BF8A}"/>
          </ac:inkMkLst>
        </pc:inkChg>
        <pc:inkChg chg="add del">
          <ac:chgData name="Bakó Borka" userId="3ebc435d-84f1-4c05-bebb-25521f1e629a" providerId="ADAL" clId="{1955EAEA-9CAE-8F41-BA49-DF50ECF16DB2}" dt="2022-11-01T19:12:11.656" v="632"/>
          <ac:inkMkLst>
            <pc:docMk/>
            <pc:sldMk cId="2746054713" sldId="259"/>
            <ac:inkMk id="589" creationId="{35B1E3A1-888F-7F90-176C-AD7BF32521B1}"/>
          </ac:inkMkLst>
        </pc:inkChg>
        <pc:inkChg chg="add del reco">
          <ac:chgData name="Bakó Borka" userId="3ebc435d-84f1-4c05-bebb-25521f1e629a" providerId="ADAL" clId="{1955EAEA-9CAE-8F41-BA49-DF50ECF16DB2}" dt="2022-11-01T19:12:57.566" v="646"/>
          <ac:inkMkLst>
            <pc:docMk/>
            <pc:sldMk cId="2746054713" sldId="259"/>
            <ac:inkMk id="590" creationId="{E95BF183-0147-D233-5640-BB9937002F7F}"/>
          </ac:inkMkLst>
        </pc:inkChg>
        <pc:inkChg chg="add del">
          <ac:chgData name="Bakó Borka" userId="3ebc435d-84f1-4c05-bebb-25521f1e629a" providerId="ADAL" clId="{1955EAEA-9CAE-8F41-BA49-DF50ECF16DB2}" dt="2022-11-01T19:12:17.640" v="639"/>
          <ac:inkMkLst>
            <pc:docMk/>
            <pc:sldMk cId="2746054713" sldId="259"/>
            <ac:inkMk id="591" creationId="{48CFA7B0-CEBF-5DCC-B249-918F61B34389}"/>
          </ac:inkMkLst>
        </pc:inkChg>
        <pc:inkChg chg="add del">
          <ac:chgData name="Bakó Borka" userId="3ebc435d-84f1-4c05-bebb-25521f1e629a" providerId="ADAL" clId="{1955EAEA-9CAE-8F41-BA49-DF50ECF16DB2}" dt="2022-11-01T19:12:17.640" v="639"/>
          <ac:inkMkLst>
            <pc:docMk/>
            <pc:sldMk cId="2746054713" sldId="259"/>
            <ac:inkMk id="592" creationId="{CD01A797-1BEB-1997-8A6C-9351BECFA7C3}"/>
          </ac:inkMkLst>
        </pc:inkChg>
        <pc:inkChg chg="add del">
          <ac:chgData name="Bakó Borka" userId="3ebc435d-84f1-4c05-bebb-25521f1e629a" providerId="ADAL" clId="{1955EAEA-9CAE-8F41-BA49-DF50ECF16DB2}" dt="2022-11-01T19:12:17.640" v="639"/>
          <ac:inkMkLst>
            <pc:docMk/>
            <pc:sldMk cId="2746054713" sldId="259"/>
            <ac:inkMk id="593" creationId="{DCF19759-E177-FD1B-6B4E-85711BA43725}"/>
          </ac:inkMkLst>
        </pc:inkChg>
        <pc:inkChg chg="add del">
          <ac:chgData name="Bakó Borka" userId="3ebc435d-84f1-4c05-bebb-25521f1e629a" providerId="ADAL" clId="{1955EAEA-9CAE-8F41-BA49-DF50ECF16DB2}" dt="2022-11-01T19:12:17.640" v="639"/>
          <ac:inkMkLst>
            <pc:docMk/>
            <pc:sldMk cId="2746054713" sldId="259"/>
            <ac:inkMk id="594" creationId="{8D3971A2-8592-E684-5A5E-7A1BA8CC4AC1}"/>
          </ac:inkMkLst>
        </pc:inkChg>
        <pc:inkChg chg="add del">
          <ac:chgData name="Bakó Borka" userId="3ebc435d-84f1-4c05-bebb-25521f1e629a" providerId="ADAL" clId="{1955EAEA-9CAE-8F41-BA49-DF50ECF16DB2}" dt="2022-11-01T19:12:17.640" v="639"/>
          <ac:inkMkLst>
            <pc:docMk/>
            <pc:sldMk cId="2746054713" sldId="259"/>
            <ac:inkMk id="595" creationId="{5E36B63C-4452-CD16-1E51-82BA3BA77CEB}"/>
          </ac:inkMkLst>
        </pc:inkChg>
        <pc:inkChg chg="add del">
          <ac:chgData name="Bakó Borka" userId="3ebc435d-84f1-4c05-bebb-25521f1e629a" providerId="ADAL" clId="{1955EAEA-9CAE-8F41-BA49-DF50ECF16DB2}" dt="2022-11-01T19:12:17.640" v="639"/>
          <ac:inkMkLst>
            <pc:docMk/>
            <pc:sldMk cId="2746054713" sldId="259"/>
            <ac:inkMk id="596" creationId="{E395C7D9-4455-9DA1-FABA-B0AAC910CE62}"/>
          </ac:inkMkLst>
        </pc:inkChg>
        <pc:inkChg chg="add del reco">
          <ac:chgData name="Bakó Borka" userId="3ebc435d-84f1-4c05-bebb-25521f1e629a" providerId="ADAL" clId="{1955EAEA-9CAE-8F41-BA49-DF50ECF16DB2}" dt="2022-11-01T19:12:57.545" v="645"/>
          <ac:inkMkLst>
            <pc:docMk/>
            <pc:sldMk cId="2746054713" sldId="259"/>
            <ac:inkMk id="597" creationId="{3AF6042D-B714-1210-FEE9-70A6F5F348E2}"/>
          </ac:inkMkLst>
        </pc:inkChg>
        <pc:inkChg chg="add del">
          <ac:chgData name="Bakó Borka" userId="3ebc435d-84f1-4c05-bebb-25521f1e629a" providerId="ADAL" clId="{1955EAEA-9CAE-8F41-BA49-DF50ECF16DB2}" dt="2022-11-01T19:13:33.272" v="758"/>
          <ac:inkMkLst>
            <pc:docMk/>
            <pc:sldMk cId="2746054713" sldId="259"/>
            <ac:inkMk id="598" creationId="{6A699C5A-A9E6-CFB5-931C-A7F5F112D588}"/>
          </ac:inkMkLst>
        </pc:inkChg>
        <pc:inkChg chg="add del">
          <ac:chgData name="Bakó Borka" userId="3ebc435d-84f1-4c05-bebb-25521f1e629a" providerId="ADAL" clId="{1955EAEA-9CAE-8F41-BA49-DF50ECF16DB2}" dt="2022-11-01T19:13:33.270" v="757"/>
          <ac:inkMkLst>
            <pc:docMk/>
            <pc:sldMk cId="2746054713" sldId="259"/>
            <ac:inkMk id="599" creationId="{CAC9358F-B34D-2070-C0D4-8BF647FA3B87}"/>
          </ac:inkMkLst>
        </pc:inkChg>
        <pc:inkChg chg="add del">
          <ac:chgData name="Bakó Borka" userId="3ebc435d-84f1-4c05-bebb-25521f1e629a" providerId="ADAL" clId="{1955EAEA-9CAE-8F41-BA49-DF50ECF16DB2}" dt="2022-11-01T19:12:49.615" v="644"/>
          <ac:inkMkLst>
            <pc:docMk/>
            <pc:sldMk cId="2746054713" sldId="259"/>
            <ac:inkMk id="600" creationId="{22E328F5-79DB-B86D-C229-D0B2F0443ACF}"/>
          </ac:inkMkLst>
        </pc:inkChg>
        <pc:inkChg chg="add del reco">
          <ac:chgData name="Bakó Borka" userId="3ebc435d-84f1-4c05-bebb-25521f1e629a" providerId="ADAL" clId="{1955EAEA-9CAE-8F41-BA49-DF50ECF16DB2}" dt="2022-11-01T19:12:49.615" v="644"/>
          <ac:inkMkLst>
            <pc:docMk/>
            <pc:sldMk cId="2746054713" sldId="259"/>
            <ac:inkMk id="601" creationId="{08DAD104-9E29-C33B-AAFE-521DE82B538F}"/>
          </ac:inkMkLst>
        </pc:inkChg>
        <pc:inkChg chg="add del">
          <ac:chgData name="Bakó Borka" userId="3ebc435d-84f1-4c05-bebb-25521f1e629a" providerId="ADAL" clId="{1955EAEA-9CAE-8F41-BA49-DF50ECF16DB2}" dt="2022-11-01T19:12:58.737" v="652"/>
          <ac:inkMkLst>
            <pc:docMk/>
            <pc:sldMk cId="2746054713" sldId="259"/>
            <ac:inkMk id="602" creationId="{570FBCC1-F080-3828-F6A5-A4C9845B3058}"/>
          </ac:inkMkLst>
        </pc:inkChg>
        <pc:inkChg chg="add del">
          <ac:chgData name="Bakó Borka" userId="3ebc435d-84f1-4c05-bebb-25521f1e629a" providerId="ADAL" clId="{1955EAEA-9CAE-8F41-BA49-DF50ECF16DB2}" dt="2022-11-01T19:12:58.737" v="652"/>
          <ac:inkMkLst>
            <pc:docMk/>
            <pc:sldMk cId="2746054713" sldId="259"/>
            <ac:inkMk id="603" creationId="{9C8BBF26-5CE2-FAAF-9487-C985A75D782B}"/>
          </ac:inkMkLst>
        </pc:inkChg>
        <pc:inkChg chg="add del">
          <ac:chgData name="Bakó Borka" userId="3ebc435d-84f1-4c05-bebb-25521f1e629a" providerId="ADAL" clId="{1955EAEA-9CAE-8F41-BA49-DF50ECF16DB2}" dt="2022-11-01T19:12:58.737" v="652"/>
          <ac:inkMkLst>
            <pc:docMk/>
            <pc:sldMk cId="2746054713" sldId="259"/>
            <ac:inkMk id="604" creationId="{F5B0D287-A891-5D38-92BC-B0BE68EB5D18}"/>
          </ac:inkMkLst>
        </pc:inkChg>
        <pc:inkChg chg="add del">
          <ac:chgData name="Bakó Borka" userId="3ebc435d-84f1-4c05-bebb-25521f1e629a" providerId="ADAL" clId="{1955EAEA-9CAE-8F41-BA49-DF50ECF16DB2}" dt="2022-11-01T19:12:58.737" v="652"/>
          <ac:inkMkLst>
            <pc:docMk/>
            <pc:sldMk cId="2746054713" sldId="259"/>
            <ac:inkMk id="605" creationId="{C264DD7D-430B-0432-05BA-45454575C5F2}"/>
          </ac:inkMkLst>
        </pc:inkChg>
        <pc:inkChg chg="add del">
          <ac:chgData name="Bakó Borka" userId="3ebc435d-84f1-4c05-bebb-25521f1e629a" providerId="ADAL" clId="{1955EAEA-9CAE-8F41-BA49-DF50ECF16DB2}" dt="2022-11-01T19:12:58.737" v="652"/>
          <ac:inkMkLst>
            <pc:docMk/>
            <pc:sldMk cId="2746054713" sldId="259"/>
            <ac:inkMk id="606" creationId="{8A98310C-A3AE-1229-DFB3-03C009FD0C78}"/>
          </ac:inkMkLst>
        </pc:inkChg>
        <pc:inkChg chg="add del">
          <ac:chgData name="Bakó Borka" userId="3ebc435d-84f1-4c05-bebb-25521f1e629a" providerId="ADAL" clId="{1955EAEA-9CAE-8F41-BA49-DF50ECF16DB2}" dt="2022-11-01T19:12:58.737" v="652"/>
          <ac:inkMkLst>
            <pc:docMk/>
            <pc:sldMk cId="2746054713" sldId="259"/>
            <ac:inkMk id="607" creationId="{ED93C598-EB89-EA3F-FD26-A7A0225983B1}"/>
          </ac:inkMkLst>
        </pc:inkChg>
        <pc:inkChg chg="add del">
          <ac:chgData name="Bakó Borka" userId="3ebc435d-84f1-4c05-bebb-25521f1e629a" providerId="ADAL" clId="{1955EAEA-9CAE-8F41-BA49-DF50ECF16DB2}" dt="2022-11-01T19:12:58.737" v="652"/>
          <ac:inkMkLst>
            <pc:docMk/>
            <pc:sldMk cId="2746054713" sldId="259"/>
            <ac:inkMk id="608" creationId="{2E8B7B7F-F52D-7440-6B1B-DE79DDF507D3}"/>
          </ac:inkMkLst>
        </pc:inkChg>
        <pc:inkChg chg="add del reco">
          <ac:chgData name="Bakó Borka" userId="3ebc435d-84f1-4c05-bebb-25521f1e629a" providerId="ADAL" clId="{1955EAEA-9CAE-8F41-BA49-DF50ECF16DB2}" dt="2022-11-01T19:13:00.617" v="653"/>
          <ac:inkMkLst>
            <pc:docMk/>
            <pc:sldMk cId="2746054713" sldId="259"/>
            <ac:inkMk id="609" creationId="{DDE410E5-90F8-8C73-283D-4D5C0CD9B568}"/>
          </ac:inkMkLst>
        </pc:inkChg>
        <pc:inkChg chg="add del">
          <ac:chgData name="Bakó Borka" userId="3ebc435d-84f1-4c05-bebb-25521f1e629a" providerId="ADAL" clId="{1955EAEA-9CAE-8F41-BA49-DF50ECF16DB2}" dt="2022-11-01T19:13:02.727" v="654"/>
          <ac:inkMkLst>
            <pc:docMk/>
            <pc:sldMk cId="2746054713" sldId="259"/>
            <ac:inkMk id="610" creationId="{3DF316E6-D1A1-C80D-C3C2-52CF1F475780}"/>
          </ac:inkMkLst>
        </pc:inkChg>
        <pc:inkChg chg="add del">
          <ac:chgData name="Bakó Borka" userId="3ebc435d-84f1-4c05-bebb-25521f1e629a" providerId="ADAL" clId="{1955EAEA-9CAE-8F41-BA49-DF50ECF16DB2}" dt="2022-11-01T19:13:03.666" v="677"/>
          <ac:inkMkLst>
            <pc:docMk/>
            <pc:sldMk cId="2746054713" sldId="259"/>
            <ac:inkMk id="611" creationId="{6478118C-F979-279A-1053-3C14011C3CEF}"/>
          </ac:inkMkLst>
        </pc:inkChg>
        <pc:inkChg chg="add del">
          <ac:chgData name="Bakó Borka" userId="3ebc435d-84f1-4c05-bebb-25521f1e629a" providerId="ADAL" clId="{1955EAEA-9CAE-8F41-BA49-DF50ECF16DB2}" dt="2022-11-01T19:13:04.505" v="687"/>
          <ac:inkMkLst>
            <pc:docMk/>
            <pc:sldMk cId="2746054713" sldId="259"/>
            <ac:inkMk id="612" creationId="{78891BEC-D29B-7E48-272A-EB3BF6ACEFEF}"/>
          </ac:inkMkLst>
        </pc:inkChg>
        <pc:inkChg chg="add del">
          <ac:chgData name="Bakó Borka" userId="3ebc435d-84f1-4c05-bebb-25521f1e629a" providerId="ADAL" clId="{1955EAEA-9CAE-8F41-BA49-DF50ECF16DB2}" dt="2022-11-01T19:13:09.084" v="713"/>
          <ac:inkMkLst>
            <pc:docMk/>
            <pc:sldMk cId="2746054713" sldId="259"/>
            <ac:inkMk id="613" creationId="{1F7427D3-CB24-752E-CCDD-994626AAE81F}"/>
          </ac:inkMkLst>
        </pc:inkChg>
        <pc:inkChg chg="add del">
          <ac:chgData name="Bakó Borka" userId="3ebc435d-84f1-4c05-bebb-25521f1e629a" providerId="ADAL" clId="{1955EAEA-9CAE-8F41-BA49-DF50ECF16DB2}" dt="2022-11-01T19:13:04.491" v="686"/>
          <ac:inkMkLst>
            <pc:docMk/>
            <pc:sldMk cId="2746054713" sldId="259"/>
            <ac:inkMk id="614" creationId="{881A5C1F-6605-B771-9C34-C59C97A2DFF6}"/>
          </ac:inkMkLst>
        </pc:inkChg>
        <pc:inkChg chg="add del">
          <ac:chgData name="Bakó Borka" userId="3ebc435d-84f1-4c05-bebb-25521f1e629a" providerId="ADAL" clId="{1955EAEA-9CAE-8F41-BA49-DF50ECF16DB2}" dt="2022-11-01T19:13:04.489" v="685"/>
          <ac:inkMkLst>
            <pc:docMk/>
            <pc:sldMk cId="2746054713" sldId="259"/>
            <ac:inkMk id="615" creationId="{552902B0-50AE-E053-9A93-F9F12223B527}"/>
          </ac:inkMkLst>
        </pc:inkChg>
        <pc:inkChg chg="add del">
          <ac:chgData name="Bakó Borka" userId="3ebc435d-84f1-4c05-bebb-25521f1e629a" providerId="ADAL" clId="{1955EAEA-9CAE-8F41-BA49-DF50ECF16DB2}" dt="2022-11-01T19:13:46.320" v="799"/>
          <ac:inkMkLst>
            <pc:docMk/>
            <pc:sldMk cId="2746054713" sldId="259"/>
            <ac:inkMk id="616" creationId="{A4350F45-E6DB-A26F-0096-E97473EF433D}"/>
          </ac:inkMkLst>
        </pc:inkChg>
        <pc:inkChg chg="add del">
          <ac:chgData name="Bakó Borka" userId="3ebc435d-84f1-4c05-bebb-25521f1e629a" providerId="ADAL" clId="{1955EAEA-9CAE-8F41-BA49-DF50ECF16DB2}" dt="2022-11-01T19:13:33.259" v="756"/>
          <ac:inkMkLst>
            <pc:docMk/>
            <pc:sldMk cId="2746054713" sldId="259"/>
            <ac:inkMk id="617" creationId="{BEEB287C-F150-A24B-3371-2B2FB59D3055}"/>
          </ac:inkMkLst>
        </pc:inkChg>
        <pc:inkChg chg="add del">
          <ac:chgData name="Bakó Borka" userId="3ebc435d-84f1-4c05-bebb-25521f1e629a" providerId="ADAL" clId="{1955EAEA-9CAE-8F41-BA49-DF50ECF16DB2}" dt="2022-11-01T19:13:33.256" v="755"/>
          <ac:inkMkLst>
            <pc:docMk/>
            <pc:sldMk cId="2746054713" sldId="259"/>
            <ac:inkMk id="618" creationId="{81702A62-B524-C42A-CF52-FB12462326D5}"/>
          </ac:inkMkLst>
        </pc:inkChg>
        <pc:inkChg chg="add del">
          <ac:chgData name="Bakó Borka" userId="3ebc435d-84f1-4c05-bebb-25521f1e629a" providerId="ADAL" clId="{1955EAEA-9CAE-8F41-BA49-DF50ECF16DB2}" dt="2022-11-01T19:13:46.316" v="798"/>
          <ac:inkMkLst>
            <pc:docMk/>
            <pc:sldMk cId="2746054713" sldId="259"/>
            <ac:inkMk id="619" creationId="{BA2FC850-BF8A-6890-178E-C57634BC8DEF}"/>
          </ac:inkMkLst>
        </pc:inkChg>
        <pc:inkChg chg="add del">
          <ac:chgData name="Bakó Borka" userId="3ebc435d-84f1-4c05-bebb-25521f1e629a" providerId="ADAL" clId="{1955EAEA-9CAE-8F41-BA49-DF50ECF16DB2}" dt="2022-11-01T19:13:33.253" v="754"/>
          <ac:inkMkLst>
            <pc:docMk/>
            <pc:sldMk cId="2746054713" sldId="259"/>
            <ac:inkMk id="620" creationId="{2EDA5712-5368-2C03-BECD-065C8BD76A50}"/>
          </ac:inkMkLst>
        </pc:inkChg>
        <pc:inkChg chg="add del">
          <ac:chgData name="Bakó Borka" userId="3ebc435d-84f1-4c05-bebb-25521f1e629a" providerId="ADAL" clId="{1955EAEA-9CAE-8F41-BA49-DF50ECF16DB2}" dt="2022-11-01T19:13:09.069" v="712"/>
          <ac:inkMkLst>
            <pc:docMk/>
            <pc:sldMk cId="2746054713" sldId="259"/>
            <ac:inkMk id="621" creationId="{CC864291-34E4-3298-D073-2DB4C6A1B7F7}"/>
          </ac:inkMkLst>
        </pc:inkChg>
        <pc:inkChg chg="add del">
          <ac:chgData name="Bakó Borka" userId="3ebc435d-84f1-4c05-bebb-25521f1e629a" providerId="ADAL" clId="{1955EAEA-9CAE-8F41-BA49-DF50ECF16DB2}" dt="2022-11-01T19:13:09.066" v="711"/>
          <ac:inkMkLst>
            <pc:docMk/>
            <pc:sldMk cId="2746054713" sldId="259"/>
            <ac:inkMk id="622" creationId="{CDD43B5C-9A07-F7EC-CFED-A1807A3DAF47}"/>
          </ac:inkMkLst>
        </pc:inkChg>
        <pc:inkChg chg="add del">
          <ac:chgData name="Bakó Borka" userId="3ebc435d-84f1-4c05-bebb-25521f1e629a" providerId="ADAL" clId="{1955EAEA-9CAE-8F41-BA49-DF50ECF16DB2}" dt="2022-11-01T19:13:09.062" v="710"/>
          <ac:inkMkLst>
            <pc:docMk/>
            <pc:sldMk cId="2746054713" sldId="259"/>
            <ac:inkMk id="623" creationId="{8031D0CD-4797-DDA1-A8E1-207C52834B11}"/>
          </ac:inkMkLst>
        </pc:inkChg>
        <pc:inkChg chg="add del">
          <ac:chgData name="Bakó Borka" userId="3ebc435d-84f1-4c05-bebb-25521f1e629a" providerId="ADAL" clId="{1955EAEA-9CAE-8F41-BA49-DF50ECF16DB2}" dt="2022-11-01T19:13:04.487" v="684"/>
          <ac:inkMkLst>
            <pc:docMk/>
            <pc:sldMk cId="2746054713" sldId="259"/>
            <ac:inkMk id="624" creationId="{C72B19E4-8F92-2E2D-4A94-9E1164B21FB4}"/>
          </ac:inkMkLst>
        </pc:inkChg>
        <pc:inkChg chg="add del">
          <ac:chgData name="Bakó Borka" userId="3ebc435d-84f1-4c05-bebb-25521f1e629a" providerId="ADAL" clId="{1955EAEA-9CAE-8F41-BA49-DF50ECF16DB2}" dt="2022-11-01T19:13:04.483" v="683"/>
          <ac:inkMkLst>
            <pc:docMk/>
            <pc:sldMk cId="2746054713" sldId="259"/>
            <ac:inkMk id="625" creationId="{F482CF99-0B48-6C7B-6B9C-F8A5A8F728CF}"/>
          </ac:inkMkLst>
        </pc:inkChg>
        <pc:inkChg chg="add del">
          <ac:chgData name="Bakó Borka" userId="3ebc435d-84f1-4c05-bebb-25521f1e629a" providerId="ADAL" clId="{1955EAEA-9CAE-8F41-BA49-DF50ECF16DB2}" dt="2022-11-01T19:13:05.729" v="700"/>
          <ac:inkMkLst>
            <pc:docMk/>
            <pc:sldMk cId="2746054713" sldId="259"/>
            <ac:inkMk id="626" creationId="{373EE3B0-01CE-4909-4A0F-812BFC74529D}"/>
          </ac:inkMkLst>
        </pc:inkChg>
        <pc:inkChg chg="add del">
          <ac:chgData name="Bakó Borka" userId="3ebc435d-84f1-4c05-bebb-25521f1e629a" providerId="ADAL" clId="{1955EAEA-9CAE-8F41-BA49-DF50ECF16DB2}" dt="2022-11-01T19:13:09.058" v="709"/>
          <ac:inkMkLst>
            <pc:docMk/>
            <pc:sldMk cId="2746054713" sldId="259"/>
            <ac:inkMk id="627" creationId="{1358250D-E98D-215D-5A87-2A0E15AAB9E5}"/>
          </ac:inkMkLst>
        </pc:inkChg>
        <pc:inkChg chg="add del">
          <ac:chgData name="Bakó Borka" userId="3ebc435d-84f1-4c05-bebb-25521f1e629a" providerId="ADAL" clId="{1955EAEA-9CAE-8F41-BA49-DF50ECF16DB2}" dt="2022-11-01T19:13:03.574" v="676"/>
          <ac:inkMkLst>
            <pc:docMk/>
            <pc:sldMk cId="2746054713" sldId="259"/>
            <ac:inkMk id="628" creationId="{2FCFCD89-F688-4D24-A6E0-ABAB632B7A23}"/>
          </ac:inkMkLst>
        </pc:inkChg>
        <pc:inkChg chg="add del">
          <ac:chgData name="Bakó Borka" userId="3ebc435d-84f1-4c05-bebb-25521f1e629a" providerId="ADAL" clId="{1955EAEA-9CAE-8F41-BA49-DF50ECF16DB2}" dt="2022-11-01T19:13:04.475" v="682"/>
          <ac:inkMkLst>
            <pc:docMk/>
            <pc:sldMk cId="2746054713" sldId="259"/>
            <ac:inkMk id="629" creationId="{FDCF7707-0E16-C883-1B68-F5183313064A}"/>
          </ac:inkMkLst>
        </pc:inkChg>
        <pc:inkChg chg="add del">
          <ac:chgData name="Bakó Borka" userId="3ebc435d-84f1-4c05-bebb-25521f1e629a" providerId="ADAL" clId="{1955EAEA-9CAE-8F41-BA49-DF50ECF16DB2}" dt="2022-11-01T19:13:09.052" v="708"/>
          <ac:inkMkLst>
            <pc:docMk/>
            <pc:sldMk cId="2746054713" sldId="259"/>
            <ac:inkMk id="630" creationId="{B8B0F3A5-16A6-4F8C-6CC5-E9D5FC154E51}"/>
          </ac:inkMkLst>
        </pc:inkChg>
        <pc:inkChg chg="add del">
          <ac:chgData name="Bakó Borka" userId="3ebc435d-84f1-4c05-bebb-25521f1e629a" providerId="ADAL" clId="{1955EAEA-9CAE-8F41-BA49-DF50ECF16DB2}" dt="2022-11-01T19:13:04.466" v="681"/>
          <ac:inkMkLst>
            <pc:docMk/>
            <pc:sldMk cId="2746054713" sldId="259"/>
            <ac:inkMk id="631" creationId="{8A1C32BD-5888-B940-B52E-74D75D0BAB32}"/>
          </ac:inkMkLst>
        </pc:inkChg>
        <pc:inkChg chg="add del">
          <ac:chgData name="Bakó Borka" userId="3ebc435d-84f1-4c05-bebb-25521f1e629a" providerId="ADAL" clId="{1955EAEA-9CAE-8F41-BA49-DF50ECF16DB2}" dt="2022-11-01T19:13:04.461" v="680"/>
          <ac:inkMkLst>
            <pc:docMk/>
            <pc:sldMk cId="2746054713" sldId="259"/>
            <ac:inkMk id="632" creationId="{8E1571AF-901D-073C-0F1B-CF4B746B7E05}"/>
          </ac:inkMkLst>
        </pc:inkChg>
        <pc:inkChg chg="add del">
          <ac:chgData name="Bakó Borka" userId="3ebc435d-84f1-4c05-bebb-25521f1e629a" providerId="ADAL" clId="{1955EAEA-9CAE-8F41-BA49-DF50ECF16DB2}" dt="2022-11-01T19:13:04.453" v="679"/>
          <ac:inkMkLst>
            <pc:docMk/>
            <pc:sldMk cId="2746054713" sldId="259"/>
            <ac:inkMk id="633" creationId="{523658D2-A8D5-F118-3A75-CC2EC012830F}"/>
          </ac:inkMkLst>
        </pc:inkChg>
        <pc:inkChg chg="add del">
          <ac:chgData name="Bakó Borka" userId="3ebc435d-84f1-4c05-bebb-25521f1e629a" providerId="ADAL" clId="{1955EAEA-9CAE-8F41-BA49-DF50ECF16DB2}" dt="2022-11-01T19:13:04.442" v="678"/>
          <ac:inkMkLst>
            <pc:docMk/>
            <pc:sldMk cId="2746054713" sldId="259"/>
            <ac:inkMk id="634" creationId="{46A2B011-D1C7-34D9-1C2C-3E213E03B879}"/>
          </ac:inkMkLst>
        </pc:inkChg>
        <pc:inkChg chg="add del">
          <ac:chgData name="Bakó Borka" userId="3ebc435d-84f1-4c05-bebb-25521f1e629a" providerId="ADAL" clId="{1955EAEA-9CAE-8F41-BA49-DF50ECF16DB2}" dt="2022-11-01T19:13:05.201" v="691"/>
          <ac:inkMkLst>
            <pc:docMk/>
            <pc:sldMk cId="2746054713" sldId="259"/>
            <ac:inkMk id="635" creationId="{42A92596-A34B-AD62-02A2-7A14202D8E32}"/>
          </ac:inkMkLst>
        </pc:inkChg>
        <pc:inkChg chg="add del">
          <ac:chgData name="Bakó Borka" userId="3ebc435d-84f1-4c05-bebb-25521f1e629a" providerId="ADAL" clId="{1955EAEA-9CAE-8F41-BA49-DF50ECF16DB2}" dt="2022-11-01T19:13:05.131" v="690"/>
          <ac:inkMkLst>
            <pc:docMk/>
            <pc:sldMk cId="2746054713" sldId="259"/>
            <ac:inkMk id="636" creationId="{E746711F-86CC-13C8-695A-941AFB9D6532}"/>
          </ac:inkMkLst>
        </pc:inkChg>
        <pc:inkChg chg="add del">
          <ac:chgData name="Bakó Borka" userId="3ebc435d-84f1-4c05-bebb-25521f1e629a" providerId="ADAL" clId="{1955EAEA-9CAE-8F41-BA49-DF50ECF16DB2}" dt="2022-11-01T19:13:09.038" v="707"/>
          <ac:inkMkLst>
            <pc:docMk/>
            <pc:sldMk cId="2746054713" sldId="259"/>
            <ac:inkMk id="637" creationId="{514F19FF-1F8C-0208-7813-D978D7D6358E}"/>
          </ac:inkMkLst>
        </pc:inkChg>
        <pc:inkChg chg="add del">
          <ac:chgData name="Bakó Borka" userId="3ebc435d-84f1-4c05-bebb-25521f1e629a" providerId="ADAL" clId="{1955EAEA-9CAE-8F41-BA49-DF50ECF16DB2}" dt="2022-11-01T19:13:09.021" v="706"/>
          <ac:inkMkLst>
            <pc:docMk/>
            <pc:sldMk cId="2746054713" sldId="259"/>
            <ac:inkMk id="638" creationId="{6BA8B6D2-1CEF-3637-2FEC-E8BB06E689D6}"/>
          </ac:inkMkLst>
        </pc:inkChg>
        <pc:inkChg chg="add del">
          <ac:chgData name="Bakó Borka" userId="3ebc435d-84f1-4c05-bebb-25521f1e629a" providerId="ADAL" clId="{1955EAEA-9CAE-8F41-BA49-DF50ECF16DB2}" dt="2022-11-01T19:13:09.015" v="705"/>
          <ac:inkMkLst>
            <pc:docMk/>
            <pc:sldMk cId="2746054713" sldId="259"/>
            <ac:inkMk id="639" creationId="{4C6A869D-979D-7DA5-3074-D66DE13A25AF}"/>
          </ac:inkMkLst>
        </pc:inkChg>
        <pc:inkChg chg="add del">
          <ac:chgData name="Bakó Borka" userId="3ebc435d-84f1-4c05-bebb-25521f1e629a" providerId="ADAL" clId="{1955EAEA-9CAE-8F41-BA49-DF50ECF16DB2}" dt="2022-11-01T19:13:05.722" v="699"/>
          <ac:inkMkLst>
            <pc:docMk/>
            <pc:sldMk cId="2746054713" sldId="259"/>
            <ac:inkMk id="640" creationId="{2C93427F-4E25-D875-47DA-DA8D5234319C}"/>
          </ac:inkMkLst>
        </pc:inkChg>
        <pc:inkChg chg="add del">
          <ac:chgData name="Bakó Borka" userId="3ebc435d-84f1-4c05-bebb-25521f1e629a" providerId="ADAL" clId="{1955EAEA-9CAE-8F41-BA49-DF50ECF16DB2}" dt="2022-11-01T19:13:05.712" v="698"/>
          <ac:inkMkLst>
            <pc:docMk/>
            <pc:sldMk cId="2746054713" sldId="259"/>
            <ac:inkMk id="641" creationId="{146CF7C6-DC33-0B11-1A91-2C33700A6167}"/>
          </ac:inkMkLst>
        </pc:inkChg>
        <pc:inkChg chg="add del">
          <ac:chgData name="Bakó Borka" userId="3ebc435d-84f1-4c05-bebb-25521f1e629a" providerId="ADAL" clId="{1955EAEA-9CAE-8F41-BA49-DF50ECF16DB2}" dt="2022-11-01T19:13:05.708" v="697"/>
          <ac:inkMkLst>
            <pc:docMk/>
            <pc:sldMk cId="2746054713" sldId="259"/>
            <ac:inkMk id="642" creationId="{82BB58E5-7B21-57D3-89BF-46AC9CA60BC2}"/>
          </ac:inkMkLst>
        </pc:inkChg>
        <pc:inkChg chg="add del">
          <ac:chgData name="Bakó Borka" userId="3ebc435d-84f1-4c05-bebb-25521f1e629a" providerId="ADAL" clId="{1955EAEA-9CAE-8F41-BA49-DF50ECF16DB2}" dt="2022-11-01T19:13:05.704" v="696"/>
          <ac:inkMkLst>
            <pc:docMk/>
            <pc:sldMk cId="2746054713" sldId="259"/>
            <ac:inkMk id="643" creationId="{AB17CECD-1D88-CBFC-F3A4-7111AEBC8612}"/>
          </ac:inkMkLst>
        </pc:inkChg>
        <pc:inkChg chg="add del">
          <ac:chgData name="Bakó Borka" userId="3ebc435d-84f1-4c05-bebb-25521f1e629a" providerId="ADAL" clId="{1955EAEA-9CAE-8F41-BA49-DF50ECF16DB2}" dt="2022-11-01T19:13:05.702" v="695"/>
          <ac:inkMkLst>
            <pc:docMk/>
            <pc:sldMk cId="2746054713" sldId="259"/>
            <ac:inkMk id="644" creationId="{7C535A03-B4B7-AEF9-BBC2-CB618523E231}"/>
          </ac:inkMkLst>
        </pc:inkChg>
        <pc:inkChg chg="add del">
          <ac:chgData name="Bakó Borka" userId="3ebc435d-84f1-4c05-bebb-25521f1e629a" providerId="ADAL" clId="{1955EAEA-9CAE-8F41-BA49-DF50ECF16DB2}" dt="2022-11-01T19:13:05.683" v="694"/>
          <ac:inkMkLst>
            <pc:docMk/>
            <pc:sldMk cId="2746054713" sldId="259"/>
            <ac:inkMk id="645" creationId="{213E7615-E624-48F1-72F2-B82E20884A4E}"/>
          </ac:inkMkLst>
        </pc:inkChg>
        <pc:inkChg chg="add del">
          <ac:chgData name="Bakó Borka" userId="3ebc435d-84f1-4c05-bebb-25521f1e629a" providerId="ADAL" clId="{1955EAEA-9CAE-8F41-BA49-DF50ECF16DB2}" dt="2022-11-01T19:13:05.673" v="693"/>
          <ac:inkMkLst>
            <pc:docMk/>
            <pc:sldMk cId="2746054713" sldId="259"/>
            <ac:inkMk id="646" creationId="{273F609E-7C65-1EE8-DF3F-55620A4E0467}"/>
          </ac:inkMkLst>
        </pc:inkChg>
        <pc:inkChg chg="add del">
          <ac:chgData name="Bakó Borka" userId="3ebc435d-84f1-4c05-bebb-25521f1e629a" providerId="ADAL" clId="{1955EAEA-9CAE-8F41-BA49-DF50ECF16DB2}" dt="2022-11-01T19:13:05.668" v="692"/>
          <ac:inkMkLst>
            <pc:docMk/>
            <pc:sldMk cId="2746054713" sldId="259"/>
            <ac:inkMk id="647" creationId="{9DC517C6-59AD-6D67-DB6D-500E99EC8200}"/>
          </ac:inkMkLst>
        </pc:inkChg>
        <pc:inkChg chg="add del">
          <ac:chgData name="Bakó Borka" userId="3ebc435d-84f1-4c05-bebb-25521f1e629a" providerId="ADAL" clId="{1955EAEA-9CAE-8F41-BA49-DF50ECF16DB2}" dt="2022-11-01T19:13:09.006" v="704"/>
          <ac:inkMkLst>
            <pc:docMk/>
            <pc:sldMk cId="2746054713" sldId="259"/>
            <ac:inkMk id="648" creationId="{157EDECF-0E73-49DA-6E2B-BA55CA06F257}"/>
          </ac:inkMkLst>
        </pc:inkChg>
        <pc:inkChg chg="add del">
          <ac:chgData name="Bakó Borka" userId="3ebc435d-84f1-4c05-bebb-25521f1e629a" providerId="ADAL" clId="{1955EAEA-9CAE-8F41-BA49-DF50ECF16DB2}" dt="2022-11-01T19:13:08.904" v="703"/>
          <ac:inkMkLst>
            <pc:docMk/>
            <pc:sldMk cId="2746054713" sldId="259"/>
            <ac:inkMk id="649" creationId="{31C95D68-FBAE-187C-C817-6F1EB52087BE}"/>
          </ac:inkMkLst>
        </pc:inkChg>
        <pc:inkChg chg="add del">
          <ac:chgData name="Bakó Borka" userId="3ebc435d-84f1-4c05-bebb-25521f1e629a" providerId="ADAL" clId="{1955EAEA-9CAE-8F41-BA49-DF50ECF16DB2}" dt="2022-11-01T19:13:33.249" v="753"/>
          <ac:inkMkLst>
            <pc:docMk/>
            <pc:sldMk cId="2746054713" sldId="259"/>
            <ac:inkMk id="650" creationId="{4F67DBA9-FEF6-BBD1-1CEA-4924747E8F1E}"/>
          </ac:inkMkLst>
        </pc:inkChg>
        <pc:inkChg chg="add del">
          <ac:chgData name="Bakó Borka" userId="3ebc435d-84f1-4c05-bebb-25521f1e629a" providerId="ADAL" clId="{1955EAEA-9CAE-8F41-BA49-DF50ECF16DB2}" dt="2022-11-01T19:13:33.245" v="752"/>
          <ac:inkMkLst>
            <pc:docMk/>
            <pc:sldMk cId="2746054713" sldId="259"/>
            <ac:inkMk id="651" creationId="{842F5168-C893-0B66-9B56-92373FC7F44A}"/>
          </ac:inkMkLst>
        </pc:inkChg>
        <pc:inkChg chg="add del">
          <ac:chgData name="Bakó Borka" userId="3ebc435d-84f1-4c05-bebb-25521f1e629a" providerId="ADAL" clId="{1955EAEA-9CAE-8F41-BA49-DF50ECF16DB2}" dt="2022-11-01T19:13:33.234" v="751"/>
          <ac:inkMkLst>
            <pc:docMk/>
            <pc:sldMk cId="2746054713" sldId="259"/>
            <ac:inkMk id="652" creationId="{4CC571EE-CA49-5B72-06F3-1D40C6E9A282}"/>
          </ac:inkMkLst>
        </pc:inkChg>
        <pc:inkChg chg="add del">
          <ac:chgData name="Bakó Borka" userId="3ebc435d-84f1-4c05-bebb-25521f1e629a" providerId="ADAL" clId="{1955EAEA-9CAE-8F41-BA49-DF50ECF16DB2}" dt="2022-11-01T19:13:33.206" v="750"/>
          <ac:inkMkLst>
            <pc:docMk/>
            <pc:sldMk cId="2746054713" sldId="259"/>
            <ac:inkMk id="653" creationId="{D3B02C56-4CFA-CE64-922A-CB9244A9D4FB}"/>
          </ac:inkMkLst>
        </pc:inkChg>
        <pc:inkChg chg="add del">
          <ac:chgData name="Bakó Borka" userId="3ebc435d-84f1-4c05-bebb-25521f1e629a" providerId="ADAL" clId="{1955EAEA-9CAE-8F41-BA49-DF50ECF16DB2}" dt="2022-11-01T19:13:33.203" v="749"/>
          <ac:inkMkLst>
            <pc:docMk/>
            <pc:sldMk cId="2746054713" sldId="259"/>
            <ac:inkMk id="654" creationId="{ACA522FE-CB1B-59E1-BDAA-99FD2CC94D90}"/>
          </ac:inkMkLst>
        </pc:inkChg>
        <pc:inkChg chg="add del">
          <ac:chgData name="Bakó Borka" userId="3ebc435d-84f1-4c05-bebb-25521f1e629a" providerId="ADAL" clId="{1955EAEA-9CAE-8F41-BA49-DF50ECF16DB2}" dt="2022-11-01T19:13:08.883" v="702"/>
          <ac:inkMkLst>
            <pc:docMk/>
            <pc:sldMk cId="2746054713" sldId="259"/>
            <ac:inkMk id="655" creationId="{10F3880D-9F91-49CB-9472-7E0BAAE42D2D}"/>
          </ac:inkMkLst>
        </pc:inkChg>
        <pc:inkChg chg="add del">
          <ac:chgData name="Bakó Borka" userId="3ebc435d-84f1-4c05-bebb-25521f1e629a" providerId="ADAL" clId="{1955EAEA-9CAE-8F41-BA49-DF50ECF16DB2}" dt="2022-11-01T19:13:33.199" v="748"/>
          <ac:inkMkLst>
            <pc:docMk/>
            <pc:sldMk cId="2746054713" sldId="259"/>
            <ac:inkMk id="656" creationId="{37787B03-FB9C-A68F-D46C-FE45FA480F13}"/>
          </ac:inkMkLst>
        </pc:inkChg>
        <pc:inkChg chg="add del">
          <ac:chgData name="Bakó Borka" userId="3ebc435d-84f1-4c05-bebb-25521f1e629a" providerId="ADAL" clId="{1955EAEA-9CAE-8F41-BA49-DF50ECF16DB2}" dt="2022-11-01T19:13:08.876" v="701"/>
          <ac:inkMkLst>
            <pc:docMk/>
            <pc:sldMk cId="2746054713" sldId="259"/>
            <ac:inkMk id="657" creationId="{455B17E7-409A-3852-3A55-BEE88F2AD7D2}"/>
          </ac:inkMkLst>
        </pc:inkChg>
        <pc:inkChg chg="add del">
          <ac:chgData name="Bakó Borka" userId="3ebc435d-84f1-4c05-bebb-25521f1e629a" providerId="ADAL" clId="{1955EAEA-9CAE-8F41-BA49-DF50ECF16DB2}" dt="2022-11-01T19:13:46.312" v="797"/>
          <ac:inkMkLst>
            <pc:docMk/>
            <pc:sldMk cId="2746054713" sldId="259"/>
            <ac:inkMk id="658" creationId="{4B1F9049-8583-3329-CA4D-EB834B0C181F}"/>
          </ac:inkMkLst>
        </pc:inkChg>
        <pc:inkChg chg="add del">
          <ac:chgData name="Bakó Borka" userId="3ebc435d-84f1-4c05-bebb-25521f1e629a" providerId="ADAL" clId="{1955EAEA-9CAE-8F41-BA49-DF50ECF16DB2}" dt="2022-11-01T19:13:46.310" v="796"/>
          <ac:inkMkLst>
            <pc:docMk/>
            <pc:sldMk cId="2746054713" sldId="259"/>
            <ac:inkMk id="659" creationId="{7F7A5138-8C6C-F530-90A9-4A1EE392DF14}"/>
          </ac:inkMkLst>
        </pc:inkChg>
        <pc:inkChg chg="add del">
          <ac:chgData name="Bakó Borka" userId="3ebc435d-84f1-4c05-bebb-25521f1e629a" providerId="ADAL" clId="{1955EAEA-9CAE-8F41-BA49-DF50ECF16DB2}" dt="2022-11-01T19:13:11.810" v="735"/>
          <ac:inkMkLst>
            <pc:docMk/>
            <pc:sldMk cId="2746054713" sldId="259"/>
            <ac:inkMk id="660" creationId="{62CFDA84-28D1-AAAA-82E2-7592F4E680AA}"/>
          </ac:inkMkLst>
        </pc:inkChg>
        <pc:inkChg chg="add del">
          <ac:chgData name="Bakó Borka" userId="3ebc435d-84f1-4c05-bebb-25521f1e629a" providerId="ADAL" clId="{1955EAEA-9CAE-8F41-BA49-DF50ECF16DB2}" dt="2022-11-01T19:13:11.792" v="734"/>
          <ac:inkMkLst>
            <pc:docMk/>
            <pc:sldMk cId="2746054713" sldId="259"/>
            <ac:inkMk id="661" creationId="{0CB2706B-1F2D-5EC7-62B7-AC153E763815}"/>
          </ac:inkMkLst>
        </pc:inkChg>
        <pc:inkChg chg="add del">
          <ac:chgData name="Bakó Borka" userId="3ebc435d-84f1-4c05-bebb-25521f1e629a" providerId="ADAL" clId="{1955EAEA-9CAE-8F41-BA49-DF50ECF16DB2}" dt="2022-11-01T19:13:11.698" v="733"/>
          <ac:inkMkLst>
            <pc:docMk/>
            <pc:sldMk cId="2746054713" sldId="259"/>
            <ac:inkMk id="662" creationId="{1CCA6C0B-C923-841B-9B97-08AC19BEEA72}"/>
          </ac:inkMkLst>
        </pc:inkChg>
        <pc:inkChg chg="add del">
          <ac:chgData name="Bakó Borka" userId="3ebc435d-84f1-4c05-bebb-25521f1e629a" providerId="ADAL" clId="{1955EAEA-9CAE-8F41-BA49-DF50ECF16DB2}" dt="2022-11-01T19:13:46.306" v="795"/>
          <ac:inkMkLst>
            <pc:docMk/>
            <pc:sldMk cId="2746054713" sldId="259"/>
            <ac:inkMk id="663" creationId="{EA7F336D-98C8-D4AC-46F6-C12F0E645257}"/>
          </ac:inkMkLst>
        </pc:inkChg>
        <pc:inkChg chg="add del">
          <ac:chgData name="Bakó Borka" userId="3ebc435d-84f1-4c05-bebb-25521f1e629a" providerId="ADAL" clId="{1955EAEA-9CAE-8F41-BA49-DF50ECF16DB2}" dt="2022-11-01T19:13:46.299" v="794"/>
          <ac:inkMkLst>
            <pc:docMk/>
            <pc:sldMk cId="2746054713" sldId="259"/>
            <ac:inkMk id="664" creationId="{0C097628-8F74-E017-85C7-DA5D1246BF9A}"/>
          </ac:inkMkLst>
        </pc:inkChg>
        <pc:inkChg chg="add del">
          <ac:chgData name="Bakó Borka" userId="3ebc435d-84f1-4c05-bebb-25521f1e629a" providerId="ADAL" clId="{1955EAEA-9CAE-8F41-BA49-DF50ECF16DB2}" dt="2022-11-01T19:13:11.684" v="732"/>
          <ac:inkMkLst>
            <pc:docMk/>
            <pc:sldMk cId="2746054713" sldId="259"/>
            <ac:inkMk id="665" creationId="{B2140E43-E599-68AD-665B-85D7FA8516A3}"/>
          </ac:inkMkLst>
        </pc:inkChg>
        <pc:inkChg chg="add del">
          <ac:chgData name="Bakó Borka" userId="3ebc435d-84f1-4c05-bebb-25521f1e629a" providerId="ADAL" clId="{1955EAEA-9CAE-8F41-BA49-DF50ECF16DB2}" dt="2022-11-01T19:13:11.673" v="731"/>
          <ac:inkMkLst>
            <pc:docMk/>
            <pc:sldMk cId="2746054713" sldId="259"/>
            <ac:inkMk id="666" creationId="{308A9786-187D-23AE-3A1C-2FEE3A1C6942}"/>
          </ac:inkMkLst>
        </pc:inkChg>
        <pc:inkChg chg="add del">
          <ac:chgData name="Bakó Borka" userId="3ebc435d-84f1-4c05-bebb-25521f1e629a" providerId="ADAL" clId="{1955EAEA-9CAE-8F41-BA49-DF50ECF16DB2}" dt="2022-11-01T19:13:33.182" v="747"/>
          <ac:inkMkLst>
            <pc:docMk/>
            <pc:sldMk cId="2746054713" sldId="259"/>
            <ac:inkMk id="667" creationId="{4F40715D-AE99-7097-2757-481F9AB45C81}"/>
          </ac:inkMkLst>
        </pc:inkChg>
        <pc:inkChg chg="add del">
          <ac:chgData name="Bakó Borka" userId="3ebc435d-84f1-4c05-bebb-25521f1e629a" providerId="ADAL" clId="{1955EAEA-9CAE-8F41-BA49-DF50ECF16DB2}" dt="2022-11-01T19:13:33.178" v="746"/>
          <ac:inkMkLst>
            <pc:docMk/>
            <pc:sldMk cId="2746054713" sldId="259"/>
            <ac:inkMk id="668" creationId="{4939A8F9-E345-AFD3-0514-C05EA519A11B}"/>
          </ac:inkMkLst>
        </pc:inkChg>
        <pc:inkChg chg="add del">
          <ac:chgData name="Bakó Borka" userId="3ebc435d-84f1-4c05-bebb-25521f1e629a" providerId="ADAL" clId="{1955EAEA-9CAE-8F41-BA49-DF50ECF16DB2}" dt="2022-11-01T19:13:33.175" v="745"/>
          <ac:inkMkLst>
            <pc:docMk/>
            <pc:sldMk cId="2746054713" sldId="259"/>
            <ac:inkMk id="669" creationId="{AA26BCCF-A654-6349-E782-F8EC5751F57F}"/>
          </ac:inkMkLst>
        </pc:inkChg>
        <pc:inkChg chg="add del">
          <ac:chgData name="Bakó Borka" userId="3ebc435d-84f1-4c05-bebb-25521f1e629a" providerId="ADAL" clId="{1955EAEA-9CAE-8F41-BA49-DF50ECF16DB2}" dt="2022-11-01T19:13:11.668" v="730"/>
          <ac:inkMkLst>
            <pc:docMk/>
            <pc:sldMk cId="2746054713" sldId="259"/>
            <ac:inkMk id="670" creationId="{B18B8B09-DE01-D3BA-FB11-13AE7BC2499C}"/>
          </ac:inkMkLst>
        </pc:inkChg>
        <pc:inkChg chg="add del">
          <ac:chgData name="Bakó Borka" userId="3ebc435d-84f1-4c05-bebb-25521f1e629a" providerId="ADAL" clId="{1955EAEA-9CAE-8F41-BA49-DF50ECF16DB2}" dt="2022-11-01T19:13:46.288" v="793"/>
          <ac:inkMkLst>
            <pc:docMk/>
            <pc:sldMk cId="2746054713" sldId="259"/>
            <ac:inkMk id="671" creationId="{8F9DFDDB-0333-13D0-DC04-46590799EC1A}"/>
          </ac:inkMkLst>
        </pc:inkChg>
        <pc:inkChg chg="add del">
          <ac:chgData name="Bakó Borka" userId="3ebc435d-84f1-4c05-bebb-25521f1e629a" providerId="ADAL" clId="{1955EAEA-9CAE-8F41-BA49-DF50ECF16DB2}" dt="2022-11-01T19:13:11.652" v="729"/>
          <ac:inkMkLst>
            <pc:docMk/>
            <pc:sldMk cId="2746054713" sldId="259"/>
            <ac:inkMk id="672" creationId="{3F33EFC2-A6F6-0859-6B73-3D4605EA0C6C}"/>
          </ac:inkMkLst>
        </pc:inkChg>
        <pc:inkChg chg="add del">
          <ac:chgData name="Bakó Borka" userId="3ebc435d-84f1-4c05-bebb-25521f1e629a" providerId="ADAL" clId="{1955EAEA-9CAE-8F41-BA49-DF50ECF16DB2}" dt="2022-11-01T19:13:11.642" v="728"/>
          <ac:inkMkLst>
            <pc:docMk/>
            <pc:sldMk cId="2746054713" sldId="259"/>
            <ac:inkMk id="673" creationId="{9C9E70AC-0F86-3140-08A5-A99F52C53AAF}"/>
          </ac:inkMkLst>
        </pc:inkChg>
        <pc:inkChg chg="add del">
          <ac:chgData name="Bakó Borka" userId="3ebc435d-84f1-4c05-bebb-25521f1e629a" providerId="ADAL" clId="{1955EAEA-9CAE-8F41-BA49-DF50ECF16DB2}" dt="2022-11-01T19:13:11.630" v="727"/>
          <ac:inkMkLst>
            <pc:docMk/>
            <pc:sldMk cId="2746054713" sldId="259"/>
            <ac:inkMk id="674" creationId="{DEA7D474-0CB7-071A-CC35-57155CBA210E}"/>
          </ac:inkMkLst>
        </pc:inkChg>
        <pc:inkChg chg="add del">
          <ac:chgData name="Bakó Borka" userId="3ebc435d-84f1-4c05-bebb-25521f1e629a" providerId="ADAL" clId="{1955EAEA-9CAE-8F41-BA49-DF50ECF16DB2}" dt="2022-11-01T19:13:11.622" v="726"/>
          <ac:inkMkLst>
            <pc:docMk/>
            <pc:sldMk cId="2746054713" sldId="259"/>
            <ac:inkMk id="675" creationId="{3E9C35FA-220B-4F2C-8E07-147FAB6F464B}"/>
          </ac:inkMkLst>
        </pc:inkChg>
        <pc:inkChg chg="add del">
          <ac:chgData name="Bakó Borka" userId="3ebc435d-84f1-4c05-bebb-25521f1e629a" providerId="ADAL" clId="{1955EAEA-9CAE-8F41-BA49-DF50ECF16DB2}" dt="2022-11-01T19:13:46.282" v="792"/>
          <ac:inkMkLst>
            <pc:docMk/>
            <pc:sldMk cId="2746054713" sldId="259"/>
            <ac:inkMk id="676" creationId="{158E2037-C705-7B6B-630F-87DE1FF36786}"/>
          </ac:inkMkLst>
        </pc:inkChg>
        <pc:inkChg chg="add del">
          <ac:chgData name="Bakó Borka" userId="3ebc435d-84f1-4c05-bebb-25521f1e629a" providerId="ADAL" clId="{1955EAEA-9CAE-8F41-BA49-DF50ECF16DB2}" dt="2022-11-01T19:13:11.601" v="725"/>
          <ac:inkMkLst>
            <pc:docMk/>
            <pc:sldMk cId="2746054713" sldId="259"/>
            <ac:inkMk id="677" creationId="{4F7F32C1-9406-C737-D115-490A0640D3CD}"/>
          </ac:inkMkLst>
        </pc:inkChg>
        <pc:inkChg chg="add del">
          <ac:chgData name="Bakó Borka" userId="3ebc435d-84f1-4c05-bebb-25521f1e629a" providerId="ADAL" clId="{1955EAEA-9CAE-8F41-BA49-DF50ECF16DB2}" dt="2022-11-01T19:13:46.279" v="791"/>
          <ac:inkMkLst>
            <pc:docMk/>
            <pc:sldMk cId="2746054713" sldId="259"/>
            <ac:inkMk id="678" creationId="{66391651-7145-5840-3AA0-0FADC101732F}"/>
          </ac:inkMkLst>
        </pc:inkChg>
        <pc:inkChg chg="add del">
          <ac:chgData name="Bakó Borka" userId="3ebc435d-84f1-4c05-bebb-25521f1e629a" providerId="ADAL" clId="{1955EAEA-9CAE-8F41-BA49-DF50ECF16DB2}" dt="2022-11-01T19:13:11.589" v="724"/>
          <ac:inkMkLst>
            <pc:docMk/>
            <pc:sldMk cId="2746054713" sldId="259"/>
            <ac:inkMk id="679" creationId="{9F8D645F-F8E4-8E25-53D1-2DE87F65A804}"/>
          </ac:inkMkLst>
        </pc:inkChg>
        <pc:inkChg chg="add del">
          <ac:chgData name="Bakó Borka" userId="3ebc435d-84f1-4c05-bebb-25521f1e629a" providerId="ADAL" clId="{1955EAEA-9CAE-8F41-BA49-DF50ECF16DB2}" dt="2022-11-01T19:13:46.270" v="790"/>
          <ac:inkMkLst>
            <pc:docMk/>
            <pc:sldMk cId="2746054713" sldId="259"/>
            <ac:inkMk id="680" creationId="{AC2EC6F8-EE7B-7678-2ED4-3CF979AE44AF}"/>
          </ac:inkMkLst>
        </pc:inkChg>
        <pc:inkChg chg="add del">
          <ac:chgData name="Bakó Borka" userId="3ebc435d-84f1-4c05-bebb-25521f1e629a" providerId="ADAL" clId="{1955EAEA-9CAE-8F41-BA49-DF50ECF16DB2}" dt="2022-11-01T19:13:33.169" v="744"/>
          <ac:inkMkLst>
            <pc:docMk/>
            <pc:sldMk cId="2746054713" sldId="259"/>
            <ac:inkMk id="681" creationId="{0C5B4A70-C02E-8005-DCFC-FCC8636E317A}"/>
          </ac:inkMkLst>
        </pc:inkChg>
        <pc:inkChg chg="add del">
          <ac:chgData name="Bakó Borka" userId="3ebc435d-84f1-4c05-bebb-25521f1e629a" providerId="ADAL" clId="{1955EAEA-9CAE-8F41-BA49-DF50ECF16DB2}" dt="2022-11-01T19:13:46.266" v="789"/>
          <ac:inkMkLst>
            <pc:docMk/>
            <pc:sldMk cId="2746054713" sldId="259"/>
            <ac:inkMk id="682" creationId="{49B5FCDA-177D-698D-DD77-C2607F6DC69C}"/>
          </ac:inkMkLst>
        </pc:inkChg>
        <pc:inkChg chg="add del">
          <ac:chgData name="Bakó Borka" userId="3ebc435d-84f1-4c05-bebb-25521f1e629a" providerId="ADAL" clId="{1955EAEA-9CAE-8F41-BA49-DF50ECF16DB2}" dt="2022-11-01T19:13:46.244" v="788"/>
          <ac:inkMkLst>
            <pc:docMk/>
            <pc:sldMk cId="2746054713" sldId="259"/>
            <ac:inkMk id="683" creationId="{3C1EE405-2230-7922-0B0E-FF4B8D0EFF5B}"/>
          </ac:inkMkLst>
        </pc:inkChg>
        <pc:inkChg chg="add del">
          <ac:chgData name="Bakó Borka" userId="3ebc435d-84f1-4c05-bebb-25521f1e629a" providerId="ADAL" clId="{1955EAEA-9CAE-8F41-BA49-DF50ECF16DB2}" dt="2022-11-01T19:13:46.220" v="787"/>
          <ac:inkMkLst>
            <pc:docMk/>
            <pc:sldMk cId="2746054713" sldId="259"/>
            <ac:inkMk id="684" creationId="{489C110E-FC3A-C0FD-96D7-3DEE5CC8C0A5}"/>
          </ac:inkMkLst>
        </pc:inkChg>
        <pc:inkChg chg="add del">
          <ac:chgData name="Bakó Borka" userId="3ebc435d-84f1-4c05-bebb-25521f1e629a" providerId="ADAL" clId="{1955EAEA-9CAE-8F41-BA49-DF50ECF16DB2}" dt="2022-11-01T19:13:46.213" v="786"/>
          <ac:inkMkLst>
            <pc:docMk/>
            <pc:sldMk cId="2746054713" sldId="259"/>
            <ac:inkMk id="685" creationId="{91CEBB42-A8BE-D78B-4AF3-E0BD2D813365}"/>
          </ac:inkMkLst>
        </pc:inkChg>
        <pc:inkChg chg="add del">
          <ac:chgData name="Bakó Borka" userId="3ebc435d-84f1-4c05-bebb-25521f1e629a" providerId="ADAL" clId="{1955EAEA-9CAE-8F41-BA49-DF50ECF16DB2}" dt="2022-11-01T19:13:46.200" v="785"/>
          <ac:inkMkLst>
            <pc:docMk/>
            <pc:sldMk cId="2746054713" sldId="259"/>
            <ac:inkMk id="686" creationId="{D7F669D7-F710-AA15-DDB9-F7014A86E4D8}"/>
          </ac:inkMkLst>
        </pc:inkChg>
        <pc:inkChg chg="add del">
          <ac:chgData name="Bakó Borka" userId="3ebc435d-84f1-4c05-bebb-25521f1e629a" providerId="ADAL" clId="{1955EAEA-9CAE-8F41-BA49-DF50ECF16DB2}" dt="2022-11-01T19:13:33.142" v="743"/>
          <ac:inkMkLst>
            <pc:docMk/>
            <pc:sldMk cId="2746054713" sldId="259"/>
            <ac:inkMk id="687" creationId="{56F118CC-E2C3-5AA7-27EC-1C4443259D09}"/>
          </ac:inkMkLst>
        </pc:inkChg>
        <pc:inkChg chg="add del">
          <ac:chgData name="Bakó Borka" userId="3ebc435d-84f1-4c05-bebb-25521f1e629a" providerId="ADAL" clId="{1955EAEA-9CAE-8F41-BA49-DF50ECF16DB2}" dt="2022-11-01T19:13:33.125" v="742"/>
          <ac:inkMkLst>
            <pc:docMk/>
            <pc:sldMk cId="2746054713" sldId="259"/>
            <ac:inkMk id="688" creationId="{212D9B45-0863-286C-73E6-08F60FA00743}"/>
          </ac:inkMkLst>
        </pc:inkChg>
        <pc:inkChg chg="add del">
          <ac:chgData name="Bakó Borka" userId="3ebc435d-84f1-4c05-bebb-25521f1e629a" providerId="ADAL" clId="{1955EAEA-9CAE-8F41-BA49-DF50ECF16DB2}" dt="2022-11-01T19:13:33.121" v="741"/>
          <ac:inkMkLst>
            <pc:docMk/>
            <pc:sldMk cId="2746054713" sldId="259"/>
            <ac:inkMk id="689" creationId="{AC37A9A5-5364-AB8E-B469-FA2CB76B483A}"/>
          </ac:inkMkLst>
        </pc:inkChg>
        <pc:inkChg chg="add del">
          <ac:chgData name="Bakó Borka" userId="3ebc435d-84f1-4c05-bebb-25521f1e629a" providerId="ADAL" clId="{1955EAEA-9CAE-8F41-BA49-DF50ECF16DB2}" dt="2022-11-01T19:13:46.192" v="784"/>
          <ac:inkMkLst>
            <pc:docMk/>
            <pc:sldMk cId="2746054713" sldId="259"/>
            <ac:inkMk id="690" creationId="{5BC5C84E-1677-3979-FCEF-A20B38CC3021}"/>
          </ac:inkMkLst>
        </pc:inkChg>
        <pc:inkChg chg="add del">
          <ac:chgData name="Bakó Borka" userId="3ebc435d-84f1-4c05-bebb-25521f1e629a" providerId="ADAL" clId="{1955EAEA-9CAE-8F41-BA49-DF50ECF16DB2}" dt="2022-11-01T19:13:33.106" v="740"/>
          <ac:inkMkLst>
            <pc:docMk/>
            <pc:sldMk cId="2746054713" sldId="259"/>
            <ac:inkMk id="691" creationId="{4517059F-969A-9D5E-0E93-2A45F6572BB1}"/>
          </ac:inkMkLst>
        </pc:inkChg>
        <pc:inkChg chg="add del">
          <ac:chgData name="Bakó Borka" userId="3ebc435d-84f1-4c05-bebb-25521f1e629a" providerId="ADAL" clId="{1955EAEA-9CAE-8F41-BA49-DF50ECF16DB2}" dt="2022-11-01T19:13:32.761" v="739"/>
          <ac:inkMkLst>
            <pc:docMk/>
            <pc:sldMk cId="2746054713" sldId="259"/>
            <ac:inkMk id="692" creationId="{228B44FA-8362-BD83-BBDE-82DEAE5CD48F}"/>
          </ac:inkMkLst>
        </pc:inkChg>
        <pc:inkChg chg="add del">
          <ac:chgData name="Bakó Borka" userId="3ebc435d-84f1-4c05-bebb-25521f1e629a" providerId="ADAL" clId="{1955EAEA-9CAE-8F41-BA49-DF50ECF16DB2}" dt="2022-11-01T19:13:46.179" v="783"/>
          <ac:inkMkLst>
            <pc:docMk/>
            <pc:sldMk cId="2746054713" sldId="259"/>
            <ac:inkMk id="693" creationId="{8A265C51-BA09-030B-EB5B-5B4F1B3F4661}"/>
          </ac:inkMkLst>
        </pc:inkChg>
        <pc:inkChg chg="add del">
          <ac:chgData name="Bakó Borka" userId="3ebc435d-84f1-4c05-bebb-25521f1e629a" providerId="ADAL" clId="{1955EAEA-9CAE-8F41-BA49-DF50ECF16DB2}" dt="2022-11-01T19:13:32.736" v="738"/>
          <ac:inkMkLst>
            <pc:docMk/>
            <pc:sldMk cId="2746054713" sldId="259"/>
            <ac:inkMk id="694" creationId="{7DC8F643-5BA1-3F1A-6271-BC6317162C85}"/>
          </ac:inkMkLst>
        </pc:inkChg>
        <pc:inkChg chg="add del">
          <ac:chgData name="Bakó Borka" userId="3ebc435d-84f1-4c05-bebb-25521f1e629a" providerId="ADAL" clId="{1955EAEA-9CAE-8F41-BA49-DF50ECF16DB2}" dt="2022-11-01T19:13:46.166" v="782"/>
          <ac:inkMkLst>
            <pc:docMk/>
            <pc:sldMk cId="2746054713" sldId="259"/>
            <ac:inkMk id="695" creationId="{98CB820F-DA55-B239-F979-BDC26611FDEC}"/>
          </ac:inkMkLst>
        </pc:inkChg>
        <pc:inkChg chg="add del">
          <ac:chgData name="Bakó Borka" userId="3ebc435d-84f1-4c05-bebb-25521f1e629a" providerId="ADAL" clId="{1955EAEA-9CAE-8F41-BA49-DF50ECF16DB2}" dt="2022-11-01T19:13:46.149" v="781"/>
          <ac:inkMkLst>
            <pc:docMk/>
            <pc:sldMk cId="2746054713" sldId="259"/>
            <ac:inkMk id="696" creationId="{AE6000D6-EEF6-5283-DA8A-5B64C443AC29}"/>
          </ac:inkMkLst>
        </pc:inkChg>
        <pc:inkChg chg="add del">
          <ac:chgData name="Bakó Borka" userId="3ebc435d-84f1-4c05-bebb-25521f1e629a" providerId="ADAL" clId="{1955EAEA-9CAE-8F41-BA49-DF50ECF16DB2}" dt="2022-11-01T19:13:46.104" v="780"/>
          <ac:inkMkLst>
            <pc:docMk/>
            <pc:sldMk cId="2746054713" sldId="259"/>
            <ac:inkMk id="697" creationId="{6303A122-C9E3-74A8-2395-38996C11DE9C}"/>
          </ac:inkMkLst>
        </pc:inkChg>
        <pc:inkChg chg="add del">
          <ac:chgData name="Bakó Borka" userId="3ebc435d-84f1-4c05-bebb-25521f1e629a" providerId="ADAL" clId="{1955EAEA-9CAE-8F41-BA49-DF50ECF16DB2}" dt="2022-11-01T19:13:46.092" v="779"/>
          <ac:inkMkLst>
            <pc:docMk/>
            <pc:sldMk cId="2746054713" sldId="259"/>
            <ac:inkMk id="698" creationId="{05EE98DA-7EC4-DCAC-E244-067C7EC66A89}"/>
          </ac:inkMkLst>
        </pc:inkChg>
        <pc:inkChg chg="add del">
          <ac:chgData name="Bakó Borka" userId="3ebc435d-84f1-4c05-bebb-25521f1e629a" providerId="ADAL" clId="{1955EAEA-9CAE-8F41-BA49-DF50ECF16DB2}" dt="2022-11-01T19:13:46.090" v="778"/>
          <ac:inkMkLst>
            <pc:docMk/>
            <pc:sldMk cId="2746054713" sldId="259"/>
            <ac:inkMk id="699" creationId="{E080CCBE-139A-8CC6-AA9A-526A570F5147}"/>
          </ac:inkMkLst>
        </pc:inkChg>
        <pc:inkChg chg="add del">
          <ac:chgData name="Bakó Borka" userId="3ebc435d-84f1-4c05-bebb-25521f1e629a" providerId="ADAL" clId="{1955EAEA-9CAE-8F41-BA49-DF50ECF16DB2}" dt="2022-11-01T19:13:46.069" v="777"/>
          <ac:inkMkLst>
            <pc:docMk/>
            <pc:sldMk cId="2746054713" sldId="259"/>
            <ac:inkMk id="700" creationId="{62D5CCEE-F615-8000-4054-1B0E97EDA776}"/>
          </ac:inkMkLst>
        </pc:inkChg>
        <pc:inkChg chg="add del">
          <ac:chgData name="Bakó Borka" userId="3ebc435d-84f1-4c05-bebb-25521f1e629a" providerId="ADAL" clId="{1955EAEA-9CAE-8F41-BA49-DF50ECF16DB2}" dt="2022-11-01T19:13:46.049" v="776"/>
          <ac:inkMkLst>
            <pc:docMk/>
            <pc:sldMk cId="2746054713" sldId="259"/>
            <ac:inkMk id="701" creationId="{681C612C-DEEA-2FCA-5E65-90B4E94CCC66}"/>
          </ac:inkMkLst>
        </pc:inkChg>
        <pc:inkChg chg="add del">
          <ac:chgData name="Bakó Borka" userId="3ebc435d-84f1-4c05-bebb-25521f1e629a" providerId="ADAL" clId="{1955EAEA-9CAE-8F41-BA49-DF50ECF16DB2}" dt="2022-11-01T19:13:46.046" v="775"/>
          <ac:inkMkLst>
            <pc:docMk/>
            <pc:sldMk cId="2746054713" sldId="259"/>
            <ac:inkMk id="702" creationId="{AB707DC2-B298-0811-2C83-94241F008A73}"/>
          </ac:inkMkLst>
        </pc:inkChg>
        <pc:inkChg chg="add del">
          <ac:chgData name="Bakó Borka" userId="3ebc435d-84f1-4c05-bebb-25521f1e629a" providerId="ADAL" clId="{1955EAEA-9CAE-8F41-BA49-DF50ECF16DB2}" dt="2022-11-01T19:13:46.043" v="774"/>
          <ac:inkMkLst>
            <pc:docMk/>
            <pc:sldMk cId="2746054713" sldId="259"/>
            <ac:inkMk id="703" creationId="{ED841694-4AF2-20E8-025C-BB7E5FB4EEAD}"/>
          </ac:inkMkLst>
        </pc:inkChg>
        <pc:inkChg chg="add del">
          <ac:chgData name="Bakó Borka" userId="3ebc435d-84f1-4c05-bebb-25521f1e629a" providerId="ADAL" clId="{1955EAEA-9CAE-8F41-BA49-DF50ECF16DB2}" dt="2022-11-01T19:13:46.040" v="773"/>
          <ac:inkMkLst>
            <pc:docMk/>
            <pc:sldMk cId="2746054713" sldId="259"/>
            <ac:inkMk id="704" creationId="{EC31285C-1F42-A5A1-4AB6-5DEA129B314D}"/>
          </ac:inkMkLst>
        </pc:inkChg>
        <pc:inkChg chg="add del">
          <ac:chgData name="Bakó Borka" userId="3ebc435d-84f1-4c05-bebb-25521f1e629a" providerId="ADAL" clId="{1955EAEA-9CAE-8F41-BA49-DF50ECF16DB2}" dt="2022-11-01T19:13:46.028" v="772"/>
          <ac:inkMkLst>
            <pc:docMk/>
            <pc:sldMk cId="2746054713" sldId="259"/>
            <ac:inkMk id="705" creationId="{8D79F3E1-A3E6-7606-30D8-24637029BAC4}"/>
          </ac:inkMkLst>
        </pc:inkChg>
        <pc:inkChg chg="add del">
          <ac:chgData name="Bakó Borka" userId="3ebc435d-84f1-4c05-bebb-25521f1e629a" providerId="ADAL" clId="{1955EAEA-9CAE-8F41-BA49-DF50ECF16DB2}" dt="2022-11-01T19:13:46.025" v="771"/>
          <ac:inkMkLst>
            <pc:docMk/>
            <pc:sldMk cId="2746054713" sldId="259"/>
            <ac:inkMk id="706" creationId="{CDFD4320-0F02-8960-C85A-9DE30708D620}"/>
          </ac:inkMkLst>
        </pc:inkChg>
        <pc:inkChg chg="add del">
          <ac:chgData name="Bakó Borka" userId="3ebc435d-84f1-4c05-bebb-25521f1e629a" providerId="ADAL" clId="{1955EAEA-9CAE-8F41-BA49-DF50ECF16DB2}" dt="2022-11-01T19:13:46.022" v="770"/>
          <ac:inkMkLst>
            <pc:docMk/>
            <pc:sldMk cId="2746054713" sldId="259"/>
            <ac:inkMk id="707" creationId="{7D989A2A-9A12-4D72-4C4A-4831CE932E23}"/>
          </ac:inkMkLst>
        </pc:inkChg>
        <pc:inkChg chg="add del">
          <ac:chgData name="Bakó Borka" userId="3ebc435d-84f1-4c05-bebb-25521f1e629a" providerId="ADAL" clId="{1955EAEA-9CAE-8F41-BA49-DF50ECF16DB2}" dt="2022-11-01T19:13:46.002" v="769"/>
          <ac:inkMkLst>
            <pc:docMk/>
            <pc:sldMk cId="2746054713" sldId="259"/>
            <ac:inkMk id="708" creationId="{F81BEE51-9E4A-1320-D2D2-DE31BB211714}"/>
          </ac:inkMkLst>
        </pc:inkChg>
        <pc:inkChg chg="add del">
          <ac:chgData name="Bakó Borka" userId="3ebc435d-84f1-4c05-bebb-25521f1e629a" providerId="ADAL" clId="{1955EAEA-9CAE-8F41-BA49-DF50ECF16DB2}" dt="2022-11-01T19:13:45.989" v="768"/>
          <ac:inkMkLst>
            <pc:docMk/>
            <pc:sldMk cId="2746054713" sldId="259"/>
            <ac:inkMk id="709" creationId="{25C04863-1DBA-2A16-A6E0-3383A0B92098}"/>
          </ac:inkMkLst>
        </pc:inkChg>
        <pc:inkChg chg="add del">
          <ac:chgData name="Bakó Borka" userId="3ebc435d-84f1-4c05-bebb-25521f1e629a" providerId="ADAL" clId="{1955EAEA-9CAE-8F41-BA49-DF50ECF16DB2}" dt="2022-11-01T19:13:45.986" v="767"/>
          <ac:inkMkLst>
            <pc:docMk/>
            <pc:sldMk cId="2746054713" sldId="259"/>
            <ac:inkMk id="710" creationId="{C19A9B43-74BB-12C5-88CF-AFABBF3F1EC7}"/>
          </ac:inkMkLst>
        </pc:inkChg>
        <pc:inkChg chg="add del">
          <ac:chgData name="Bakó Borka" userId="3ebc435d-84f1-4c05-bebb-25521f1e629a" providerId="ADAL" clId="{1955EAEA-9CAE-8F41-BA49-DF50ECF16DB2}" dt="2022-11-01T19:13:45.983" v="766"/>
          <ac:inkMkLst>
            <pc:docMk/>
            <pc:sldMk cId="2746054713" sldId="259"/>
            <ac:inkMk id="711" creationId="{82315BF3-F76A-A31A-3347-CA37C81F0638}"/>
          </ac:inkMkLst>
        </pc:inkChg>
        <pc:inkChg chg="add del">
          <ac:chgData name="Bakó Borka" userId="3ebc435d-84f1-4c05-bebb-25521f1e629a" providerId="ADAL" clId="{1955EAEA-9CAE-8F41-BA49-DF50ECF16DB2}" dt="2022-11-01T19:13:45.980" v="765"/>
          <ac:inkMkLst>
            <pc:docMk/>
            <pc:sldMk cId="2746054713" sldId="259"/>
            <ac:inkMk id="712" creationId="{4A55A209-811F-283B-82C9-9F09D5714DD0}"/>
          </ac:inkMkLst>
        </pc:inkChg>
        <pc:inkChg chg="add del">
          <ac:chgData name="Bakó Borka" userId="3ebc435d-84f1-4c05-bebb-25521f1e629a" providerId="ADAL" clId="{1955EAEA-9CAE-8F41-BA49-DF50ECF16DB2}" dt="2022-11-01T19:13:45.977" v="764"/>
          <ac:inkMkLst>
            <pc:docMk/>
            <pc:sldMk cId="2746054713" sldId="259"/>
            <ac:inkMk id="713" creationId="{E40EEA5A-D50B-58FD-F02E-E74546C20F6C}"/>
          </ac:inkMkLst>
        </pc:inkChg>
        <pc:inkChg chg="add del">
          <ac:chgData name="Bakó Borka" userId="3ebc435d-84f1-4c05-bebb-25521f1e629a" providerId="ADAL" clId="{1955EAEA-9CAE-8F41-BA49-DF50ECF16DB2}" dt="2022-11-01T19:13:45.974" v="763"/>
          <ac:inkMkLst>
            <pc:docMk/>
            <pc:sldMk cId="2746054713" sldId="259"/>
            <ac:inkMk id="714" creationId="{ED665FC3-6263-E57C-E9BB-A3D4DB65616B}"/>
          </ac:inkMkLst>
        </pc:inkChg>
        <pc:inkChg chg="add del">
          <ac:chgData name="Bakó Borka" userId="3ebc435d-84f1-4c05-bebb-25521f1e629a" providerId="ADAL" clId="{1955EAEA-9CAE-8F41-BA49-DF50ECF16DB2}" dt="2022-11-01T19:13:45.972" v="762"/>
          <ac:inkMkLst>
            <pc:docMk/>
            <pc:sldMk cId="2746054713" sldId="259"/>
            <ac:inkMk id="715" creationId="{0B7D4E60-922F-93D6-15C5-449A5B8DA0F9}"/>
          </ac:inkMkLst>
        </pc:inkChg>
        <pc:inkChg chg="add del">
          <ac:chgData name="Bakó Borka" userId="3ebc435d-84f1-4c05-bebb-25521f1e629a" providerId="ADAL" clId="{1955EAEA-9CAE-8F41-BA49-DF50ECF16DB2}" dt="2022-11-01T19:14:07.442" v="875"/>
          <ac:inkMkLst>
            <pc:docMk/>
            <pc:sldMk cId="2746054713" sldId="259"/>
            <ac:inkMk id="716" creationId="{F2418BFF-8363-92C1-D130-0984F08F9FB8}"/>
          </ac:inkMkLst>
        </pc:inkChg>
        <pc:inkChg chg="add del">
          <ac:chgData name="Bakó Borka" userId="3ebc435d-84f1-4c05-bebb-25521f1e629a" providerId="ADAL" clId="{1955EAEA-9CAE-8F41-BA49-DF50ECF16DB2}" dt="2022-11-01T19:14:07.440" v="874"/>
          <ac:inkMkLst>
            <pc:docMk/>
            <pc:sldMk cId="2746054713" sldId="259"/>
            <ac:inkMk id="717" creationId="{F6A37710-4920-596E-17BE-F6A0EE432023}"/>
          </ac:inkMkLst>
        </pc:inkChg>
        <pc:inkChg chg="add del">
          <ac:chgData name="Bakó Borka" userId="3ebc435d-84f1-4c05-bebb-25521f1e629a" providerId="ADAL" clId="{1955EAEA-9CAE-8F41-BA49-DF50ECF16DB2}" dt="2022-11-01T19:14:07.439" v="873"/>
          <ac:inkMkLst>
            <pc:docMk/>
            <pc:sldMk cId="2746054713" sldId="259"/>
            <ac:inkMk id="718" creationId="{86365672-B742-F686-40C1-8254F0882A73}"/>
          </ac:inkMkLst>
        </pc:inkChg>
        <pc:inkChg chg="add del">
          <ac:chgData name="Bakó Borka" userId="3ebc435d-84f1-4c05-bebb-25521f1e629a" providerId="ADAL" clId="{1955EAEA-9CAE-8F41-BA49-DF50ECF16DB2}" dt="2022-11-01T19:14:07.437" v="872"/>
          <ac:inkMkLst>
            <pc:docMk/>
            <pc:sldMk cId="2746054713" sldId="259"/>
            <ac:inkMk id="719" creationId="{53EA7DC0-7752-9A87-04B8-7911955C18A4}"/>
          </ac:inkMkLst>
        </pc:inkChg>
        <pc:inkChg chg="add del">
          <ac:chgData name="Bakó Borka" userId="3ebc435d-84f1-4c05-bebb-25521f1e629a" providerId="ADAL" clId="{1955EAEA-9CAE-8F41-BA49-DF50ECF16DB2}" dt="2022-11-01T19:14:07.435" v="871"/>
          <ac:inkMkLst>
            <pc:docMk/>
            <pc:sldMk cId="2746054713" sldId="259"/>
            <ac:inkMk id="720" creationId="{9F60B58B-1048-10A3-643E-081D6BA66AA2}"/>
          </ac:inkMkLst>
        </pc:inkChg>
        <pc:inkChg chg="add del">
          <ac:chgData name="Bakó Borka" userId="3ebc435d-84f1-4c05-bebb-25521f1e629a" providerId="ADAL" clId="{1955EAEA-9CAE-8F41-BA49-DF50ECF16DB2}" dt="2022-11-01T19:14:00.087" v="832"/>
          <ac:inkMkLst>
            <pc:docMk/>
            <pc:sldMk cId="2746054713" sldId="259"/>
            <ac:inkMk id="721" creationId="{F4DE469A-DF05-A28C-91D9-14B19F62B2F9}"/>
          </ac:inkMkLst>
        </pc:inkChg>
        <pc:inkChg chg="add del">
          <ac:chgData name="Bakó Borka" userId="3ebc435d-84f1-4c05-bebb-25521f1e629a" providerId="ADAL" clId="{1955EAEA-9CAE-8F41-BA49-DF50ECF16DB2}" dt="2022-11-01T19:14:07.434" v="870"/>
          <ac:inkMkLst>
            <pc:docMk/>
            <pc:sldMk cId="2746054713" sldId="259"/>
            <ac:inkMk id="722" creationId="{455B4481-1595-C687-223D-2CF4B926F3BA}"/>
          </ac:inkMkLst>
        </pc:inkChg>
        <pc:inkChg chg="add del">
          <ac:chgData name="Bakó Borka" userId="3ebc435d-84f1-4c05-bebb-25521f1e629a" providerId="ADAL" clId="{1955EAEA-9CAE-8F41-BA49-DF50ECF16DB2}" dt="2022-11-01T19:14:07.421" v="869"/>
          <ac:inkMkLst>
            <pc:docMk/>
            <pc:sldMk cId="2746054713" sldId="259"/>
            <ac:inkMk id="723" creationId="{9876BFC6-B62E-E59F-3B08-07084AE7D910}"/>
          </ac:inkMkLst>
        </pc:inkChg>
        <pc:inkChg chg="add del">
          <ac:chgData name="Bakó Borka" userId="3ebc435d-84f1-4c05-bebb-25521f1e629a" providerId="ADAL" clId="{1955EAEA-9CAE-8F41-BA49-DF50ECF16DB2}" dt="2022-11-01T19:14:07.419" v="868"/>
          <ac:inkMkLst>
            <pc:docMk/>
            <pc:sldMk cId="2746054713" sldId="259"/>
            <ac:inkMk id="724" creationId="{3F403A8A-6CC3-062E-55EF-CCC68F38810D}"/>
          </ac:inkMkLst>
        </pc:inkChg>
        <pc:inkChg chg="add del">
          <ac:chgData name="Bakó Borka" userId="3ebc435d-84f1-4c05-bebb-25521f1e629a" providerId="ADAL" clId="{1955EAEA-9CAE-8F41-BA49-DF50ECF16DB2}" dt="2022-11-01T19:14:07.418" v="867"/>
          <ac:inkMkLst>
            <pc:docMk/>
            <pc:sldMk cId="2746054713" sldId="259"/>
            <ac:inkMk id="725" creationId="{BACEF724-9E6C-6475-A681-57F25CF7ED34}"/>
          </ac:inkMkLst>
        </pc:inkChg>
        <pc:inkChg chg="add del">
          <ac:chgData name="Bakó Borka" userId="3ebc435d-84f1-4c05-bebb-25521f1e629a" providerId="ADAL" clId="{1955EAEA-9CAE-8F41-BA49-DF50ECF16DB2}" dt="2022-11-01T19:14:00.078" v="831"/>
          <ac:inkMkLst>
            <pc:docMk/>
            <pc:sldMk cId="2746054713" sldId="259"/>
            <ac:inkMk id="726" creationId="{BC1D86D2-2D3A-6825-59CA-5243E051AC55}"/>
          </ac:inkMkLst>
        </pc:inkChg>
        <pc:inkChg chg="add del">
          <ac:chgData name="Bakó Borka" userId="3ebc435d-84f1-4c05-bebb-25521f1e629a" providerId="ADAL" clId="{1955EAEA-9CAE-8F41-BA49-DF50ECF16DB2}" dt="2022-11-01T19:14:00.076" v="830"/>
          <ac:inkMkLst>
            <pc:docMk/>
            <pc:sldMk cId="2746054713" sldId="259"/>
            <ac:inkMk id="727" creationId="{F805C439-1342-5CB7-20F9-24EEF3DA9ADF}"/>
          </ac:inkMkLst>
        </pc:inkChg>
        <pc:inkChg chg="add del">
          <ac:chgData name="Bakó Borka" userId="3ebc435d-84f1-4c05-bebb-25521f1e629a" providerId="ADAL" clId="{1955EAEA-9CAE-8F41-BA49-DF50ECF16DB2}" dt="2022-11-01T19:14:00.074" v="829"/>
          <ac:inkMkLst>
            <pc:docMk/>
            <pc:sldMk cId="2746054713" sldId="259"/>
            <ac:inkMk id="728" creationId="{EE1B1106-D8F8-4CBF-9C9A-8F25BE4A883A}"/>
          </ac:inkMkLst>
        </pc:inkChg>
        <pc:inkChg chg="add del">
          <ac:chgData name="Bakó Borka" userId="3ebc435d-84f1-4c05-bebb-25521f1e629a" providerId="ADAL" clId="{1955EAEA-9CAE-8F41-BA49-DF50ECF16DB2}" dt="2022-11-01T19:14:00.072" v="828"/>
          <ac:inkMkLst>
            <pc:docMk/>
            <pc:sldMk cId="2746054713" sldId="259"/>
            <ac:inkMk id="729" creationId="{0A6AFBD4-221B-FE46-8A09-359E64446E04}"/>
          </ac:inkMkLst>
        </pc:inkChg>
        <pc:inkChg chg="add del">
          <ac:chgData name="Bakó Borka" userId="3ebc435d-84f1-4c05-bebb-25521f1e629a" providerId="ADAL" clId="{1955EAEA-9CAE-8F41-BA49-DF50ECF16DB2}" dt="2022-11-01T19:14:07.416" v="866"/>
          <ac:inkMkLst>
            <pc:docMk/>
            <pc:sldMk cId="2746054713" sldId="259"/>
            <ac:inkMk id="730" creationId="{8E374DB8-6ED1-437E-31FC-2D6B9C65555E}"/>
          </ac:inkMkLst>
        </pc:inkChg>
        <pc:inkChg chg="add del">
          <ac:chgData name="Bakó Borka" userId="3ebc435d-84f1-4c05-bebb-25521f1e629a" providerId="ADAL" clId="{1955EAEA-9CAE-8F41-BA49-DF50ECF16DB2}" dt="2022-11-01T19:14:00.057" v="827"/>
          <ac:inkMkLst>
            <pc:docMk/>
            <pc:sldMk cId="2746054713" sldId="259"/>
            <ac:inkMk id="731" creationId="{A0891D35-3E6F-0B1B-9F26-57ED938D2B1B}"/>
          </ac:inkMkLst>
        </pc:inkChg>
        <pc:inkChg chg="add del">
          <ac:chgData name="Bakó Borka" userId="3ebc435d-84f1-4c05-bebb-25521f1e629a" providerId="ADAL" clId="{1955EAEA-9CAE-8F41-BA49-DF50ECF16DB2}" dt="2022-11-01T19:14:00.052" v="826"/>
          <ac:inkMkLst>
            <pc:docMk/>
            <pc:sldMk cId="2746054713" sldId="259"/>
            <ac:inkMk id="732" creationId="{3771C6F6-CD34-6430-185D-D4A7ACF0B07E}"/>
          </ac:inkMkLst>
        </pc:inkChg>
        <pc:inkChg chg="add del">
          <ac:chgData name="Bakó Borka" userId="3ebc435d-84f1-4c05-bebb-25521f1e629a" providerId="ADAL" clId="{1955EAEA-9CAE-8F41-BA49-DF50ECF16DB2}" dt="2022-11-01T19:14:00.028" v="825"/>
          <ac:inkMkLst>
            <pc:docMk/>
            <pc:sldMk cId="2746054713" sldId="259"/>
            <ac:inkMk id="733" creationId="{D292258B-4B75-BD3F-1E2C-1295907E5014}"/>
          </ac:inkMkLst>
        </pc:inkChg>
        <pc:inkChg chg="add del">
          <ac:chgData name="Bakó Borka" userId="3ebc435d-84f1-4c05-bebb-25521f1e629a" providerId="ADAL" clId="{1955EAEA-9CAE-8F41-BA49-DF50ECF16DB2}" dt="2022-11-01T19:14:00.006" v="824"/>
          <ac:inkMkLst>
            <pc:docMk/>
            <pc:sldMk cId="2746054713" sldId="259"/>
            <ac:inkMk id="734" creationId="{D9F35770-071E-55ED-A115-155F5C25CEF3}"/>
          </ac:inkMkLst>
        </pc:inkChg>
        <pc:inkChg chg="add del">
          <ac:chgData name="Bakó Borka" userId="3ebc435d-84f1-4c05-bebb-25521f1e629a" providerId="ADAL" clId="{1955EAEA-9CAE-8F41-BA49-DF50ECF16DB2}" dt="2022-11-01T19:13:59.995" v="823"/>
          <ac:inkMkLst>
            <pc:docMk/>
            <pc:sldMk cId="2746054713" sldId="259"/>
            <ac:inkMk id="735" creationId="{2D542BCF-1F3F-0677-73CF-3C373042C7E6}"/>
          </ac:inkMkLst>
        </pc:inkChg>
        <pc:inkChg chg="add del">
          <ac:chgData name="Bakó Borka" userId="3ebc435d-84f1-4c05-bebb-25521f1e629a" providerId="ADAL" clId="{1955EAEA-9CAE-8F41-BA49-DF50ECF16DB2}" dt="2022-11-01T19:13:59.986" v="822"/>
          <ac:inkMkLst>
            <pc:docMk/>
            <pc:sldMk cId="2746054713" sldId="259"/>
            <ac:inkMk id="736" creationId="{0B899EA2-E766-E4D4-08A8-8EE7BDE89F3E}"/>
          </ac:inkMkLst>
        </pc:inkChg>
        <pc:inkChg chg="add del">
          <ac:chgData name="Bakó Borka" userId="3ebc435d-84f1-4c05-bebb-25521f1e629a" providerId="ADAL" clId="{1955EAEA-9CAE-8F41-BA49-DF50ECF16DB2}" dt="2022-11-01T19:13:59.961" v="821"/>
          <ac:inkMkLst>
            <pc:docMk/>
            <pc:sldMk cId="2746054713" sldId="259"/>
            <ac:inkMk id="737" creationId="{96DA94F0-0A7F-E4D3-BAE8-2913008424BA}"/>
          </ac:inkMkLst>
        </pc:inkChg>
        <pc:inkChg chg="add del">
          <ac:chgData name="Bakó Borka" userId="3ebc435d-84f1-4c05-bebb-25521f1e629a" providerId="ADAL" clId="{1955EAEA-9CAE-8F41-BA49-DF50ECF16DB2}" dt="2022-11-01T19:13:59.941" v="820"/>
          <ac:inkMkLst>
            <pc:docMk/>
            <pc:sldMk cId="2746054713" sldId="259"/>
            <ac:inkMk id="738" creationId="{EF2362B4-8831-980F-E595-7A65E809CA9A}"/>
          </ac:inkMkLst>
        </pc:inkChg>
        <pc:inkChg chg="add del">
          <ac:chgData name="Bakó Borka" userId="3ebc435d-84f1-4c05-bebb-25521f1e629a" providerId="ADAL" clId="{1955EAEA-9CAE-8F41-BA49-DF50ECF16DB2}" dt="2022-11-01T19:13:59.939" v="819"/>
          <ac:inkMkLst>
            <pc:docMk/>
            <pc:sldMk cId="2746054713" sldId="259"/>
            <ac:inkMk id="739" creationId="{630EC968-84FA-0EF0-8E38-70BD9337CB26}"/>
          </ac:inkMkLst>
        </pc:inkChg>
        <pc:inkChg chg="add del">
          <ac:chgData name="Bakó Borka" userId="3ebc435d-84f1-4c05-bebb-25521f1e629a" providerId="ADAL" clId="{1955EAEA-9CAE-8F41-BA49-DF50ECF16DB2}" dt="2022-11-01T19:13:59.937" v="818"/>
          <ac:inkMkLst>
            <pc:docMk/>
            <pc:sldMk cId="2746054713" sldId="259"/>
            <ac:inkMk id="740" creationId="{3472C34F-09FE-FA27-2084-CD21C4C8038D}"/>
          </ac:inkMkLst>
        </pc:inkChg>
        <pc:inkChg chg="add del">
          <ac:chgData name="Bakó Borka" userId="3ebc435d-84f1-4c05-bebb-25521f1e629a" providerId="ADAL" clId="{1955EAEA-9CAE-8F41-BA49-DF50ECF16DB2}" dt="2022-11-01T19:14:07.409" v="865"/>
          <ac:inkMkLst>
            <pc:docMk/>
            <pc:sldMk cId="2746054713" sldId="259"/>
            <ac:inkMk id="741" creationId="{E70F6DCA-5FD1-ECBA-A87B-F4713F1EFDF1}"/>
          </ac:inkMkLst>
        </pc:inkChg>
        <pc:inkChg chg="add del">
          <ac:chgData name="Bakó Borka" userId="3ebc435d-84f1-4c05-bebb-25521f1e629a" providerId="ADAL" clId="{1955EAEA-9CAE-8F41-BA49-DF50ECF16DB2}" dt="2022-11-01T19:14:07.408" v="864"/>
          <ac:inkMkLst>
            <pc:docMk/>
            <pc:sldMk cId="2746054713" sldId="259"/>
            <ac:inkMk id="742" creationId="{8AF7AD0C-7DEE-1B1C-B133-20779BFA88C1}"/>
          </ac:inkMkLst>
        </pc:inkChg>
        <pc:inkChg chg="add del">
          <ac:chgData name="Bakó Borka" userId="3ebc435d-84f1-4c05-bebb-25521f1e629a" providerId="ADAL" clId="{1955EAEA-9CAE-8F41-BA49-DF50ECF16DB2}" dt="2022-11-01T19:13:59.931" v="817"/>
          <ac:inkMkLst>
            <pc:docMk/>
            <pc:sldMk cId="2746054713" sldId="259"/>
            <ac:inkMk id="743" creationId="{EB9AF490-122B-3391-0A02-21C1FAA6EC8B}"/>
          </ac:inkMkLst>
        </pc:inkChg>
        <pc:inkChg chg="add del">
          <ac:chgData name="Bakó Borka" userId="3ebc435d-84f1-4c05-bebb-25521f1e629a" providerId="ADAL" clId="{1955EAEA-9CAE-8F41-BA49-DF50ECF16DB2}" dt="2022-11-01T19:13:59.909" v="816"/>
          <ac:inkMkLst>
            <pc:docMk/>
            <pc:sldMk cId="2746054713" sldId="259"/>
            <ac:inkMk id="744" creationId="{6A8FBC53-A586-D037-C8EE-F237DA64B2AE}"/>
          </ac:inkMkLst>
        </pc:inkChg>
        <pc:inkChg chg="add del">
          <ac:chgData name="Bakó Borka" userId="3ebc435d-84f1-4c05-bebb-25521f1e629a" providerId="ADAL" clId="{1955EAEA-9CAE-8F41-BA49-DF50ECF16DB2}" dt="2022-11-01T19:13:59.907" v="815"/>
          <ac:inkMkLst>
            <pc:docMk/>
            <pc:sldMk cId="2746054713" sldId="259"/>
            <ac:inkMk id="745" creationId="{231BC8C8-FE1A-5DAC-90EA-8FB805AB71D3}"/>
          </ac:inkMkLst>
        </pc:inkChg>
        <pc:inkChg chg="add del">
          <ac:chgData name="Bakó Borka" userId="3ebc435d-84f1-4c05-bebb-25521f1e629a" providerId="ADAL" clId="{1955EAEA-9CAE-8F41-BA49-DF50ECF16DB2}" dt="2022-11-01T19:13:59.905" v="814"/>
          <ac:inkMkLst>
            <pc:docMk/>
            <pc:sldMk cId="2746054713" sldId="259"/>
            <ac:inkMk id="746" creationId="{90386250-0AF4-FEE9-2B3A-6968FFAB8923}"/>
          </ac:inkMkLst>
        </pc:inkChg>
        <pc:inkChg chg="add del">
          <ac:chgData name="Bakó Borka" userId="3ebc435d-84f1-4c05-bebb-25521f1e629a" providerId="ADAL" clId="{1955EAEA-9CAE-8F41-BA49-DF50ECF16DB2}" dt="2022-11-01T19:13:59.902" v="813"/>
          <ac:inkMkLst>
            <pc:docMk/>
            <pc:sldMk cId="2746054713" sldId="259"/>
            <ac:inkMk id="747" creationId="{1E1E7F7E-0A33-313D-34CF-9377DBF26C58}"/>
          </ac:inkMkLst>
        </pc:inkChg>
        <pc:inkChg chg="add del">
          <ac:chgData name="Bakó Borka" userId="3ebc435d-84f1-4c05-bebb-25521f1e629a" providerId="ADAL" clId="{1955EAEA-9CAE-8F41-BA49-DF50ECF16DB2}" dt="2022-11-01T19:13:59.900" v="812"/>
          <ac:inkMkLst>
            <pc:docMk/>
            <pc:sldMk cId="2746054713" sldId="259"/>
            <ac:inkMk id="748" creationId="{8E64ACBD-38B3-AE18-D86C-C08523B24565}"/>
          </ac:inkMkLst>
        </pc:inkChg>
        <pc:inkChg chg="add del">
          <ac:chgData name="Bakó Borka" userId="3ebc435d-84f1-4c05-bebb-25521f1e629a" providerId="ADAL" clId="{1955EAEA-9CAE-8F41-BA49-DF50ECF16DB2}" dt="2022-11-01T19:14:07.406" v="863"/>
          <ac:inkMkLst>
            <pc:docMk/>
            <pc:sldMk cId="2746054713" sldId="259"/>
            <ac:inkMk id="749" creationId="{2804442E-0554-EC18-81C8-0F8FB40BE15F}"/>
          </ac:inkMkLst>
        </pc:inkChg>
        <pc:inkChg chg="add del">
          <ac:chgData name="Bakó Borka" userId="3ebc435d-84f1-4c05-bebb-25521f1e629a" providerId="ADAL" clId="{1955EAEA-9CAE-8F41-BA49-DF50ECF16DB2}" dt="2022-11-01T19:14:07.404" v="862"/>
          <ac:inkMkLst>
            <pc:docMk/>
            <pc:sldMk cId="2746054713" sldId="259"/>
            <ac:inkMk id="750" creationId="{FF703BE8-FD8D-D09D-49B4-1DA452DFEB99}"/>
          </ac:inkMkLst>
        </pc:inkChg>
        <pc:inkChg chg="add del">
          <ac:chgData name="Bakó Borka" userId="3ebc435d-84f1-4c05-bebb-25521f1e629a" providerId="ADAL" clId="{1955EAEA-9CAE-8F41-BA49-DF50ECF16DB2}" dt="2022-11-01T19:14:07.402" v="861"/>
          <ac:inkMkLst>
            <pc:docMk/>
            <pc:sldMk cId="2746054713" sldId="259"/>
            <ac:inkMk id="751" creationId="{8DF5D63B-2F3D-321B-FCAC-EE2DFEC18335}"/>
          </ac:inkMkLst>
        </pc:inkChg>
        <pc:inkChg chg="add del">
          <ac:chgData name="Bakó Borka" userId="3ebc435d-84f1-4c05-bebb-25521f1e629a" providerId="ADAL" clId="{1955EAEA-9CAE-8F41-BA49-DF50ECF16DB2}" dt="2022-11-01T19:14:07.401" v="860"/>
          <ac:inkMkLst>
            <pc:docMk/>
            <pc:sldMk cId="2746054713" sldId="259"/>
            <ac:inkMk id="752" creationId="{C3CCFDA2-71B3-7A40-F452-6F11285B2D48}"/>
          </ac:inkMkLst>
        </pc:inkChg>
        <pc:inkChg chg="add del">
          <ac:chgData name="Bakó Borka" userId="3ebc435d-84f1-4c05-bebb-25521f1e629a" providerId="ADAL" clId="{1955EAEA-9CAE-8F41-BA49-DF50ECF16DB2}" dt="2022-11-01T19:14:07.397" v="859"/>
          <ac:inkMkLst>
            <pc:docMk/>
            <pc:sldMk cId="2746054713" sldId="259"/>
            <ac:inkMk id="753" creationId="{86F2541E-527C-1652-DD55-9E13E2565F36}"/>
          </ac:inkMkLst>
        </pc:inkChg>
        <pc:inkChg chg="add del">
          <ac:chgData name="Bakó Borka" userId="3ebc435d-84f1-4c05-bebb-25521f1e629a" providerId="ADAL" clId="{1955EAEA-9CAE-8F41-BA49-DF50ECF16DB2}" dt="2022-11-01T19:14:07.395" v="858"/>
          <ac:inkMkLst>
            <pc:docMk/>
            <pc:sldMk cId="2746054713" sldId="259"/>
            <ac:inkMk id="754" creationId="{09101DA4-CB2D-ECC7-9A4C-57705B8CE8DE}"/>
          </ac:inkMkLst>
        </pc:inkChg>
        <pc:inkChg chg="add del">
          <ac:chgData name="Bakó Borka" userId="3ebc435d-84f1-4c05-bebb-25521f1e629a" providerId="ADAL" clId="{1955EAEA-9CAE-8F41-BA49-DF50ECF16DB2}" dt="2022-11-01T19:14:07.387" v="857"/>
          <ac:inkMkLst>
            <pc:docMk/>
            <pc:sldMk cId="2746054713" sldId="259"/>
            <ac:inkMk id="755" creationId="{55C0F723-7B05-7B41-4206-8CF1AC896727}"/>
          </ac:inkMkLst>
        </pc:inkChg>
        <pc:inkChg chg="add del">
          <ac:chgData name="Bakó Borka" userId="3ebc435d-84f1-4c05-bebb-25521f1e629a" providerId="ADAL" clId="{1955EAEA-9CAE-8F41-BA49-DF50ECF16DB2}" dt="2022-11-01T19:14:07.381" v="856"/>
          <ac:inkMkLst>
            <pc:docMk/>
            <pc:sldMk cId="2746054713" sldId="259"/>
            <ac:inkMk id="756" creationId="{27A380D5-FCD0-BD3E-D565-A7C3B89EC9AD}"/>
          </ac:inkMkLst>
        </pc:inkChg>
        <pc:inkChg chg="add del">
          <ac:chgData name="Bakó Borka" userId="3ebc435d-84f1-4c05-bebb-25521f1e629a" providerId="ADAL" clId="{1955EAEA-9CAE-8F41-BA49-DF50ECF16DB2}" dt="2022-11-01T19:14:07.379" v="855"/>
          <ac:inkMkLst>
            <pc:docMk/>
            <pc:sldMk cId="2746054713" sldId="259"/>
            <ac:inkMk id="757" creationId="{5A0AF1E5-D5A4-3342-C79D-9FFFAA4D976B}"/>
          </ac:inkMkLst>
        </pc:inkChg>
        <pc:inkChg chg="add del">
          <ac:chgData name="Bakó Borka" userId="3ebc435d-84f1-4c05-bebb-25521f1e629a" providerId="ADAL" clId="{1955EAEA-9CAE-8F41-BA49-DF50ECF16DB2}" dt="2022-11-01T19:14:07.359" v="854"/>
          <ac:inkMkLst>
            <pc:docMk/>
            <pc:sldMk cId="2746054713" sldId="259"/>
            <ac:inkMk id="758" creationId="{DDB3D456-1DF5-10A7-A92B-7CAF4556D98E}"/>
          </ac:inkMkLst>
        </pc:inkChg>
        <pc:inkChg chg="add del">
          <ac:chgData name="Bakó Borka" userId="3ebc435d-84f1-4c05-bebb-25521f1e629a" providerId="ADAL" clId="{1955EAEA-9CAE-8F41-BA49-DF50ECF16DB2}" dt="2022-11-01T19:14:07.357" v="853"/>
          <ac:inkMkLst>
            <pc:docMk/>
            <pc:sldMk cId="2746054713" sldId="259"/>
            <ac:inkMk id="759" creationId="{953415CB-3195-1B22-3EBE-C33CCCCC3F9F}"/>
          </ac:inkMkLst>
        </pc:inkChg>
        <pc:inkChg chg="add del">
          <ac:chgData name="Bakó Borka" userId="3ebc435d-84f1-4c05-bebb-25521f1e629a" providerId="ADAL" clId="{1955EAEA-9CAE-8F41-BA49-DF50ECF16DB2}" dt="2022-11-01T19:14:07.354" v="852"/>
          <ac:inkMkLst>
            <pc:docMk/>
            <pc:sldMk cId="2746054713" sldId="259"/>
            <ac:inkMk id="760" creationId="{1F012840-D831-19B9-43BB-99DF30DC5E91}"/>
          </ac:inkMkLst>
        </pc:inkChg>
        <pc:inkChg chg="add del">
          <ac:chgData name="Bakó Borka" userId="3ebc435d-84f1-4c05-bebb-25521f1e629a" providerId="ADAL" clId="{1955EAEA-9CAE-8F41-BA49-DF50ECF16DB2}" dt="2022-11-01T19:14:07.352" v="851"/>
          <ac:inkMkLst>
            <pc:docMk/>
            <pc:sldMk cId="2746054713" sldId="259"/>
            <ac:inkMk id="761" creationId="{686A110E-D9D1-F409-0FB1-EE763F8D6BB6}"/>
          </ac:inkMkLst>
        </pc:inkChg>
        <pc:inkChg chg="add">
          <ac:chgData name="Bakó Borka" userId="3ebc435d-84f1-4c05-bebb-25521f1e629a" providerId="ADAL" clId="{1955EAEA-9CAE-8F41-BA49-DF50ECF16DB2}" dt="2022-11-01T19:14:07.416" v="866"/>
          <ac:inkMkLst>
            <pc:docMk/>
            <pc:sldMk cId="2746054713" sldId="259"/>
            <ac:inkMk id="762" creationId="{C6B156BF-047B-B9F5-C401-826F831602E9}"/>
          </ac:inkMkLst>
        </pc:inkChg>
        <pc:inkChg chg="add">
          <ac:chgData name="Bakó Borka" userId="3ebc435d-84f1-4c05-bebb-25521f1e629a" providerId="ADAL" clId="{1955EAEA-9CAE-8F41-BA49-DF50ECF16DB2}" dt="2022-11-01T19:42:11.787" v="1411"/>
          <ac:inkMkLst>
            <pc:docMk/>
            <pc:sldMk cId="2746054713" sldId="259"/>
            <ac:inkMk id="763" creationId="{188C5F49-71ED-38AB-B53D-68419B9169BD}"/>
          </ac:inkMkLst>
        </pc:inkChg>
        <pc:inkChg chg="add del">
          <ac:chgData name="Bakó Borka" userId="3ebc435d-84f1-4c05-bebb-25521f1e629a" providerId="ADAL" clId="{1955EAEA-9CAE-8F41-BA49-DF50ECF16DB2}" dt="2022-11-01T19:42:26.555" v="1414"/>
          <ac:inkMkLst>
            <pc:docMk/>
            <pc:sldMk cId="2746054713" sldId="259"/>
            <ac:inkMk id="764" creationId="{F14EBBA0-8A6A-8DDF-FF88-7E48AB7318DE}"/>
          </ac:inkMkLst>
        </pc:inkChg>
        <pc:inkChg chg="add del">
          <ac:chgData name="Bakó Borka" userId="3ebc435d-84f1-4c05-bebb-25521f1e629a" providerId="ADAL" clId="{1955EAEA-9CAE-8F41-BA49-DF50ECF16DB2}" dt="2022-11-01T19:42:26.555" v="1414"/>
          <ac:inkMkLst>
            <pc:docMk/>
            <pc:sldMk cId="2746054713" sldId="259"/>
            <ac:inkMk id="765" creationId="{9BF0B34D-1C88-2832-6D22-4592016F3F78}"/>
          </ac:inkMkLst>
        </pc:inkChg>
        <pc:inkChg chg="add mod reco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766" creationId="{C84B1B3E-23B2-E4D0-7BAD-CCC4AFA2F9B3}"/>
          </ac:inkMkLst>
        </pc:inkChg>
        <pc:inkChg chg="add del">
          <ac:chgData name="Bakó Borka" userId="3ebc435d-84f1-4c05-bebb-25521f1e629a" providerId="ADAL" clId="{1955EAEA-9CAE-8F41-BA49-DF50ECF16DB2}" dt="2022-11-01T19:42:30.640" v="1417"/>
          <ac:inkMkLst>
            <pc:docMk/>
            <pc:sldMk cId="2746054713" sldId="259"/>
            <ac:inkMk id="767" creationId="{D9820A6C-6AF6-9FA4-EAA7-0369F83B2A42}"/>
          </ac:inkMkLst>
        </pc:inkChg>
        <pc:inkChg chg="add del">
          <ac:chgData name="Bakó Borka" userId="3ebc435d-84f1-4c05-bebb-25521f1e629a" providerId="ADAL" clId="{1955EAEA-9CAE-8F41-BA49-DF50ECF16DB2}" dt="2022-11-01T19:42:30.640" v="1417"/>
          <ac:inkMkLst>
            <pc:docMk/>
            <pc:sldMk cId="2746054713" sldId="259"/>
            <ac:inkMk id="768" creationId="{2248F430-61EA-C41F-1B7A-529D3EB60600}"/>
          </ac:inkMkLst>
        </pc:inkChg>
        <pc:inkChg chg="add mod reco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769" creationId="{376D02F5-B4B2-26FF-6F6B-D5A1C25D844F}"/>
          </ac:inkMkLst>
        </pc:inkChg>
        <pc:inkChg chg="add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770" creationId="{5253EF34-9DFA-9CDE-9FE4-02F537E45B42}"/>
          </ac:inkMkLst>
        </pc:inkChg>
        <pc:inkChg chg="add del">
          <ac:chgData name="Bakó Borka" userId="3ebc435d-84f1-4c05-bebb-25521f1e629a" providerId="ADAL" clId="{1955EAEA-9CAE-8F41-BA49-DF50ECF16DB2}" dt="2022-11-01T19:43:05.210" v="1442"/>
          <ac:inkMkLst>
            <pc:docMk/>
            <pc:sldMk cId="2746054713" sldId="259"/>
            <ac:inkMk id="771" creationId="{EDC7EF54-91A6-9C13-DA29-658287B2B238}"/>
          </ac:inkMkLst>
        </pc:inkChg>
        <pc:inkChg chg="add del">
          <ac:chgData name="Bakó Borka" userId="3ebc435d-84f1-4c05-bebb-25521f1e629a" providerId="ADAL" clId="{1955EAEA-9CAE-8F41-BA49-DF50ECF16DB2}" dt="2022-11-01T19:42:47.213" v="1430"/>
          <ac:inkMkLst>
            <pc:docMk/>
            <pc:sldMk cId="2746054713" sldId="259"/>
            <ac:inkMk id="772" creationId="{63DC7B96-65C5-EB46-BDAF-2C89AC3A5035}"/>
          </ac:inkMkLst>
        </pc:inkChg>
        <pc:inkChg chg="add del">
          <ac:chgData name="Bakó Borka" userId="3ebc435d-84f1-4c05-bebb-25521f1e629a" providerId="ADAL" clId="{1955EAEA-9CAE-8F41-BA49-DF50ECF16DB2}" dt="2022-11-01T19:42:47.066" v="1429"/>
          <ac:inkMkLst>
            <pc:docMk/>
            <pc:sldMk cId="2746054713" sldId="259"/>
            <ac:inkMk id="773" creationId="{FC67D448-A14D-2190-49F7-806D2F542CBE}"/>
          </ac:inkMkLst>
        </pc:inkChg>
        <pc:inkChg chg="add del">
          <ac:chgData name="Bakó Borka" userId="3ebc435d-84f1-4c05-bebb-25521f1e629a" providerId="ADAL" clId="{1955EAEA-9CAE-8F41-BA49-DF50ECF16DB2}" dt="2022-11-01T19:42:46.921" v="1428"/>
          <ac:inkMkLst>
            <pc:docMk/>
            <pc:sldMk cId="2746054713" sldId="259"/>
            <ac:inkMk id="774" creationId="{7B061B0C-21B7-D123-F5C8-5761AFA4C9CF}"/>
          </ac:inkMkLst>
        </pc:inkChg>
        <pc:inkChg chg="add del">
          <ac:chgData name="Bakó Borka" userId="3ebc435d-84f1-4c05-bebb-25521f1e629a" providerId="ADAL" clId="{1955EAEA-9CAE-8F41-BA49-DF50ECF16DB2}" dt="2022-11-01T19:42:46.767" v="1427"/>
          <ac:inkMkLst>
            <pc:docMk/>
            <pc:sldMk cId="2746054713" sldId="259"/>
            <ac:inkMk id="775" creationId="{9A2FBAFE-2FBB-C092-DB1E-6AABE46DB388}"/>
          </ac:inkMkLst>
        </pc:inkChg>
        <pc:inkChg chg="add del">
          <ac:chgData name="Bakó Borka" userId="3ebc435d-84f1-4c05-bebb-25521f1e629a" providerId="ADAL" clId="{1955EAEA-9CAE-8F41-BA49-DF50ECF16DB2}" dt="2022-11-01T19:42:46.345" v="1426"/>
          <ac:inkMkLst>
            <pc:docMk/>
            <pc:sldMk cId="2746054713" sldId="259"/>
            <ac:inkMk id="776" creationId="{9B3BC9E1-4986-A62F-E9C0-70E86C9F6494}"/>
          </ac:inkMkLst>
        </pc:inkChg>
        <pc:inkChg chg="add del reco">
          <ac:chgData name="Bakó Borka" userId="3ebc435d-84f1-4c05-bebb-25521f1e629a" providerId="ADAL" clId="{1955EAEA-9CAE-8F41-BA49-DF50ECF16DB2}" dt="2022-11-01T19:42:46.345" v="1426"/>
          <ac:inkMkLst>
            <pc:docMk/>
            <pc:sldMk cId="2746054713" sldId="259"/>
            <ac:inkMk id="777" creationId="{0F13563E-A601-0987-CB9E-15E5EAF859E8}"/>
          </ac:inkMkLst>
        </pc:inkChg>
        <pc:inkChg chg="add del">
          <ac:chgData name="Bakó Borka" userId="3ebc435d-84f1-4c05-bebb-25521f1e629a" providerId="ADAL" clId="{1955EAEA-9CAE-8F41-BA49-DF50ECF16DB2}" dt="2022-11-01T19:42:58.257" v="1439"/>
          <ac:inkMkLst>
            <pc:docMk/>
            <pc:sldMk cId="2746054713" sldId="259"/>
            <ac:inkMk id="778" creationId="{54157FF1-BC9F-1ED8-2744-F352D0190DDD}"/>
          </ac:inkMkLst>
        </pc:inkChg>
        <pc:inkChg chg="add del">
          <ac:chgData name="Bakó Borka" userId="3ebc435d-84f1-4c05-bebb-25521f1e629a" providerId="ADAL" clId="{1955EAEA-9CAE-8F41-BA49-DF50ECF16DB2}" dt="2022-11-01T19:42:58.257" v="1439"/>
          <ac:inkMkLst>
            <pc:docMk/>
            <pc:sldMk cId="2746054713" sldId="259"/>
            <ac:inkMk id="779" creationId="{CB8E7680-0D57-6A01-C743-0E01CBBA997A}"/>
          </ac:inkMkLst>
        </pc:inkChg>
        <pc:inkChg chg="add del">
          <ac:chgData name="Bakó Borka" userId="3ebc435d-84f1-4c05-bebb-25521f1e629a" providerId="ADAL" clId="{1955EAEA-9CAE-8F41-BA49-DF50ECF16DB2}" dt="2022-11-01T19:42:58.257" v="1439"/>
          <ac:inkMkLst>
            <pc:docMk/>
            <pc:sldMk cId="2746054713" sldId="259"/>
            <ac:inkMk id="780" creationId="{B3FA79B4-AC52-3FF6-50B3-598579AC02F2}"/>
          </ac:inkMkLst>
        </pc:inkChg>
        <pc:inkChg chg="add del">
          <ac:chgData name="Bakó Borka" userId="3ebc435d-84f1-4c05-bebb-25521f1e629a" providerId="ADAL" clId="{1955EAEA-9CAE-8F41-BA49-DF50ECF16DB2}" dt="2022-11-01T19:42:58.257" v="1439"/>
          <ac:inkMkLst>
            <pc:docMk/>
            <pc:sldMk cId="2746054713" sldId="259"/>
            <ac:inkMk id="781" creationId="{701C2DB0-3AE0-BF13-C94C-09FC7A42B96F}"/>
          </ac:inkMkLst>
        </pc:inkChg>
        <pc:inkChg chg="add del">
          <ac:chgData name="Bakó Borka" userId="3ebc435d-84f1-4c05-bebb-25521f1e629a" providerId="ADAL" clId="{1955EAEA-9CAE-8F41-BA49-DF50ECF16DB2}" dt="2022-11-01T19:42:58.257" v="1439"/>
          <ac:inkMkLst>
            <pc:docMk/>
            <pc:sldMk cId="2746054713" sldId="259"/>
            <ac:inkMk id="782" creationId="{F18F0A5F-FA52-A46D-FEF9-A643DD696E23}"/>
          </ac:inkMkLst>
        </pc:inkChg>
        <pc:inkChg chg="add del">
          <ac:chgData name="Bakó Borka" userId="3ebc435d-84f1-4c05-bebb-25521f1e629a" providerId="ADAL" clId="{1955EAEA-9CAE-8F41-BA49-DF50ECF16DB2}" dt="2022-11-01T19:42:58.257" v="1439"/>
          <ac:inkMkLst>
            <pc:docMk/>
            <pc:sldMk cId="2746054713" sldId="259"/>
            <ac:inkMk id="783" creationId="{552EE951-2606-52DB-48D0-A4BCF487C8E7}"/>
          </ac:inkMkLst>
        </pc:inkChg>
        <pc:inkChg chg="add del">
          <ac:chgData name="Bakó Borka" userId="3ebc435d-84f1-4c05-bebb-25521f1e629a" providerId="ADAL" clId="{1955EAEA-9CAE-8F41-BA49-DF50ECF16DB2}" dt="2022-11-01T19:42:58.257" v="1439"/>
          <ac:inkMkLst>
            <pc:docMk/>
            <pc:sldMk cId="2746054713" sldId="259"/>
            <ac:inkMk id="784" creationId="{66F8C674-3950-DD04-EA0D-2DFF5137E66F}"/>
          </ac:inkMkLst>
        </pc:inkChg>
        <pc:inkChg chg="add del">
          <ac:chgData name="Bakó Borka" userId="3ebc435d-84f1-4c05-bebb-25521f1e629a" providerId="ADAL" clId="{1955EAEA-9CAE-8F41-BA49-DF50ECF16DB2}" dt="2022-11-01T19:42:58.257" v="1439"/>
          <ac:inkMkLst>
            <pc:docMk/>
            <pc:sldMk cId="2746054713" sldId="259"/>
            <ac:inkMk id="785" creationId="{467EE230-4477-467E-7FD8-77C61E7B9F33}"/>
          </ac:inkMkLst>
        </pc:inkChg>
        <pc:inkChg chg="add del reco">
          <ac:chgData name="Bakó Borka" userId="3ebc435d-84f1-4c05-bebb-25521f1e629a" providerId="ADAL" clId="{1955EAEA-9CAE-8F41-BA49-DF50ECF16DB2}" dt="2022-11-01T19:43:05.203" v="1441"/>
          <ac:inkMkLst>
            <pc:docMk/>
            <pc:sldMk cId="2746054713" sldId="259"/>
            <ac:inkMk id="786" creationId="{0D0B2934-DF7D-1BC0-0915-AD36DB054676}"/>
          </ac:inkMkLst>
        </pc:inkChg>
        <pc:inkChg chg="add del reco">
          <ac:chgData name="Bakó Borka" userId="3ebc435d-84f1-4c05-bebb-25521f1e629a" providerId="ADAL" clId="{1955EAEA-9CAE-8F41-BA49-DF50ECF16DB2}" dt="2022-11-01T19:43:05.199" v="1440"/>
          <ac:inkMkLst>
            <pc:docMk/>
            <pc:sldMk cId="2746054713" sldId="259"/>
            <ac:inkMk id="787" creationId="{E1D8F4DF-A22A-DC9C-1174-688B2D6CFE3A}"/>
          </ac:inkMkLst>
        </pc:inkChg>
        <pc:inkChg chg="add del">
          <ac:chgData name="Bakó Borka" userId="3ebc435d-84f1-4c05-bebb-25521f1e629a" providerId="ADAL" clId="{1955EAEA-9CAE-8F41-BA49-DF50ECF16DB2}" dt="2022-11-01T19:43:05.732" v="1443"/>
          <ac:inkMkLst>
            <pc:docMk/>
            <pc:sldMk cId="2746054713" sldId="259"/>
            <ac:inkMk id="788" creationId="{E1DCCCDB-D8C0-C82A-685F-CD5C303EF531}"/>
          </ac:inkMkLst>
        </pc:inkChg>
        <pc:inkChg chg="add del">
          <ac:chgData name="Bakó Borka" userId="3ebc435d-84f1-4c05-bebb-25521f1e629a" providerId="ADAL" clId="{1955EAEA-9CAE-8F41-BA49-DF50ECF16DB2}" dt="2022-11-01T19:43:05.732" v="1443"/>
          <ac:inkMkLst>
            <pc:docMk/>
            <pc:sldMk cId="2746054713" sldId="259"/>
            <ac:inkMk id="789" creationId="{3055FC3A-7DF2-A1D9-05CD-4E8D235D8648}"/>
          </ac:inkMkLst>
        </pc:inkChg>
        <pc:inkChg chg="add del">
          <ac:chgData name="Bakó Borka" userId="3ebc435d-84f1-4c05-bebb-25521f1e629a" providerId="ADAL" clId="{1955EAEA-9CAE-8F41-BA49-DF50ECF16DB2}" dt="2022-11-01T19:43:05.732" v="1443"/>
          <ac:inkMkLst>
            <pc:docMk/>
            <pc:sldMk cId="2746054713" sldId="259"/>
            <ac:inkMk id="790" creationId="{C28312CA-B21B-6AE3-DB8F-F7C78A5DB9C4}"/>
          </ac:inkMkLst>
        </pc:inkChg>
        <pc:inkChg chg="add mod reco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791" creationId="{11220C32-333B-9620-E59F-FA6A76625787}"/>
          </ac:inkMkLst>
        </pc:inkChg>
        <pc:inkChg chg="add del">
          <ac:chgData name="Bakó Borka" userId="3ebc435d-84f1-4c05-bebb-25521f1e629a" providerId="ADAL" clId="{1955EAEA-9CAE-8F41-BA49-DF50ECF16DB2}" dt="2022-11-01T19:43:14.449" v="1448"/>
          <ac:inkMkLst>
            <pc:docMk/>
            <pc:sldMk cId="2746054713" sldId="259"/>
            <ac:inkMk id="792" creationId="{75F9332F-FAB8-ADE9-17FE-DB865D1C3210}"/>
          </ac:inkMkLst>
        </pc:inkChg>
        <pc:inkChg chg="add del">
          <ac:chgData name="Bakó Borka" userId="3ebc435d-84f1-4c05-bebb-25521f1e629a" providerId="ADAL" clId="{1955EAEA-9CAE-8F41-BA49-DF50ECF16DB2}" dt="2022-11-01T19:43:14.449" v="1448"/>
          <ac:inkMkLst>
            <pc:docMk/>
            <pc:sldMk cId="2746054713" sldId="259"/>
            <ac:inkMk id="793" creationId="{24EF0998-5785-B090-C2C7-18A66C00EE7D}"/>
          </ac:inkMkLst>
        </pc:inkChg>
        <pc:inkChg chg="add del">
          <ac:chgData name="Bakó Borka" userId="3ebc435d-84f1-4c05-bebb-25521f1e629a" providerId="ADAL" clId="{1955EAEA-9CAE-8F41-BA49-DF50ECF16DB2}" dt="2022-11-01T19:43:14.449" v="1448"/>
          <ac:inkMkLst>
            <pc:docMk/>
            <pc:sldMk cId="2746054713" sldId="259"/>
            <ac:inkMk id="794" creationId="{0538F9E7-D229-381E-05A5-45ED3295B907}"/>
          </ac:inkMkLst>
        </pc:inkChg>
        <pc:inkChg chg="add del">
          <ac:chgData name="Bakó Borka" userId="3ebc435d-84f1-4c05-bebb-25521f1e629a" providerId="ADAL" clId="{1955EAEA-9CAE-8F41-BA49-DF50ECF16DB2}" dt="2022-11-01T19:43:14.449" v="1448"/>
          <ac:inkMkLst>
            <pc:docMk/>
            <pc:sldMk cId="2746054713" sldId="259"/>
            <ac:inkMk id="795" creationId="{58BA1813-594B-3C68-B539-7869DF40F94B}"/>
          </ac:inkMkLst>
        </pc:inkChg>
        <pc:inkChg chg="add mod reco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796" creationId="{838B96BC-A4C0-2B5E-CA4B-7CFCFAF88116}"/>
          </ac:inkMkLst>
        </pc:inkChg>
        <pc:inkChg chg="add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797" creationId="{3F1B1BDA-64A9-CE86-96B4-FF965BF45DF5}"/>
          </ac:inkMkLst>
        </pc:inkChg>
        <pc:inkChg chg="add del">
          <ac:chgData name="Bakó Borka" userId="3ebc435d-84f1-4c05-bebb-25521f1e629a" providerId="ADAL" clId="{1955EAEA-9CAE-8F41-BA49-DF50ECF16DB2}" dt="2022-11-01T19:43:22.636" v="1452"/>
          <ac:inkMkLst>
            <pc:docMk/>
            <pc:sldMk cId="2746054713" sldId="259"/>
            <ac:inkMk id="798" creationId="{2312DAD3-2D86-1BD0-AF6F-1913268F8369}"/>
          </ac:inkMkLst>
        </pc:inkChg>
        <pc:inkChg chg="add del">
          <ac:chgData name="Bakó Borka" userId="3ebc435d-84f1-4c05-bebb-25521f1e629a" providerId="ADAL" clId="{1955EAEA-9CAE-8F41-BA49-DF50ECF16DB2}" dt="2022-11-01T19:43:22.636" v="1452"/>
          <ac:inkMkLst>
            <pc:docMk/>
            <pc:sldMk cId="2746054713" sldId="259"/>
            <ac:inkMk id="799" creationId="{E7F7C7CC-35EB-A5B4-161B-7CB2CDF7586A}"/>
          </ac:inkMkLst>
        </pc:inkChg>
        <pc:inkChg chg="add mod reco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00" creationId="{8832F598-13C9-D84D-0C37-C0AFEFAF8486}"/>
          </ac:inkMkLst>
        </pc:inkChg>
        <pc:inkChg chg="add del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01" creationId="{22EFCB81-5C00-CE11-E5D4-6392A3B501A5}"/>
          </ac:inkMkLst>
        </pc:inkChg>
        <pc:inkChg chg="add del">
          <ac:chgData name="Bakó Borka" userId="3ebc435d-84f1-4c05-bebb-25521f1e629a" providerId="ADAL" clId="{1955EAEA-9CAE-8F41-BA49-DF50ECF16DB2}" dt="2022-11-01T19:43:25.247" v="1456"/>
          <ac:inkMkLst>
            <pc:docMk/>
            <pc:sldMk cId="2746054713" sldId="259"/>
            <ac:inkMk id="802" creationId="{E98BF27C-BBAA-0333-6153-6A6423062E06}"/>
          </ac:inkMkLst>
        </pc:inkChg>
        <pc:inkChg chg="add del reco">
          <ac:chgData name="Bakó Borka" userId="3ebc435d-84f1-4c05-bebb-25521f1e629a" providerId="ADAL" clId="{1955EAEA-9CAE-8F41-BA49-DF50ECF16DB2}" dt="2022-11-01T19:43:25.247" v="1456"/>
          <ac:inkMkLst>
            <pc:docMk/>
            <pc:sldMk cId="2746054713" sldId="259"/>
            <ac:inkMk id="803" creationId="{06671AF5-D78D-B379-5709-E7904C713ED6}"/>
          </ac:inkMkLst>
        </pc:inkChg>
        <pc:inkChg chg="add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04" creationId="{576A5908-86F9-2855-A8B6-82F995E1962E}"/>
          </ac:inkMkLst>
        </pc:inkChg>
        <pc:inkChg chg="add del mod">
          <ac:chgData name="Bakó Borka" userId="3ebc435d-84f1-4c05-bebb-25521f1e629a" providerId="ADAL" clId="{1955EAEA-9CAE-8F41-BA49-DF50ECF16DB2}" dt="2022-11-01T19:46:02.109" v="1483"/>
          <ac:inkMkLst>
            <pc:docMk/>
            <pc:sldMk cId="2746054713" sldId="259"/>
            <ac:inkMk id="805" creationId="{0BE85C8C-12F2-D7BF-E2D7-EA4A80908ECC}"/>
          </ac:inkMkLst>
        </pc:inkChg>
        <pc:inkChg chg="add del mod">
          <ac:chgData name="Bakó Borka" userId="3ebc435d-84f1-4c05-bebb-25521f1e629a" providerId="ADAL" clId="{1955EAEA-9CAE-8F41-BA49-DF50ECF16DB2}" dt="2022-11-01T19:46:02.109" v="1483"/>
          <ac:inkMkLst>
            <pc:docMk/>
            <pc:sldMk cId="2746054713" sldId="259"/>
            <ac:inkMk id="806" creationId="{5B7FC8FC-6C56-6512-B584-0A62E6B4374C}"/>
          </ac:inkMkLst>
        </pc:inkChg>
        <pc:inkChg chg="add del">
          <ac:chgData name="Bakó Borka" userId="3ebc435d-84f1-4c05-bebb-25521f1e629a" providerId="ADAL" clId="{1955EAEA-9CAE-8F41-BA49-DF50ECF16DB2}" dt="2022-11-01T19:46:02.109" v="1483"/>
          <ac:inkMkLst>
            <pc:docMk/>
            <pc:sldMk cId="2746054713" sldId="259"/>
            <ac:inkMk id="808" creationId="{17FBAEA9-9829-2A26-7351-E8A693F8BCA5}"/>
          </ac:inkMkLst>
        </pc:inkChg>
        <pc:inkChg chg="add mod reco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09" creationId="{24CA3418-8B85-96DD-A6D2-2D809D5E3540}"/>
          </ac:inkMkLst>
        </pc:inkChg>
        <pc:inkChg chg="add del">
          <ac:chgData name="Bakó Borka" userId="3ebc435d-84f1-4c05-bebb-25521f1e629a" providerId="ADAL" clId="{1955EAEA-9CAE-8F41-BA49-DF50ECF16DB2}" dt="2022-11-01T19:46:20.087" v="1486"/>
          <ac:inkMkLst>
            <pc:docMk/>
            <pc:sldMk cId="2746054713" sldId="259"/>
            <ac:inkMk id="810" creationId="{78A0D5DE-D84F-4F3E-8BF5-65B5C68D30AE}"/>
          </ac:inkMkLst>
        </pc:inkChg>
        <pc:inkChg chg="add del">
          <ac:chgData name="Bakó Borka" userId="3ebc435d-84f1-4c05-bebb-25521f1e629a" providerId="ADAL" clId="{1955EAEA-9CAE-8F41-BA49-DF50ECF16DB2}" dt="2022-11-01T19:46:20.087" v="1486"/>
          <ac:inkMkLst>
            <pc:docMk/>
            <pc:sldMk cId="2746054713" sldId="259"/>
            <ac:inkMk id="811" creationId="{50470D17-39F3-0296-782D-3EA36EFCDD6D}"/>
          </ac:inkMkLst>
        </pc:inkChg>
        <pc:inkChg chg="add mod reco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12" creationId="{0AC3D218-CF65-5186-D5E7-2B045FDE699F}"/>
          </ac:inkMkLst>
        </pc:inkChg>
        <pc:inkChg chg="add del">
          <ac:chgData name="Bakó Borka" userId="3ebc435d-84f1-4c05-bebb-25521f1e629a" providerId="ADAL" clId="{1955EAEA-9CAE-8F41-BA49-DF50ECF16DB2}" dt="2022-11-01T19:46:22.501" v="1488"/>
          <ac:inkMkLst>
            <pc:docMk/>
            <pc:sldMk cId="2746054713" sldId="259"/>
            <ac:inkMk id="813" creationId="{60EE57A7-EBA9-48C8-A1FA-B890956DBC45}"/>
          </ac:inkMkLst>
        </pc:inkChg>
        <pc:inkChg chg="add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14" creationId="{6328753B-0DA0-8722-176B-2291A3714608}"/>
          </ac:inkMkLst>
        </pc:inkChg>
        <pc:inkChg chg="add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15" creationId="{60BB49D9-9D7A-F253-31F5-7AF69400F44D}"/>
          </ac:inkMkLst>
        </pc:inkChg>
        <pc:inkChg chg="add del">
          <ac:chgData name="Bakó Borka" userId="3ebc435d-84f1-4c05-bebb-25521f1e629a" providerId="ADAL" clId="{1955EAEA-9CAE-8F41-BA49-DF50ECF16DB2}" dt="2022-11-01T19:46:52.284" v="1492"/>
          <ac:inkMkLst>
            <pc:docMk/>
            <pc:sldMk cId="2746054713" sldId="259"/>
            <ac:inkMk id="816" creationId="{A3CC212D-AC5E-AF45-E0A9-09229E70B385}"/>
          </ac:inkMkLst>
        </pc:inkChg>
        <pc:inkChg chg="add del">
          <ac:chgData name="Bakó Borka" userId="3ebc435d-84f1-4c05-bebb-25521f1e629a" providerId="ADAL" clId="{1955EAEA-9CAE-8F41-BA49-DF50ECF16DB2}" dt="2022-11-01T19:46:58.309" v="1497"/>
          <ac:inkMkLst>
            <pc:docMk/>
            <pc:sldMk cId="2746054713" sldId="259"/>
            <ac:inkMk id="817" creationId="{EB568D8F-A56B-3E5B-5EA7-9BBE918C16F4}"/>
          </ac:inkMkLst>
        </pc:inkChg>
        <pc:inkChg chg="add del">
          <ac:chgData name="Bakó Borka" userId="3ebc435d-84f1-4c05-bebb-25521f1e629a" providerId="ADAL" clId="{1955EAEA-9CAE-8F41-BA49-DF50ECF16DB2}" dt="2022-11-01T19:46:58.309" v="1497"/>
          <ac:inkMkLst>
            <pc:docMk/>
            <pc:sldMk cId="2746054713" sldId="259"/>
            <ac:inkMk id="818" creationId="{9B32F2AF-0C07-830D-CDB3-6BF5FCB55052}"/>
          </ac:inkMkLst>
        </pc:inkChg>
        <pc:inkChg chg="add del">
          <ac:chgData name="Bakó Borka" userId="3ebc435d-84f1-4c05-bebb-25521f1e629a" providerId="ADAL" clId="{1955EAEA-9CAE-8F41-BA49-DF50ECF16DB2}" dt="2022-11-01T19:46:58.309" v="1497"/>
          <ac:inkMkLst>
            <pc:docMk/>
            <pc:sldMk cId="2746054713" sldId="259"/>
            <ac:inkMk id="819" creationId="{CC114E34-1DDF-6D24-F29C-54B170F6E7AC}"/>
          </ac:inkMkLst>
        </pc:inkChg>
        <pc:inkChg chg="add del">
          <ac:chgData name="Bakó Borka" userId="3ebc435d-84f1-4c05-bebb-25521f1e629a" providerId="ADAL" clId="{1955EAEA-9CAE-8F41-BA49-DF50ECF16DB2}" dt="2022-11-01T19:46:58.309" v="1497"/>
          <ac:inkMkLst>
            <pc:docMk/>
            <pc:sldMk cId="2746054713" sldId="259"/>
            <ac:inkMk id="820" creationId="{CCC23D08-A00A-184B-3DAD-3CFB6342EC1D}"/>
          </ac:inkMkLst>
        </pc:inkChg>
        <pc:inkChg chg="add mod reco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21" creationId="{909D9FBA-608B-A73A-3018-40D7BFAB815F}"/>
          </ac:inkMkLst>
        </pc:inkChg>
        <pc:inkChg chg="add del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22" creationId="{75E48196-EA65-72E4-EA78-B04029DEE07F}"/>
          </ac:inkMkLst>
        </pc:inkChg>
        <pc:inkChg chg="add del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23" creationId="{043B1328-4E0D-5303-00E1-16325DAA5A06}"/>
          </ac:inkMkLst>
        </pc:inkChg>
        <pc:inkChg chg="add del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24" creationId="{33876CC9-FE80-4A61-ECAE-DA009D28DDF0}"/>
          </ac:inkMkLst>
        </pc:inkChg>
        <pc:inkChg chg="add del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25" creationId="{2EBB681C-2832-5951-6850-7E18DAFF671E}"/>
          </ac:inkMkLst>
        </pc:inkChg>
        <pc:inkChg chg="add del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26" creationId="{081E7071-1DA8-B7B5-B7C4-0D2CBFCCE924}"/>
          </ac:inkMkLst>
        </pc:inkChg>
        <pc:inkChg chg="add del">
          <ac:chgData name="Bakó Borka" userId="3ebc435d-84f1-4c05-bebb-25521f1e629a" providerId="ADAL" clId="{1955EAEA-9CAE-8F41-BA49-DF50ECF16DB2}" dt="2022-11-01T19:47:05.952" v="1505"/>
          <ac:inkMkLst>
            <pc:docMk/>
            <pc:sldMk cId="2746054713" sldId="259"/>
            <ac:inkMk id="827" creationId="{367FE2E4-CFC3-9DC9-B2C0-C041218A09E7}"/>
          </ac:inkMkLst>
        </pc:inkChg>
        <pc:inkChg chg="add del reco">
          <ac:chgData name="Bakó Borka" userId="3ebc435d-84f1-4c05-bebb-25521f1e629a" providerId="ADAL" clId="{1955EAEA-9CAE-8F41-BA49-DF50ECF16DB2}" dt="2022-11-01T19:47:05.952" v="1505"/>
          <ac:inkMkLst>
            <pc:docMk/>
            <pc:sldMk cId="2746054713" sldId="259"/>
            <ac:inkMk id="828" creationId="{2C6AC8AF-A82B-F0B7-D538-8BCBF566A002}"/>
          </ac:inkMkLst>
        </pc:inkChg>
        <pc:inkChg chg="add del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29" creationId="{C6C91522-EFF0-C837-1544-216B75933B22}"/>
          </ac:inkMkLst>
        </pc:inkChg>
        <pc:inkChg chg="add del">
          <ac:chgData name="Bakó Borka" userId="3ebc435d-84f1-4c05-bebb-25521f1e629a" providerId="ADAL" clId="{1955EAEA-9CAE-8F41-BA49-DF50ECF16DB2}" dt="2022-11-01T19:47:10.864" v="1509"/>
          <ac:inkMkLst>
            <pc:docMk/>
            <pc:sldMk cId="2746054713" sldId="259"/>
            <ac:inkMk id="830" creationId="{D9C5DAB1-1844-9C36-1A75-8321A0BC789B}"/>
          </ac:inkMkLst>
        </pc:inkChg>
        <pc:inkChg chg="add del reco">
          <ac:chgData name="Bakó Borka" userId="3ebc435d-84f1-4c05-bebb-25521f1e629a" providerId="ADAL" clId="{1955EAEA-9CAE-8F41-BA49-DF50ECF16DB2}" dt="2022-11-01T19:47:10.864" v="1509"/>
          <ac:inkMkLst>
            <pc:docMk/>
            <pc:sldMk cId="2746054713" sldId="259"/>
            <ac:inkMk id="831" creationId="{387473D5-CE9F-ACEF-9113-A4CA5BA05F79}"/>
          </ac:inkMkLst>
        </pc:inkChg>
        <pc:inkChg chg="add del">
          <ac:chgData name="Bakó Borka" userId="3ebc435d-84f1-4c05-bebb-25521f1e629a" providerId="ADAL" clId="{1955EAEA-9CAE-8F41-BA49-DF50ECF16DB2}" dt="2022-11-01T19:47:14.741" v="1512"/>
          <ac:inkMkLst>
            <pc:docMk/>
            <pc:sldMk cId="2746054713" sldId="259"/>
            <ac:inkMk id="832" creationId="{2EDA9AAF-8EBB-2A28-587F-974EA1E2805E}"/>
          </ac:inkMkLst>
        </pc:inkChg>
        <pc:inkChg chg="add del">
          <ac:chgData name="Bakó Borka" userId="3ebc435d-84f1-4c05-bebb-25521f1e629a" providerId="ADAL" clId="{1955EAEA-9CAE-8F41-BA49-DF50ECF16DB2}" dt="2022-11-01T19:47:14.741" v="1512"/>
          <ac:inkMkLst>
            <pc:docMk/>
            <pc:sldMk cId="2746054713" sldId="259"/>
            <ac:inkMk id="833" creationId="{06D97954-D1A5-C834-A1FC-FEE42D941FB7}"/>
          </ac:inkMkLst>
        </pc:inkChg>
        <pc:inkChg chg="add mod reco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34" creationId="{22D129A2-B48F-D372-337B-683682B233A1}"/>
          </ac:inkMkLst>
        </pc:inkChg>
        <pc:inkChg chg="add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35" creationId="{92214F9A-3601-9AB3-5B31-B4C89E76B10A}"/>
          </ac:inkMkLst>
        </pc:inkChg>
        <pc:inkChg chg="add mod">
          <ac:chgData name="Bakó Borka" userId="3ebc435d-84f1-4c05-bebb-25521f1e629a" providerId="ADAL" clId="{1955EAEA-9CAE-8F41-BA49-DF50ECF16DB2}" dt="2022-11-01T19:49:02.839" v="1526" actId="1076"/>
          <ac:inkMkLst>
            <pc:docMk/>
            <pc:sldMk cId="2746054713" sldId="259"/>
            <ac:inkMk id="836" creationId="{7A496940-4CCC-3ACF-CD94-2965BD7E8541}"/>
          </ac:inkMkLst>
        </pc:inkChg>
        <pc:inkChg chg="add del">
          <ac:chgData name="Bakó Borka" userId="3ebc435d-84f1-4c05-bebb-25521f1e629a" providerId="ADAL" clId="{1955EAEA-9CAE-8F41-BA49-DF50ECF16DB2}" dt="2022-11-01T19:49:23.396" v="1529"/>
          <ac:inkMkLst>
            <pc:docMk/>
            <pc:sldMk cId="2746054713" sldId="259"/>
            <ac:inkMk id="837" creationId="{FDFF840A-CFF1-E918-31FA-F7200E894647}"/>
          </ac:inkMkLst>
        </pc:inkChg>
        <pc:inkChg chg="add">
          <ac:chgData name="Bakó Borka" userId="3ebc435d-84f1-4c05-bebb-25521f1e629a" providerId="ADAL" clId="{1955EAEA-9CAE-8F41-BA49-DF50ECF16DB2}" dt="2022-11-01T19:49:26.205" v="1530"/>
          <ac:inkMkLst>
            <pc:docMk/>
            <pc:sldMk cId="2746054713" sldId="259"/>
            <ac:inkMk id="838" creationId="{E463BB6B-4CF5-582C-93A7-1D9A09C87C15}"/>
          </ac:inkMkLst>
        </pc:inkChg>
        <pc:inkChg chg="add del">
          <ac:chgData name="Bakó Borka" userId="3ebc435d-84f1-4c05-bebb-25521f1e629a" providerId="ADAL" clId="{1955EAEA-9CAE-8F41-BA49-DF50ECF16DB2}" dt="2022-11-01T19:49:30.670" v="1533"/>
          <ac:inkMkLst>
            <pc:docMk/>
            <pc:sldMk cId="2746054713" sldId="259"/>
            <ac:inkMk id="839" creationId="{E971F36F-9E22-16F4-83FE-79B3881270C4}"/>
          </ac:inkMkLst>
        </pc:inkChg>
        <pc:inkChg chg="add del">
          <ac:chgData name="Bakó Borka" userId="3ebc435d-84f1-4c05-bebb-25521f1e629a" providerId="ADAL" clId="{1955EAEA-9CAE-8F41-BA49-DF50ECF16DB2}" dt="2022-11-01T19:49:30.670" v="1533"/>
          <ac:inkMkLst>
            <pc:docMk/>
            <pc:sldMk cId="2746054713" sldId="259"/>
            <ac:inkMk id="840" creationId="{A666905A-BC34-4B11-2F38-AAD309179718}"/>
          </ac:inkMkLst>
        </pc:inkChg>
        <pc:inkChg chg="add reco">
          <ac:chgData name="Bakó Borka" userId="3ebc435d-84f1-4c05-bebb-25521f1e629a" providerId="ADAL" clId="{1955EAEA-9CAE-8F41-BA49-DF50ECF16DB2}" dt="2022-11-01T19:49:30.670" v="1533"/>
          <ac:inkMkLst>
            <pc:docMk/>
            <pc:sldMk cId="2746054713" sldId="259"/>
            <ac:inkMk id="841" creationId="{7CBAB93E-A1AE-0B19-0C9A-5EDA7851E31B}"/>
          </ac:inkMkLst>
        </pc:inkChg>
        <pc:inkChg chg="add del">
          <ac:chgData name="Bakó Borka" userId="3ebc435d-84f1-4c05-bebb-25521f1e629a" providerId="ADAL" clId="{1955EAEA-9CAE-8F41-BA49-DF50ECF16DB2}" dt="2022-11-01T19:49:34.151" v="1536"/>
          <ac:inkMkLst>
            <pc:docMk/>
            <pc:sldMk cId="2746054713" sldId="259"/>
            <ac:inkMk id="842" creationId="{3025293A-32A8-C20F-075D-3A0F727F6D9D}"/>
          </ac:inkMkLst>
        </pc:inkChg>
        <pc:inkChg chg="add del">
          <ac:chgData name="Bakó Borka" userId="3ebc435d-84f1-4c05-bebb-25521f1e629a" providerId="ADAL" clId="{1955EAEA-9CAE-8F41-BA49-DF50ECF16DB2}" dt="2022-11-01T19:49:34.151" v="1536"/>
          <ac:inkMkLst>
            <pc:docMk/>
            <pc:sldMk cId="2746054713" sldId="259"/>
            <ac:inkMk id="843" creationId="{81D3365E-2632-C7B0-1C3A-8E308FF43312}"/>
          </ac:inkMkLst>
        </pc:inkChg>
        <pc:inkChg chg="add reco">
          <ac:chgData name="Bakó Borka" userId="3ebc435d-84f1-4c05-bebb-25521f1e629a" providerId="ADAL" clId="{1955EAEA-9CAE-8F41-BA49-DF50ECF16DB2}" dt="2022-11-01T19:49:34.151" v="1536"/>
          <ac:inkMkLst>
            <pc:docMk/>
            <pc:sldMk cId="2746054713" sldId="259"/>
            <ac:inkMk id="844" creationId="{EB277524-4F13-BCAF-FFBF-ABC7BF913E42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45" creationId="{C9186B9C-86B2-AC72-F789-2ACA27FA51C2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46" creationId="{A45BF32E-3DDB-B806-6607-23E617EC06FF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47" creationId="{0173C2BC-16E9-E5BF-E2EA-B2764DE19F59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48" creationId="{CC0A1C33-84E0-DDB0-85F0-122A818C06DD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49" creationId="{5BE7E80D-2A53-51ED-91C9-BEEA4F878806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50" creationId="{F0F9103F-C712-A84E-8824-76A78A0C96F9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51" creationId="{707B261C-BFB7-DAC5-3766-6E0D83C0A5C6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52" creationId="{1A3BE517-7470-D5F9-08C9-9D36071B35AB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53" creationId="{81550C24-D2FC-9D78-08E4-3863038F91BE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54" creationId="{08F957F3-CB7C-1EEE-2E2C-3D9AE10A2741}"/>
          </ac:inkMkLst>
        </pc:inkChg>
        <pc:inkChg chg="add del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57" creationId="{DA963D96-590A-C78B-118E-F87D76AB2F93}"/>
          </ac:inkMkLst>
        </pc:inkChg>
        <pc:inkChg chg="add del reco">
          <ac:chgData name="Bakó Borka" userId="3ebc435d-84f1-4c05-bebb-25521f1e629a" providerId="ADAL" clId="{1955EAEA-9CAE-8F41-BA49-DF50ECF16DB2}" dt="2022-11-01T19:49:53.596" v="1549"/>
          <ac:inkMkLst>
            <pc:docMk/>
            <pc:sldMk cId="2746054713" sldId="259"/>
            <ac:inkMk id="858" creationId="{BAD2612B-D5A1-D15A-ECAE-9EEAF7FB8400}"/>
          </ac:inkMkLst>
        </pc:inkChg>
        <pc:inkChg chg="add del">
          <ac:chgData name="Bakó Borka" userId="3ebc435d-84f1-4c05-bebb-25521f1e629a" providerId="ADAL" clId="{1955EAEA-9CAE-8F41-BA49-DF50ECF16DB2}" dt="2022-11-01T19:50:03.982" v="1553"/>
          <ac:inkMkLst>
            <pc:docMk/>
            <pc:sldMk cId="2746054713" sldId="259"/>
            <ac:inkMk id="859" creationId="{F89CEB71-24C0-6632-9311-67D4B8F5BB06}"/>
          </ac:inkMkLst>
        </pc:inkChg>
        <pc:inkChg chg="add del">
          <ac:chgData name="Bakó Borka" userId="3ebc435d-84f1-4c05-bebb-25521f1e629a" providerId="ADAL" clId="{1955EAEA-9CAE-8F41-BA49-DF50ECF16DB2}" dt="2022-11-01T19:50:03.438" v="1552"/>
          <ac:inkMkLst>
            <pc:docMk/>
            <pc:sldMk cId="2746054713" sldId="259"/>
            <ac:inkMk id="860" creationId="{757606D2-9560-01D1-B303-040C8C124FC6}"/>
          </ac:inkMkLst>
        </pc:inkChg>
        <pc:inkChg chg="add del">
          <ac:chgData name="Bakó Borka" userId="3ebc435d-84f1-4c05-bebb-25521f1e629a" providerId="ADAL" clId="{1955EAEA-9CAE-8F41-BA49-DF50ECF16DB2}" dt="2022-11-01T19:50:10.267" v="1557"/>
          <ac:inkMkLst>
            <pc:docMk/>
            <pc:sldMk cId="2746054713" sldId="259"/>
            <ac:inkMk id="861" creationId="{A9E3E061-69B2-1835-5B4E-196258725616}"/>
          </ac:inkMkLst>
        </pc:inkChg>
        <pc:inkChg chg="add del">
          <ac:chgData name="Bakó Borka" userId="3ebc435d-84f1-4c05-bebb-25521f1e629a" providerId="ADAL" clId="{1955EAEA-9CAE-8F41-BA49-DF50ECF16DB2}" dt="2022-11-01T19:50:10.267" v="1557"/>
          <ac:inkMkLst>
            <pc:docMk/>
            <pc:sldMk cId="2746054713" sldId="259"/>
            <ac:inkMk id="862" creationId="{A184C293-062E-CB80-AABA-ED5D4F19463D}"/>
          </ac:inkMkLst>
        </pc:inkChg>
        <pc:inkChg chg="add del reco">
          <ac:chgData name="Bakó Borka" userId="3ebc435d-84f1-4c05-bebb-25521f1e629a" providerId="ADAL" clId="{1955EAEA-9CAE-8F41-BA49-DF50ECF16DB2}" dt="2022-11-01T19:50:10.267" v="1557"/>
          <ac:inkMkLst>
            <pc:docMk/>
            <pc:sldMk cId="2746054713" sldId="259"/>
            <ac:inkMk id="863" creationId="{7DDB9B8A-B0AD-284A-23EC-68897F4B02ED}"/>
          </ac:inkMkLst>
        </pc:inkChg>
        <pc:inkChg chg="add">
          <ac:chgData name="Bakó Borka" userId="3ebc435d-84f1-4c05-bebb-25521f1e629a" providerId="ADAL" clId="{1955EAEA-9CAE-8F41-BA49-DF50ECF16DB2}" dt="2022-11-01T19:50:11.454" v="1558"/>
          <ac:inkMkLst>
            <pc:docMk/>
            <pc:sldMk cId="2746054713" sldId="259"/>
            <ac:inkMk id="864" creationId="{CECDCD83-425F-E888-BE7F-E4090414CDFD}"/>
          </ac:inkMkLst>
        </pc:inkChg>
        <pc:inkChg chg="add del">
          <ac:chgData name="Bakó Borka" userId="3ebc435d-84f1-4c05-bebb-25521f1e629a" providerId="ADAL" clId="{1955EAEA-9CAE-8F41-BA49-DF50ECF16DB2}" dt="2022-11-01T19:57:57.198" v="1631"/>
          <ac:inkMkLst>
            <pc:docMk/>
            <pc:sldMk cId="2746054713" sldId="259"/>
            <ac:inkMk id="865" creationId="{038AC17F-F0ED-BA03-7F13-6D8C89300574}"/>
          </ac:inkMkLst>
        </pc:inkChg>
        <pc:inkChg chg="add del">
          <ac:chgData name="Bakó Borka" userId="3ebc435d-84f1-4c05-bebb-25521f1e629a" providerId="ADAL" clId="{1955EAEA-9CAE-8F41-BA49-DF50ECF16DB2}" dt="2022-11-01T19:58:04.929" v="1633"/>
          <ac:inkMkLst>
            <pc:docMk/>
            <pc:sldMk cId="2746054713" sldId="259"/>
            <ac:inkMk id="866" creationId="{4B6B05A3-3AC3-DA59-0BA2-4E0A0B52B668}"/>
          </ac:inkMkLst>
        </pc:inkChg>
        <pc:inkChg chg="add del">
          <ac:chgData name="Bakó Borka" userId="3ebc435d-84f1-4c05-bebb-25521f1e629a" providerId="ADAL" clId="{1955EAEA-9CAE-8F41-BA49-DF50ECF16DB2}" dt="2022-11-01T19:58:14.912" v="1649"/>
          <ac:inkMkLst>
            <pc:docMk/>
            <pc:sldMk cId="2746054713" sldId="259"/>
            <ac:inkMk id="867" creationId="{F2283F3F-346C-40EA-C2DC-06200AB16E6D}"/>
          </ac:inkMkLst>
        </pc:inkChg>
        <pc:inkChg chg="add del">
          <ac:chgData name="Bakó Borka" userId="3ebc435d-84f1-4c05-bebb-25521f1e629a" providerId="ADAL" clId="{1955EAEA-9CAE-8F41-BA49-DF50ECF16DB2}" dt="2022-11-01T19:58:14.487" v="1648"/>
          <ac:inkMkLst>
            <pc:docMk/>
            <pc:sldMk cId="2746054713" sldId="259"/>
            <ac:inkMk id="868" creationId="{5B0D0A35-CB19-5C71-E560-AE3B2A9878FC}"/>
          </ac:inkMkLst>
        </pc:inkChg>
        <pc:inkChg chg="add del">
          <ac:chgData name="Bakó Borka" userId="3ebc435d-84f1-4c05-bebb-25521f1e629a" providerId="ADAL" clId="{1955EAEA-9CAE-8F41-BA49-DF50ECF16DB2}" dt="2022-11-01T19:58:14.338" v="1647"/>
          <ac:inkMkLst>
            <pc:docMk/>
            <pc:sldMk cId="2746054713" sldId="259"/>
            <ac:inkMk id="869" creationId="{99684DEE-B7A0-C3E3-55EE-A94965723D72}"/>
          </ac:inkMkLst>
        </pc:inkChg>
        <pc:inkChg chg="add del">
          <ac:chgData name="Bakó Borka" userId="3ebc435d-84f1-4c05-bebb-25521f1e629a" providerId="ADAL" clId="{1955EAEA-9CAE-8F41-BA49-DF50ECF16DB2}" dt="2022-11-01T19:58:14.179" v="1646"/>
          <ac:inkMkLst>
            <pc:docMk/>
            <pc:sldMk cId="2746054713" sldId="259"/>
            <ac:inkMk id="870" creationId="{92FB0F24-F42E-3D16-6E4E-E93259BC211A}"/>
          </ac:inkMkLst>
        </pc:inkChg>
        <pc:inkChg chg="add del">
          <ac:chgData name="Bakó Borka" userId="3ebc435d-84f1-4c05-bebb-25521f1e629a" providerId="ADAL" clId="{1955EAEA-9CAE-8F41-BA49-DF50ECF16DB2}" dt="2022-11-01T19:58:14.021" v="1645"/>
          <ac:inkMkLst>
            <pc:docMk/>
            <pc:sldMk cId="2746054713" sldId="259"/>
            <ac:inkMk id="871" creationId="{B6CE3C99-464B-B088-8A0F-22EFA2BE5752}"/>
          </ac:inkMkLst>
        </pc:inkChg>
        <pc:inkChg chg="add del">
          <ac:chgData name="Bakó Borka" userId="3ebc435d-84f1-4c05-bebb-25521f1e629a" providerId="ADAL" clId="{1955EAEA-9CAE-8F41-BA49-DF50ECF16DB2}" dt="2022-11-01T19:58:13.617" v="1644"/>
          <ac:inkMkLst>
            <pc:docMk/>
            <pc:sldMk cId="2746054713" sldId="259"/>
            <ac:inkMk id="872" creationId="{88AFB475-F50E-17C2-864C-40DB90B970C1}"/>
          </ac:inkMkLst>
        </pc:inkChg>
        <pc:inkChg chg="add del">
          <ac:chgData name="Bakó Borka" userId="3ebc435d-84f1-4c05-bebb-25521f1e629a" providerId="ADAL" clId="{1955EAEA-9CAE-8F41-BA49-DF50ECF16DB2}" dt="2022-11-01T19:58:13.420" v="1643"/>
          <ac:inkMkLst>
            <pc:docMk/>
            <pc:sldMk cId="2746054713" sldId="259"/>
            <ac:inkMk id="873" creationId="{49829AD7-092D-5FB8-658C-7FE054FCF1A7}"/>
          </ac:inkMkLst>
        </pc:inkChg>
        <pc:inkChg chg="add del">
          <ac:chgData name="Bakó Borka" userId="3ebc435d-84f1-4c05-bebb-25521f1e629a" providerId="ADAL" clId="{1955EAEA-9CAE-8F41-BA49-DF50ECF16DB2}" dt="2022-11-01T19:58:13.176" v="1642"/>
          <ac:inkMkLst>
            <pc:docMk/>
            <pc:sldMk cId="2746054713" sldId="259"/>
            <ac:inkMk id="874" creationId="{89A70863-9492-9944-E1C9-CC38F96AA576}"/>
          </ac:inkMkLst>
        </pc:inkChg>
      </pc:sldChg>
      <pc:sldChg chg="addSp delSp modSp">
        <pc:chgData name="Bakó Borka" userId="3ebc435d-84f1-4c05-bebb-25521f1e629a" providerId="ADAL" clId="{1955EAEA-9CAE-8F41-BA49-DF50ECF16DB2}" dt="2022-11-01T19:55:08.085" v="1618"/>
        <pc:sldMkLst>
          <pc:docMk/>
          <pc:sldMk cId="3118761481" sldId="260"/>
        </pc:sldMkLst>
        <pc:spChg chg="mod">
          <ac:chgData name="Bakó Borka" userId="3ebc435d-84f1-4c05-bebb-25521f1e629a" providerId="ADAL" clId="{1955EAEA-9CAE-8F41-BA49-DF50ECF16DB2}" dt="2022-11-01T19:15:18.884" v="905" actId="1076"/>
          <ac:spMkLst>
            <pc:docMk/>
            <pc:sldMk cId="3118761481" sldId="260"/>
            <ac:spMk id="2" creationId="{F1C8D24A-DC19-57BB-5EE7-993559BC0F7C}"/>
          </ac:spMkLst>
        </pc:spChg>
        <pc:spChg chg="mod">
          <ac:chgData name="Bakó Borka" userId="3ebc435d-84f1-4c05-bebb-25521f1e629a" providerId="ADAL" clId="{1955EAEA-9CAE-8F41-BA49-DF50ECF16DB2}" dt="2022-11-01T19:15:12.290" v="904" actId="1076"/>
          <ac:spMkLst>
            <pc:docMk/>
            <pc:sldMk cId="3118761481" sldId="260"/>
            <ac:spMk id="5" creationId="{60EE3F17-640B-A56E-9F6E-A40838EBC79C}"/>
          </ac:spMkLst>
        </pc:spChg>
        <pc:inkChg chg="add del">
          <ac:chgData name="Bakó Borka" userId="3ebc435d-84f1-4c05-bebb-25521f1e629a" providerId="ADAL" clId="{1955EAEA-9CAE-8F41-BA49-DF50ECF16DB2}" dt="2022-11-01T19:14:42.310" v="896"/>
          <ac:inkMkLst>
            <pc:docMk/>
            <pc:sldMk cId="3118761481" sldId="260"/>
            <ac:inkMk id="3" creationId="{5A109A54-9444-8887-593A-A575EF58E25B}"/>
          </ac:inkMkLst>
        </pc:inkChg>
        <pc:inkChg chg="add del">
          <ac:chgData name="Bakó Borka" userId="3ebc435d-84f1-4c05-bebb-25521f1e629a" providerId="ADAL" clId="{1955EAEA-9CAE-8F41-BA49-DF50ECF16DB2}" dt="2022-11-01T19:14:42.310" v="896"/>
          <ac:inkMkLst>
            <pc:docMk/>
            <pc:sldMk cId="3118761481" sldId="260"/>
            <ac:inkMk id="6" creationId="{C9ED132B-FF07-5946-4C4D-D41F748D1448}"/>
          </ac:inkMkLst>
        </pc:inkChg>
        <pc:inkChg chg="add del">
          <ac:chgData name="Bakó Borka" userId="3ebc435d-84f1-4c05-bebb-25521f1e629a" providerId="ADAL" clId="{1955EAEA-9CAE-8F41-BA49-DF50ECF16DB2}" dt="2022-11-01T19:14:42.310" v="896"/>
          <ac:inkMkLst>
            <pc:docMk/>
            <pc:sldMk cId="3118761481" sldId="260"/>
            <ac:inkMk id="8" creationId="{47DD49CC-6A6F-237D-FE58-706952495673}"/>
          </ac:inkMkLst>
        </pc:inkChg>
        <pc:inkChg chg="add del reco">
          <ac:chgData name="Bakó Borka" userId="3ebc435d-84f1-4c05-bebb-25521f1e629a" providerId="ADAL" clId="{1955EAEA-9CAE-8F41-BA49-DF50ECF16DB2}" dt="2022-11-01T19:14:53.876" v="902"/>
          <ac:inkMkLst>
            <pc:docMk/>
            <pc:sldMk cId="3118761481" sldId="260"/>
            <ac:inkMk id="9" creationId="{8F6AF741-27DB-617B-F4AC-807CDAFEEFC4}"/>
          </ac:inkMkLst>
        </pc:inkChg>
        <pc:inkChg chg="add del">
          <ac:chgData name="Bakó Borka" userId="3ebc435d-84f1-4c05-bebb-25521f1e629a" providerId="ADAL" clId="{1955EAEA-9CAE-8F41-BA49-DF50ECF16DB2}" dt="2022-11-01T19:14:53.868" v="901"/>
          <ac:inkMkLst>
            <pc:docMk/>
            <pc:sldMk cId="3118761481" sldId="260"/>
            <ac:inkMk id="10" creationId="{B38EAA2E-1B2E-E515-AECA-7EF2BBB11ABA}"/>
          </ac:inkMkLst>
        </pc:inkChg>
        <pc:inkChg chg="add del">
          <ac:chgData name="Bakó Borka" userId="3ebc435d-84f1-4c05-bebb-25521f1e629a" providerId="ADAL" clId="{1955EAEA-9CAE-8F41-BA49-DF50ECF16DB2}" dt="2022-11-01T19:14:48.805" v="900"/>
          <ac:inkMkLst>
            <pc:docMk/>
            <pc:sldMk cId="3118761481" sldId="260"/>
            <ac:inkMk id="11" creationId="{9743FEB4-C4F8-6DF9-1B46-2912CF625E99}"/>
          </ac:inkMkLst>
        </pc:inkChg>
        <pc:inkChg chg="add del reco">
          <ac:chgData name="Bakó Borka" userId="3ebc435d-84f1-4c05-bebb-25521f1e629a" providerId="ADAL" clId="{1955EAEA-9CAE-8F41-BA49-DF50ECF16DB2}" dt="2022-11-01T19:14:48.805" v="900"/>
          <ac:inkMkLst>
            <pc:docMk/>
            <pc:sldMk cId="3118761481" sldId="260"/>
            <ac:inkMk id="12" creationId="{CB434BCA-BC94-6AE1-1CD0-D39092D2860F}"/>
          </ac:inkMkLst>
        </pc:inkChg>
        <pc:inkChg chg="add del mod">
          <ac:chgData name="Bakó Borka" userId="3ebc435d-84f1-4c05-bebb-25521f1e629a" providerId="ADAL" clId="{1955EAEA-9CAE-8F41-BA49-DF50ECF16DB2}" dt="2022-11-01T19:38:11.335" v="1317"/>
          <ac:inkMkLst>
            <pc:docMk/>
            <pc:sldMk cId="3118761481" sldId="260"/>
            <ac:inkMk id="13" creationId="{624ED9B8-2EC6-C3AC-4D38-72C4426BA6C7}"/>
          </ac:inkMkLst>
        </pc:inkChg>
        <pc:inkChg chg="add del mod">
          <ac:chgData name="Bakó Borka" userId="3ebc435d-84f1-4c05-bebb-25521f1e629a" providerId="ADAL" clId="{1955EAEA-9CAE-8F41-BA49-DF50ECF16DB2}" dt="2022-11-01T19:38:06.853" v="1314"/>
          <ac:inkMkLst>
            <pc:docMk/>
            <pc:sldMk cId="3118761481" sldId="260"/>
            <ac:inkMk id="14" creationId="{7C1A208D-DBAF-189B-1269-C61FE9355D1D}"/>
          </ac:inkMkLst>
        </pc:inkChg>
        <pc:inkChg chg="add del">
          <ac:chgData name="Bakó Borka" userId="3ebc435d-84f1-4c05-bebb-25521f1e629a" providerId="ADAL" clId="{1955EAEA-9CAE-8F41-BA49-DF50ECF16DB2}" dt="2022-11-01T19:20:57.740" v="910"/>
          <ac:inkMkLst>
            <pc:docMk/>
            <pc:sldMk cId="3118761481" sldId="260"/>
            <ac:inkMk id="15" creationId="{D08F57BE-D89B-A3FE-5CC7-0BA663C2ED4C}"/>
          </ac:inkMkLst>
        </pc:inkChg>
        <pc:inkChg chg="add del">
          <ac:chgData name="Bakó Borka" userId="3ebc435d-84f1-4c05-bebb-25521f1e629a" providerId="ADAL" clId="{1955EAEA-9CAE-8F41-BA49-DF50ECF16DB2}" dt="2022-11-01T19:20:57.740" v="910"/>
          <ac:inkMkLst>
            <pc:docMk/>
            <pc:sldMk cId="3118761481" sldId="260"/>
            <ac:inkMk id="16" creationId="{7563ACBD-3E5B-F3EA-14E4-8271E2D82F15}"/>
          </ac:inkMkLst>
        </pc:inkChg>
        <pc:inkChg chg="add del">
          <ac:chgData name="Bakó Borka" userId="3ebc435d-84f1-4c05-bebb-25521f1e629a" providerId="ADAL" clId="{1955EAEA-9CAE-8F41-BA49-DF50ECF16DB2}" dt="2022-11-01T19:20:57.740" v="910"/>
          <ac:inkMkLst>
            <pc:docMk/>
            <pc:sldMk cId="3118761481" sldId="260"/>
            <ac:inkMk id="17" creationId="{4560F3B2-DF52-CEC9-69B2-DCEC39E7A767}"/>
          </ac:inkMkLst>
        </pc:inkChg>
        <pc:inkChg chg="add del mod reco">
          <ac:chgData name="Bakó Borka" userId="3ebc435d-84f1-4c05-bebb-25521f1e629a" providerId="ADAL" clId="{1955EAEA-9CAE-8F41-BA49-DF50ECF16DB2}" dt="2022-11-01T19:38:00.525" v="1309"/>
          <ac:inkMkLst>
            <pc:docMk/>
            <pc:sldMk cId="3118761481" sldId="260"/>
            <ac:inkMk id="18" creationId="{05115837-B8CE-5888-EC2A-4C7FE7C9AB76}"/>
          </ac:inkMkLst>
        </pc:inkChg>
        <pc:inkChg chg="add del">
          <ac:chgData name="Bakó Borka" userId="3ebc435d-84f1-4c05-bebb-25521f1e629a" providerId="ADAL" clId="{1955EAEA-9CAE-8F41-BA49-DF50ECF16DB2}" dt="2022-11-01T19:21:31.410" v="932"/>
          <ac:inkMkLst>
            <pc:docMk/>
            <pc:sldMk cId="3118761481" sldId="260"/>
            <ac:inkMk id="19" creationId="{D415CF34-7763-7CDD-5777-01ACD919C9F6}"/>
          </ac:inkMkLst>
        </pc:inkChg>
        <pc:inkChg chg="add del">
          <ac:chgData name="Bakó Borka" userId="3ebc435d-84f1-4c05-bebb-25521f1e629a" providerId="ADAL" clId="{1955EAEA-9CAE-8F41-BA49-DF50ECF16DB2}" dt="2022-11-01T19:21:31.410" v="932"/>
          <ac:inkMkLst>
            <pc:docMk/>
            <pc:sldMk cId="3118761481" sldId="260"/>
            <ac:inkMk id="20" creationId="{99653100-308A-152F-904B-7C3DD05DBAA2}"/>
          </ac:inkMkLst>
        </pc:inkChg>
        <pc:inkChg chg="add del">
          <ac:chgData name="Bakó Borka" userId="3ebc435d-84f1-4c05-bebb-25521f1e629a" providerId="ADAL" clId="{1955EAEA-9CAE-8F41-BA49-DF50ECF16DB2}" dt="2022-11-01T19:21:09.052" v="918"/>
          <ac:inkMkLst>
            <pc:docMk/>
            <pc:sldMk cId="3118761481" sldId="260"/>
            <ac:inkMk id="21" creationId="{677AAB48-B38A-0336-4722-B26AD32E0F1E}"/>
          </ac:inkMkLst>
        </pc:inkChg>
        <pc:inkChg chg="add del">
          <ac:chgData name="Bakó Borka" userId="3ebc435d-84f1-4c05-bebb-25521f1e629a" providerId="ADAL" clId="{1955EAEA-9CAE-8F41-BA49-DF50ECF16DB2}" dt="2022-11-01T19:21:09.052" v="918"/>
          <ac:inkMkLst>
            <pc:docMk/>
            <pc:sldMk cId="3118761481" sldId="260"/>
            <ac:inkMk id="22" creationId="{77FE8817-EFE7-9EF6-35CD-B8A56A440EEF}"/>
          </ac:inkMkLst>
        </pc:inkChg>
        <pc:inkChg chg="add del">
          <ac:chgData name="Bakó Borka" userId="3ebc435d-84f1-4c05-bebb-25521f1e629a" providerId="ADAL" clId="{1955EAEA-9CAE-8F41-BA49-DF50ECF16DB2}" dt="2022-11-01T19:21:09.052" v="918"/>
          <ac:inkMkLst>
            <pc:docMk/>
            <pc:sldMk cId="3118761481" sldId="260"/>
            <ac:inkMk id="23" creationId="{6578EF98-2B3C-301F-9537-4068AF8A8FFE}"/>
          </ac:inkMkLst>
        </pc:inkChg>
        <pc:inkChg chg="add del">
          <ac:chgData name="Bakó Borka" userId="3ebc435d-84f1-4c05-bebb-25521f1e629a" providerId="ADAL" clId="{1955EAEA-9CAE-8F41-BA49-DF50ECF16DB2}" dt="2022-11-01T19:21:09.052" v="918"/>
          <ac:inkMkLst>
            <pc:docMk/>
            <pc:sldMk cId="3118761481" sldId="260"/>
            <ac:inkMk id="24" creationId="{43FB6786-AC61-17C0-9484-1087A055A88C}"/>
          </ac:inkMkLst>
        </pc:inkChg>
        <pc:inkChg chg="add del">
          <ac:chgData name="Bakó Borka" userId="3ebc435d-84f1-4c05-bebb-25521f1e629a" providerId="ADAL" clId="{1955EAEA-9CAE-8F41-BA49-DF50ECF16DB2}" dt="2022-11-01T19:21:09.052" v="918"/>
          <ac:inkMkLst>
            <pc:docMk/>
            <pc:sldMk cId="3118761481" sldId="260"/>
            <ac:inkMk id="25" creationId="{E26A3205-E2BD-A771-5075-E027FAF1BE35}"/>
          </ac:inkMkLst>
        </pc:inkChg>
        <pc:inkChg chg="add del reco">
          <ac:chgData name="Bakó Borka" userId="3ebc435d-84f1-4c05-bebb-25521f1e629a" providerId="ADAL" clId="{1955EAEA-9CAE-8F41-BA49-DF50ECF16DB2}" dt="2022-11-01T19:21:39.867" v="941"/>
          <ac:inkMkLst>
            <pc:docMk/>
            <pc:sldMk cId="3118761481" sldId="260"/>
            <ac:inkMk id="26" creationId="{42F0546E-BA1E-9B0F-EEE0-3A49DF5EA764}"/>
          </ac:inkMkLst>
        </pc:inkChg>
        <pc:inkChg chg="add del mod reco">
          <ac:chgData name="Bakó Borka" userId="3ebc435d-84f1-4c05-bebb-25521f1e629a" providerId="ADAL" clId="{1955EAEA-9CAE-8F41-BA49-DF50ECF16DB2}" dt="2022-11-01T19:38:05.116" v="1311"/>
          <ac:inkMkLst>
            <pc:docMk/>
            <pc:sldMk cId="3118761481" sldId="260"/>
            <ac:inkMk id="27" creationId="{05F0F5B9-9CC3-A54F-AD5E-5EE62DA290F2}"/>
          </ac:inkMkLst>
        </pc:inkChg>
        <pc:inkChg chg="add del">
          <ac:chgData name="Bakó Borka" userId="3ebc435d-84f1-4c05-bebb-25521f1e629a" providerId="ADAL" clId="{1955EAEA-9CAE-8F41-BA49-DF50ECF16DB2}" dt="2022-11-01T19:21:13.225" v="922"/>
          <ac:inkMkLst>
            <pc:docMk/>
            <pc:sldMk cId="3118761481" sldId="260"/>
            <ac:inkMk id="28" creationId="{FB72405C-9B2B-7CD0-CA5E-AC5D0D3AEB32}"/>
          </ac:inkMkLst>
        </pc:inkChg>
        <pc:inkChg chg="add del">
          <ac:chgData name="Bakó Borka" userId="3ebc435d-84f1-4c05-bebb-25521f1e629a" providerId="ADAL" clId="{1955EAEA-9CAE-8F41-BA49-DF50ECF16DB2}" dt="2022-11-01T19:21:13.225" v="922"/>
          <ac:inkMkLst>
            <pc:docMk/>
            <pc:sldMk cId="3118761481" sldId="260"/>
            <ac:inkMk id="29" creationId="{3A9A6559-582A-7929-7445-E52FFC3011DE}"/>
          </ac:inkMkLst>
        </pc:inkChg>
        <pc:inkChg chg="add del">
          <ac:chgData name="Bakó Borka" userId="3ebc435d-84f1-4c05-bebb-25521f1e629a" providerId="ADAL" clId="{1955EAEA-9CAE-8F41-BA49-DF50ECF16DB2}" dt="2022-11-01T19:21:13.225" v="922"/>
          <ac:inkMkLst>
            <pc:docMk/>
            <pc:sldMk cId="3118761481" sldId="260"/>
            <ac:inkMk id="30" creationId="{DA54D841-D15E-3E76-C1A6-2636A5A42B16}"/>
          </ac:inkMkLst>
        </pc:inkChg>
        <pc:inkChg chg="add del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31" creationId="{DAD9B48A-02A2-CA3D-D47D-0806958225AE}"/>
          </ac:inkMkLst>
        </pc:inkChg>
        <pc:inkChg chg="add del">
          <ac:chgData name="Bakó Borka" userId="3ebc435d-84f1-4c05-bebb-25521f1e629a" providerId="ADAL" clId="{1955EAEA-9CAE-8F41-BA49-DF50ECF16DB2}" dt="2022-11-01T19:21:15.513" v="925"/>
          <ac:inkMkLst>
            <pc:docMk/>
            <pc:sldMk cId="3118761481" sldId="260"/>
            <ac:inkMk id="32" creationId="{2E4C075B-2F74-9E10-A58A-CC41B2970B60}"/>
          </ac:inkMkLst>
        </pc:inkChg>
        <pc:inkChg chg="add del">
          <ac:chgData name="Bakó Borka" userId="3ebc435d-84f1-4c05-bebb-25521f1e629a" providerId="ADAL" clId="{1955EAEA-9CAE-8F41-BA49-DF50ECF16DB2}" dt="2022-11-01T19:21:15.513" v="925"/>
          <ac:inkMkLst>
            <pc:docMk/>
            <pc:sldMk cId="3118761481" sldId="260"/>
            <ac:inkMk id="33" creationId="{7EC589EA-AFB2-27E7-2C14-785347BD9691}"/>
          </ac:inkMkLst>
        </pc:inkChg>
        <pc:inkChg chg="add del mod reco">
          <ac:chgData name="Bakó Borka" userId="3ebc435d-84f1-4c05-bebb-25521f1e629a" providerId="ADAL" clId="{1955EAEA-9CAE-8F41-BA49-DF50ECF16DB2}" dt="2022-11-01T19:40:18.101" v="1378"/>
          <ac:inkMkLst>
            <pc:docMk/>
            <pc:sldMk cId="3118761481" sldId="260"/>
            <ac:inkMk id="34" creationId="{6E71A15F-80C7-3F9D-B28F-4B9333F0B341}"/>
          </ac:inkMkLst>
        </pc:inkChg>
        <pc:inkChg chg="add del">
          <ac:chgData name="Bakó Borka" userId="3ebc435d-84f1-4c05-bebb-25521f1e629a" providerId="ADAL" clId="{1955EAEA-9CAE-8F41-BA49-DF50ECF16DB2}" dt="2022-11-01T19:21:24.513" v="929"/>
          <ac:inkMkLst>
            <pc:docMk/>
            <pc:sldMk cId="3118761481" sldId="260"/>
            <ac:inkMk id="35" creationId="{379C8142-C123-66B0-C710-B82951CF1584}"/>
          </ac:inkMkLst>
        </pc:inkChg>
        <pc:inkChg chg="add del">
          <ac:chgData name="Bakó Borka" userId="3ebc435d-84f1-4c05-bebb-25521f1e629a" providerId="ADAL" clId="{1955EAEA-9CAE-8F41-BA49-DF50ECF16DB2}" dt="2022-11-01T19:21:24.513" v="929"/>
          <ac:inkMkLst>
            <pc:docMk/>
            <pc:sldMk cId="3118761481" sldId="260"/>
            <ac:inkMk id="36" creationId="{85A1CF2B-CC9D-2528-E8D5-14ABFF6AC598}"/>
          </ac:inkMkLst>
        </pc:inkChg>
        <pc:inkChg chg="add del">
          <ac:chgData name="Bakó Borka" userId="3ebc435d-84f1-4c05-bebb-25521f1e629a" providerId="ADAL" clId="{1955EAEA-9CAE-8F41-BA49-DF50ECF16DB2}" dt="2022-11-01T19:21:24.513" v="929"/>
          <ac:inkMkLst>
            <pc:docMk/>
            <pc:sldMk cId="3118761481" sldId="260"/>
            <ac:inkMk id="37" creationId="{FAAB048A-FF1E-4F8C-9AD3-AB12668E0DE3}"/>
          </ac:inkMkLst>
        </pc:inkChg>
        <pc:inkChg chg="add del mod reco">
          <ac:chgData name="Bakó Borka" userId="3ebc435d-84f1-4c05-bebb-25521f1e629a" providerId="ADAL" clId="{1955EAEA-9CAE-8F41-BA49-DF50ECF16DB2}" dt="2022-11-01T19:40:18.097" v="1377"/>
          <ac:inkMkLst>
            <pc:docMk/>
            <pc:sldMk cId="3118761481" sldId="260"/>
            <ac:inkMk id="38" creationId="{E941ADC5-C2F2-0E4C-83E8-AB17BB1C8FE8}"/>
          </ac:inkMkLst>
        </pc:inkChg>
        <pc:inkChg chg="add del">
          <ac:chgData name="Bakó Borka" userId="3ebc435d-84f1-4c05-bebb-25521f1e629a" providerId="ADAL" clId="{1955EAEA-9CAE-8F41-BA49-DF50ECF16DB2}" dt="2022-11-01T19:21:31.410" v="932"/>
          <ac:inkMkLst>
            <pc:docMk/>
            <pc:sldMk cId="3118761481" sldId="260"/>
            <ac:inkMk id="39" creationId="{C212E2F3-E29F-4168-D981-878E2ED6A7F0}"/>
          </ac:inkMkLst>
        </pc:inkChg>
        <pc:inkChg chg="add del">
          <ac:chgData name="Bakó Borka" userId="3ebc435d-84f1-4c05-bebb-25521f1e629a" providerId="ADAL" clId="{1955EAEA-9CAE-8F41-BA49-DF50ECF16DB2}" dt="2022-11-01T19:21:31.410" v="932"/>
          <ac:inkMkLst>
            <pc:docMk/>
            <pc:sldMk cId="3118761481" sldId="260"/>
            <ac:inkMk id="40" creationId="{AA1BB579-9E38-4456-7E12-1D16B3AC2F37}"/>
          </ac:inkMkLst>
        </pc:inkChg>
        <pc:inkChg chg="add del reco">
          <ac:chgData name="Bakó Borka" userId="3ebc435d-84f1-4c05-bebb-25521f1e629a" providerId="ADAL" clId="{1955EAEA-9CAE-8F41-BA49-DF50ECF16DB2}" dt="2022-11-01T19:21:39.864" v="940"/>
          <ac:inkMkLst>
            <pc:docMk/>
            <pc:sldMk cId="3118761481" sldId="260"/>
            <ac:inkMk id="41" creationId="{2781E429-7967-1094-4763-25B8DE1F34B3}"/>
          </ac:inkMkLst>
        </pc:inkChg>
        <pc:inkChg chg="add del">
          <ac:chgData name="Bakó Borka" userId="3ebc435d-84f1-4c05-bebb-25521f1e629a" providerId="ADAL" clId="{1955EAEA-9CAE-8F41-BA49-DF50ECF16DB2}" dt="2022-11-01T19:21:36.601" v="936"/>
          <ac:inkMkLst>
            <pc:docMk/>
            <pc:sldMk cId="3118761481" sldId="260"/>
            <ac:inkMk id="42" creationId="{3857C9B7-67CE-FC97-8157-A2DB4C5DA807}"/>
          </ac:inkMkLst>
        </pc:inkChg>
        <pc:inkChg chg="add del">
          <ac:chgData name="Bakó Borka" userId="3ebc435d-84f1-4c05-bebb-25521f1e629a" providerId="ADAL" clId="{1955EAEA-9CAE-8F41-BA49-DF50ECF16DB2}" dt="2022-11-01T19:21:36.601" v="936"/>
          <ac:inkMkLst>
            <pc:docMk/>
            <pc:sldMk cId="3118761481" sldId="260"/>
            <ac:inkMk id="43" creationId="{B065DF13-BF95-6CB2-7DE5-AEF19B0451CB}"/>
          </ac:inkMkLst>
        </pc:inkChg>
        <pc:inkChg chg="add del">
          <ac:chgData name="Bakó Borka" userId="3ebc435d-84f1-4c05-bebb-25521f1e629a" providerId="ADAL" clId="{1955EAEA-9CAE-8F41-BA49-DF50ECF16DB2}" dt="2022-11-01T19:21:36.601" v="936"/>
          <ac:inkMkLst>
            <pc:docMk/>
            <pc:sldMk cId="3118761481" sldId="260"/>
            <ac:inkMk id="44" creationId="{55E7C1F8-4006-28DD-33EB-5A6626FA4E5D}"/>
          </ac:inkMkLst>
        </pc:inkChg>
        <pc:inkChg chg="add del reco">
          <ac:chgData name="Bakó Borka" userId="3ebc435d-84f1-4c05-bebb-25521f1e629a" providerId="ADAL" clId="{1955EAEA-9CAE-8F41-BA49-DF50ECF16DB2}" dt="2022-11-01T19:21:39.860" v="939"/>
          <ac:inkMkLst>
            <pc:docMk/>
            <pc:sldMk cId="3118761481" sldId="260"/>
            <ac:inkMk id="45" creationId="{2ABA2FEA-FF59-16F0-DEFA-4279170BA46D}"/>
          </ac:inkMkLst>
        </pc:inkChg>
        <pc:inkChg chg="add del">
          <ac:chgData name="Bakó Borka" userId="3ebc435d-84f1-4c05-bebb-25521f1e629a" providerId="ADAL" clId="{1955EAEA-9CAE-8F41-BA49-DF50ECF16DB2}" dt="2022-11-01T19:21:39.857" v="938"/>
          <ac:inkMkLst>
            <pc:docMk/>
            <pc:sldMk cId="3118761481" sldId="260"/>
            <ac:inkMk id="46" creationId="{7D20D150-C978-C7A4-9394-A62273E10666}"/>
          </ac:inkMkLst>
        </pc:inkChg>
        <pc:inkChg chg="add del">
          <ac:chgData name="Bakó Borka" userId="3ebc435d-84f1-4c05-bebb-25521f1e629a" providerId="ADAL" clId="{1955EAEA-9CAE-8F41-BA49-DF50ECF16DB2}" dt="2022-11-01T19:21:44.240" v="946"/>
          <ac:inkMkLst>
            <pc:docMk/>
            <pc:sldMk cId="3118761481" sldId="260"/>
            <ac:inkMk id="47" creationId="{5345F415-FDEC-95C8-DF77-A42C1D8CB60A}"/>
          </ac:inkMkLst>
        </pc:inkChg>
        <pc:inkChg chg="add del">
          <ac:chgData name="Bakó Borka" userId="3ebc435d-84f1-4c05-bebb-25521f1e629a" providerId="ADAL" clId="{1955EAEA-9CAE-8F41-BA49-DF50ECF16DB2}" dt="2022-11-01T19:21:44.234" v="945"/>
          <ac:inkMkLst>
            <pc:docMk/>
            <pc:sldMk cId="3118761481" sldId="260"/>
            <ac:inkMk id="48" creationId="{797B33A3-54CD-386B-5AD5-2A37B728EB68}"/>
          </ac:inkMkLst>
        </pc:inkChg>
        <pc:inkChg chg="add del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49" creationId="{59950273-4022-90D7-2184-9D68303FBA07}"/>
          </ac:inkMkLst>
        </pc:inkChg>
        <pc:inkChg chg="add del">
          <ac:chgData name="Bakó Borka" userId="3ebc435d-84f1-4c05-bebb-25521f1e629a" providerId="ADAL" clId="{1955EAEA-9CAE-8F41-BA49-DF50ECF16DB2}" dt="2022-11-01T19:21:41.352" v="944"/>
          <ac:inkMkLst>
            <pc:docMk/>
            <pc:sldMk cId="3118761481" sldId="260"/>
            <ac:inkMk id="50" creationId="{1B645CD5-E9FE-4E0E-8640-137BD3A79BC6}"/>
          </ac:inkMkLst>
        </pc:inkChg>
        <pc:inkChg chg="add del reco">
          <ac:chgData name="Bakó Borka" userId="3ebc435d-84f1-4c05-bebb-25521f1e629a" providerId="ADAL" clId="{1955EAEA-9CAE-8F41-BA49-DF50ECF16DB2}" dt="2022-11-01T19:21:41.352" v="944"/>
          <ac:inkMkLst>
            <pc:docMk/>
            <pc:sldMk cId="3118761481" sldId="260"/>
            <ac:inkMk id="51" creationId="{CB1E8935-2FB7-FFB5-CBDD-974BC8417C09}"/>
          </ac:inkMkLst>
        </pc:inkChg>
        <pc:inkChg chg="add del">
          <ac:chgData name="Bakó Borka" userId="3ebc435d-84f1-4c05-bebb-25521f1e629a" providerId="ADAL" clId="{1955EAEA-9CAE-8F41-BA49-DF50ECF16DB2}" dt="2022-11-01T19:21:45.266" v="947"/>
          <ac:inkMkLst>
            <pc:docMk/>
            <pc:sldMk cId="3118761481" sldId="260"/>
            <ac:inkMk id="52" creationId="{49AE9BC3-A186-5088-FA9B-4FAC2EAA9C61}"/>
          </ac:inkMkLst>
        </pc:inkChg>
        <pc:inkChg chg="add del">
          <ac:chgData name="Bakó Borka" userId="3ebc435d-84f1-4c05-bebb-25521f1e629a" providerId="ADAL" clId="{1955EAEA-9CAE-8F41-BA49-DF50ECF16DB2}" dt="2022-11-01T19:21:45.266" v="947"/>
          <ac:inkMkLst>
            <pc:docMk/>
            <pc:sldMk cId="3118761481" sldId="260"/>
            <ac:inkMk id="53" creationId="{C9707E1D-7F18-B13D-544E-8036C4A3D220}"/>
          </ac:inkMkLst>
        </pc:inkChg>
        <pc:inkChg chg="add del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54" creationId="{A57D3E5E-946A-F4F1-1E93-7EC0A51F6BF1}"/>
          </ac:inkMkLst>
        </pc:inkChg>
        <pc:inkChg chg="add del">
          <ac:chgData name="Bakó Borka" userId="3ebc435d-84f1-4c05-bebb-25521f1e629a" providerId="ADAL" clId="{1955EAEA-9CAE-8F41-BA49-DF50ECF16DB2}" dt="2022-11-01T19:21:52.484" v="951"/>
          <ac:inkMkLst>
            <pc:docMk/>
            <pc:sldMk cId="3118761481" sldId="260"/>
            <ac:inkMk id="55" creationId="{BC58B74F-04D1-B5F6-C1C5-8FE3FD28A32C}"/>
          </ac:inkMkLst>
        </pc:inkChg>
        <pc:inkChg chg="add del">
          <ac:chgData name="Bakó Borka" userId="3ebc435d-84f1-4c05-bebb-25521f1e629a" providerId="ADAL" clId="{1955EAEA-9CAE-8F41-BA49-DF50ECF16DB2}" dt="2022-11-01T19:21:52.129" v="950"/>
          <ac:inkMkLst>
            <pc:docMk/>
            <pc:sldMk cId="3118761481" sldId="260"/>
            <ac:inkMk id="56" creationId="{BFC14F86-DDBC-305C-604F-69049EDC9460}"/>
          </ac:inkMkLst>
        </pc:inkChg>
        <pc:inkChg chg="add del">
          <ac:chgData name="Bakó Borka" userId="3ebc435d-84f1-4c05-bebb-25521f1e629a" providerId="ADAL" clId="{1955EAEA-9CAE-8F41-BA49-DF50ECF16DB2}" dt="2022-11-01T19:29:40.282" v="1083"/>
          <ac:inkMkLst>
            <pc:docMk/>
            <pc:sldMk cId="3118761481" sldId="260"/>
            <ac:inkMk id="57" creationId="{DBC06291-EFAB-504E-3464-1EA9279F5797}"/>
          </ac:inkMkLst>
        </pc:inkChg>
        <pc:inkChg chg="add del">
          <ac:chgData name="Bakó Borka" userId="3ebc435d-84f1-4c05-bebb-25521f1e629a" providerId="ADAL" clId="{1955EAEA-9CAE-8F41-BA49-DF50ECF16DB2}" dt="2022-11-01T19:29:40.280" v="1082"/>
          <ac:inkMkLst>
            <pc:docMk/>
            <pc:sldMk cId="3118761481" sldId="260"/>
            <ac:inkMk id="58" creationId="{68A7FBED-ECA4-B88A-FE53-B9265B582D75}"/>
          </ac:inkMkLst>
        </pc:inkChg>
        <pc:inkChg chg="add del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59" creationId="{18A655CD-DA8C-6D2C-0CD9-367FF8C2EFD6}"/>
          </ac:inkMkLst>
        </pc:inkChg>
        <pc:inkChg chg="add del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60" creationId="{C9626BB7-A2DC-28E7-E224-BD843D7C7BE4}"/>
          </ac:inkMkLst>
        </pc:inkChg>
        <pc:inkChg chg="add del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61" creationId="{A2AA70EB-82CC-4D55-5327-FE1F418FCEFF}"/>
          </ac:inkMkLst>
        </pc:inkChg>
        <pc:inkChg chg="add del mod">
          <ac:chgData name="Bakó Borka" userId="3ebc435d-84f1-4c05-bebb-25521f1e629a" providerId="ADAL" clId="{1955EAEA-9CAE-8F41-BA49-DF50ECF16DB2}" dt="2022-11-01T19:34:07.660" v="1198"/>
          <ac:inkMkLst>
            <pc:docMk/>
            <pc:sldMk cId="3118761481" sldId="260"/>
            <ac:inkMk id="62" creationId="{A823BEC8-959C-121A-C9A2-E1FB26D73AEE}"/>
          </ac:inkMkLst>
        </pc:inkChg>
        <pc:inkChg chg="add del">
          <ac:chgData name="Bakó Borka" userId="3ebc435d-84f1-4c05-bebb-25521f1e629a" providerId="ADAL" clId="{1955EAEA-9CAE-8F41-BA49-DF50ECF16DB2}" dt="2022-11-01T19:22:08.252" v="960"/>
          <ac:inkMkLst>
            <pc:docMk/>
            <pc:sldMk cId="3118761481" sldId="260"/>
            <ac:inkMk id="63" creationId="{C17AD214-B0B9-EF16-290A-6AC6277C208D}"/>
          </ac:inkMkLst>
        </pc:inkChg>
        <pc:inkChg chg="add del reco">
          <ac:chgData name="Bakó Borka" userId="3ebc435d-84f1-4c05-bebb-25521f1e629a" providerId="ADAL" clId="{1955EAEA-9CAE-8F41-BA49-DF50ECF16DB2}" dt="2022-11-01T19:22:08.252" v="960"/>
          <ac:inkMkLst>
            <pc:docMk/>
            <pc:sldMk cId="3118761481" sldId="260"/>
            <ac:inkMk id="64" creationId="{48122559-5F49-524F-D83D-049580D7ECAA}"/>
          </ac:inkMkLst>
        </pc:inkChg>
        <pc:inkChg chg="add del">
          <ac:chgData name="Bakó Borka" userId="3ebc435d-84f1-4c05-bebb-25521f1e629a" providerId="ADAL" clId="{1955EAEA-9CAE-8F41-BA49-DF50ECF16DB2}" dt="2022-11-01T19:22:12.933" v="963"/>
          <ac:inkMkLst>
            <pc:docMk/>
            <pc:sldMk cId="3118761481" sldId="260"/>
            <ac:inkMk id="65" creationId="{64B55108-7B38-0A38-48AA-DA101661497D}"/>
          </ac:inkMkLst>
        </pc:inkChg>
        <pc:inkChg chg="add del">
          <ac:chgData name="Bakó Borka" userId="3ebc435d-84f1-4c05-bebb-25521f1e629a" providerId="ADAL" clId="{1955EAEA-9CAE-8F41-BA49-DF50ECF16DB2}" dt="2022-11-01T19:22:12.933" v="963"/>
          <ac:inkMkLst>
            <pc:docMk/>
            <pc:sldMk cId="3118761481" sldId="260"/>
            <ac:inkMk id="66" creationId="{3A871B4A-D7DD-8990-738D-45F9A0D300F8}"/>
          </ac:inkMkLst>
        </pc:inkChg>
        <pc:inkChg chg="add del mod reco">
          <ac:chgData name="Bakó Borka" userId="3ebc435d-84f1-4c05-bebb-25521f1e629a" providerId="ADAL" clId="{1955EAEA-9CAE-8F41-BA49-DF50ECF16DB2}" dt="2022-11-01T19:34:07.659" v="1197"/>
          <ac:inkMkLst>
            <pc:docMk/>
            <pc:sldMk cId="3118761481" sldId="260"/>
            <ac:inkMk id="67" creationId="{473B94F2-4F6C-7E80-CE27-C93BD2EB417B}"/>
          </ac:inkMkLst>
        </pc:inkChg>
        <pc:inkChg chg="add del">
          <ac:chgData name="Bakó Borka" userId="3ebc435d-84f1-4c05-bebb-25521f1e629a" providerId="ADAL" clId="{1955EAEA-9CAE-8F41-BA49-DF50ECF16DB2}" dt="2022-11-01T19:22:19.010" v="971"/>
          <ac:inkMkLst>
            <pc:docMk/>
            <pc:sldMk cId="3118761481" sldId="260"/>
            <ac:inkMk id="68" creationId="{0070B881-6318-D7AD-1746-DBEE53FBF935}"/>
          </ac:inkMkLst>
        </pc:inkChg>
        <pc:inkChg chg="add del">
          <ac:chgData name="Bakó Borka" userId="3ebc435d-84f1-4c05-bebb-25521f1e629a" providerId="ADAL" clId="{1955EAEA-9CAE-8F41-BA49-DF50ECF16DB2}" dt="2022-11-01T19:22:19.010" v="971"/>
          <ac:inkMkLst>
            <pc:docMk/>
            <pc:sldMk cId="3118761481" sldId="260"/>
            <ac:inkMk id="69" creationId="{6E136B87-9E1C-33BD-21D4-AE5E72847E89}"/>
          </ac:inkMkLst>
        </pc:inkChg>
        <pc:inkChg chg="add del">
          <ac:chgData name="Bakó Borka" userId="3ebc435d-84f1-4c05-bebb-25521f1e629a" providerId="ADAL" clId="{1955EAEA-9CAE-8F41-BA49-DF50ECF16DB2}" dt="2022-11-01T19:22:19.010" v="971"/>
          <ac:inkMkLst>
            <pc:docMk/>
            <pc:sldMk cId="3118761481" sldId="260"/>
            <ac:inkMk id="70" creationId="{C4148219-E57F-9371-BBC1-0A9AA595CD25}"/>
          </ac:inkMkLst>
        </pc:inkChg>
        <pc:inkChg chg="add del">
          <ac:chgData name="Bakó Borka" userId="3ebc435d-84f1-4c05-bebb-25521f1e629a" providerId="ADAL" clId="{1955EAEA-9CAE-8F41-BA49-DF50ECF16DB2}" dt="2022-11-01T19:22:19.010" v="971"/>
          <ac:inkMkLst>
            <pc:docMk/>
            <pc:sldMk cId="3118761481" sldId="260"/>
            <ac:inkMk id="71" creationId="{DA4EF76B-BC8B-1800-A6E7-712008228F22}"/>
          </ac:inkMkLst>
        </pc:inkChg>
        <pc:inkChg chg="add del">
          <ac:chgData name="Bakó Borka" userId="3ebc435d-84f1-4c05-bebb-25521f1e629a" providerId="ADAL" clId="{1955EAEA-9CAE-8F41-BA49-DF50ECF16DB2}" dt="2022-11-01T19:22:19.010" v="971"/>
          <ac:inkMkLst>
            <pc:docMk/>
            <pc:sldMk cId="3118761481" sldId="260"/>
            <ac:inkMk id="72" creationId="{07F17F47-F1B1-6848-3F33-5B0CC4DD388D}"/>
          </ac:inkMkLst>
        </pc:inkChg>
        <pc:inkChg chg="add del">
          <ac:chgData name="Bakó Borka" userId="3ebc435d-84f1-4c05-bebb-25521f1e629a" providerId="ADAL" clId="{1955EAEA-9CAE-8F41-BA49-DF50ECF16DB2}" dt="2022-11-01T19:22:19.010" v="971"/>
          <ac:inkMkLst>
            <pc:docMk/>
            <pc:sldMk cId="3118761481" sldId="260"/>
            <ac:inkMk id="73" creationId="{ED4FFECA-96D7-F0EF-5FB6-3CED43DFF8FC}"/>
          </ac:inkMkLst>
        </pc:inkChg>
        <pc:inkChg chg="add del">
          <ac:chgData name="Bakó Borka" userId="3ebc435d-84f1-4c05-bebb-25521f1e629a" providerId="ADAL" clId="{1955EAEA-9CAE-8F41-BA49-DF50ECF16DB2}" dt="2022-11-01T19:22:19.010" v="971"/>
          <ac:inkMkLst>
            <pc:docMk/>
            <pc:sldMk cId="3118761481" sldId="260"/>
            <ac:inkMk id="74" creationId="{839B3A53-15FB-AFB4-4424-42A41C6632FA}"/>
          </ac:inkMkLst>
        </pc:inkChg>
        <pc:inkChg chg="add del reco">
          <ac:chgData name="Bakó Borka" userId="3ebc435d-84f1-4c05-bebb-25521f1e629a" providerId="ADAL" clId="{1955EAEA-9CAE-8F41-BA49-DF50ECF16DB2}" dt="2022-11-01T19:29:40.276" v="1081"/>
          <ac:inkMkLst>
            <pc:docMk/>
            <pc:sldMk cId="3118761481" sldId="260"/>
            <ac:inkMk id="75" creationId="{01E87AE4-E5B1-3190-76A4-EBF9C5B56B7B}"/>
          </ac:inkMkLst>
        </pc:inkChg>
        <pc:inkChg chg="add del reco">
          <ac:chgData name="Bakó Borka" userId="3ebc435d-84f1-4c05-bebb-25521f1e629a" providerId="ADAL" clId="{1955EAEA-9CAE-8F41-BA49-DF50ECF16DB2}" dt="2022-11-01T19:29:40.273" v="1080"/>
          <ac:inkMkLst>
            <pc:docMk/>
            <pc:sldMk cId="3118761481" sldId="260"/>
            <ac:inkMk id="76" creationId="{7D19F108-F6C1-FF59-BE50-A9A95834A2EA}"/>
          </ac:inkMkLst>
        </pc:inkChg>
        <pc:inkChg chg="add del mod">
          <ac:chgData name="Bakó Borka" userId="3ebc435d-84f1-4c05-bebb-25521f1e629a" providerId="ADAL" clId="{1955EAEA-9CAE-8F41-BA49-DF50ECF16DB2}" dt="2022-11-01T19:34:07.657" v="1196"/>
          <ac:inkMkLst>
            <pc:docMk/>
            <pc:sldMk cId="3118761481" sldId="260"/>
            <ac:inkMk id="77" creationId="{43445FE6-11CF-368D-A61F-72EA6A3212BF}"/>
          </ac:inkMkLst>
        </pc:inkChg>
        <pc:inkChg chg="add del mod">
          <ac:chgData name="Bakó Borka" userId="3ebc435d-84f1-4c05-bebb-25521f1e629a" providerId="ADAL" clId="{1955EAEA-9CAE-8F41-BA49-DF50ECF16DB2}" dt="2022-11-01T19:34:07.655" v="1195"/>
          <ac:inkMkLst>
            <pc:docMk/>
            <pc:sldMk cId="3118761481" sldId="260"/>
            <ac:inkMk id="78" creationId="{4E776B27-6320-38D2-C045-2D0FA09BAF96}"/>
          </ac:inkMkLst>
        </pc:inkChg>
        <pc:inkChg chg="add del mod">
          <ac:chgData name="Bakó Borka" userId="3ebc435d-84f1-4c05-bebb-25521f1e629a" providerId="ADAL" clId="{1955EAEA-9CAE-8F41-BA49-DF50ECF16DB2}" dt="2022-11-01T19:34:07.653" v="1194"/>
          <ac:inkMkLst>
            <pc:docMk/>
            <pc:sldMk cId="3118761481" sldId="260"/>
            <ac:inkMk id="79" creationId="{397A9A3B-9E36-DBD9-29CF-1021EEC657E1}"/>
          </ac:inkMkLst>
        </pc:inkChg>
        <pc:inkChg chg="add del mod">
          <ac:chgData name="Bakó Borka" userId="3ebc435d-84f1-4c05-bebb-25521f1e629a" providerId="ADAL" clId="{1955EAEA-9CAE-8F41-BA49-DF50ECF16DB2}" dt="2022-11-01T19:34:07.651" v="1193"/>
          <ac:inkMkLst>
            <pc:docMk/>
            <pc:sldMk cId="3118761481" sldId="260"/>
            <ac:inkMk id="80" creationId="{B864CD07-F461-3B05-B020-9B2857A523ED}"/>
          </ac:inkMkLst>
        </pc:inkChg>
        <pc:inkChg chg="add del">
          <ac:chgData name="Bakó Borka" userId="3ebc435d-84f1-4c05-bebb-25521f1e629a" providerId="ADAL" clId="{1955EAEA-9CAE-8F41-BA49-DF50ECF16DB2}" dt="2022-11-01T19:24:08.849" v="978"/>
          <ac:inkMkLst>
            <pc:docMk/>
            <pc:sldMk cId="3118761481" sldId="260"/>
            <ac:inkMk id="81" creationId="{77C64AB9-3966-2689-068B-A8247BCEDC95}"/>
          </ac:inkMkLst>
        </pc:inkChg>
        <pc:inkChg chg="add del reco">
          <ac:chgData name="Bakó Borka" userId="3ebc435d-84f1-4c05-bebb-25521f1e629a" providerId="ADAL" clId="{1955EAEA-9CAE-8F41-BA49-DF50ECF16DB2}" dt="2022-11-01T19:24:08.849" v="978"/>
          <ac:inkMkLst>
            <pc:docMk/>
            <pc:sldMk cId="3118761481" sldId="260"/>
            <ac:inkMk id="82" creationId="{DB18AA12-F046-59A6-9B61-B57869A106A3}"/>
          </ac:inkMkLst>
        </pc:inkChg>
        <pc:inkChg chg="add del mod">
          <ac:chgData name="Bakó Borka" userId="3ebc435d-84f1-4c05-bebb-25521f1e629a" providerId="ADAL" clId="{1955EAEA-9CAE-8F41-BA49-DF50ECF16DB2}" dt="2022-11-01T19:34:07.649" v="1192"/>
          <ac:inkMkLst>
            <pc:docMk/>
            <pc:sldMk cId="3118761481" sldId="260"/>
            <ac:inkMk id="83" creationId="{A6C96403-DC2A-E19C-CBF6-548EC1E60F2E}"/>
          </ac:inkMkLst>
        </pc:inkChg>
        <pc:inkChg chg="add del">
          <ac:chgData name="Bakó Borka" userId="3ebc435d-84f1-4c05-bebb-25521f1e629a" providerId="ADAL" clId="{1955EAEA-9CAE-8F41-BA49-DF50ECF16DB2}" dt="2022-11-01T19:24:17.125" v="982"/>
          <ac:inkMkLst>
            <pc:docMk/>
            <pc:sldMk cId="3118761481" sldId="260"/>
            <ac:inkMk id="84" creationId="{6F85B6F7-5310-71C4-9822-0C5BE1558375}"/>
          </ac:inkMkLst>
        </pc:inkChg>
        <pc:inkChg chg="add del">
          <ac:chgData name="Bakó Borka" userId="3ebc435d-84f1-4c05-bebb-25521f1e629a" providerId="ADAL" clId="{1955EAEA-9CAE-8F41-BA49-DF50ECF16DB2}" dt="2022-11-01T19:24:17.125" v="982"/>
          <ac:inkMkLst>
            <pc:docMk/>
            <pc:sldMk cId="3118761481" sldId="260"/>
            <ac:inkMk id="85" creationId="{817BFFB3-CC46-BAD9-E801-AF7E5D9141CB}"/>
          </ac:inkMkLst>
        </pc:inkChg>
        <pc:inkChg chg="add del mod reco">
          <ac:chgData name="Bakó Borka" userId="3ebc435d-84f1-4c05-bebb-25521f1e629a" providerId="ADAL" clId="{1955EAEA-9CAE-8F41-BA49-DF50ECF16DB2}" dt="2022-11-01T19:34:07.647" v="1191"/>
          <ac:inkMkLst>
            <pc:docMk/>
            <pc:sldMk cId="3118761481" sldId="260"/>
            <ac:inkMk id="86" creationId="{4A52BBC5-9924-61F0-F4FE-29EFD792F2EC}"/>
          </ac:inkMkLst>
        </pc:inkChg>
        <pc:inkChg chg="add del">
          <ac:chgData name="Bakó Borka" userId="3ebc435d-84f1-4c05-bebb-25521f1e629a" providerId="ADAL" clId="{1955EAEA-9CAE-8F41-BA49-DF50ECF16DB2}" dt="2022-11-01T19:24:23.059" v="985"/>
          <ac:inkMkLst>
            <pc:docMk/>
            <pc:sldMk cId="3118761481" sldId="260"/>
            <ac:inkMk id="87" creationId="{5DCBCFCD-53DF-DD88-8470-A3739CA410E3}"/>
          </ac:inkMkLst>
        </pc:inkChg>
        <pc:inkChg chg="add del">
          <ac:chgData name="Bakó Borka" userId="3ebc435d-84f1-4c05-bebb-25521f1e629a" providerId="ADAL" clId="{1955EAEA-9CAE-8F41-BA49-DF50ECF16DB2}" dt="2022-11-01T19:24:23.059" v="985"/>
          <ac:inkMkLst>
            <pc:docMk/>
            <pc:sldMk cId="3118761481" sldId="260"/>
            <ac:inkMk id="88" creationId="{0FCC8DC9-DF23-48D9-C8BF-3EF605436BFA}"/>
          </ac:inkMkLst>
        </pc:inkChg>
        <pc:inkChg chg="add del mod reco">
          <ac:chgData name="Bakó Borka" userId="3ebc435d-84f1-4c05-bebb-25521f1e629a" providerId="ADAL" clId="{1955EAEA-9CAE-8F41-BA49-DF50ECF16DB2}" dt="2022-11-01T19:34:07.645" v="1190"/>
          <ac:inkMkLst>
            <pc:docMk/>
            <pc:sldMk cId="3118761481" sldId="260"/>
            <ac:inkMk id="89" creationId="{2C4D9A14-EB70-8DF6-9842-2FC790DC15BB}"/>
          </ac:inkMkLst>
        </pc:inkChg>
        <pc:inkChg chg="add del">
          <ac:chgData name="Bakó Borka" userId="3ebc435d-84f1-4c05-bebb-25521f1e629a" providerId="ADAL" clId="{1955EAEA-9CAE-8F41-BA49-DF50ECF16DB2}" dt="2022-11-01T19:34:07.642" v="1189"/>
          <ac:inkMkLst>
            <pc:docMk/>
            <pc:sldMk cId="3118761481" sldId="260"/>
            <ac:inkMk id="90" creationId="{9C44B97D-3F14-26EE-0B9A-D722AA48A1DF}"/>
          </ac:inkMkLst>
        </pc:inkChg>
        <pc:inkChg chg="add del">
          <ac:chgData name="Bakó Borka" userId="3ebc435d-84f1-4c05-bebb-25521f1e629a" providerId="ADAL" clId="{1955EAEA-9CAE-8F41-BA49-DF50ECF16DB2}" dt="2022-11-01T19:34:07.640" v="1188"/>
          <ac:inkMkLst>
            <pc:docMk/>
            <pc:sldMk cId="3118761481" sldId="260"/>
            <ac:inkMk id="91" creationId="{B481B7CF-7764-97C9-AB57-E8211D6E429C}"/>
          </ac:inkMkLst>
        </pc:inkChg>
        <pc:inkChg chg="add del">
          <ac:chgData name="Bakó Borka" userId="3ebc435d-84f1-4c05-bebb-25521f1e629a" providerId="ADAL" clId="{1955EAEA-9CAE-8F41-BA49-DF50ECF16DB2}" dt="2022-11-01T19:34:00.649" v="1182"/>
          <ac:inkMkLst>
            <pc:docMk/>
            <pc:sldMk cId="3118761481" sldId="260"/>
            <ac:inkMk id="92" creationId="{0F154529-1C35-CBAA-C088-17096AD5AC1D}"/>
          </ac:inkMkLst>
        </pc:inkChg>
        <pc:inkChg chg="add del">
          <ac:chgData name="Bakó Borka" userId="3ebc435d-84f1-4c05-bebb-25521f1e629a" providerId="ADAL" clId="{1955EAEA-9CAE-8F41-BA49-DF50ECF16DB2}" dt="2022-11-01T19:34:00.646" v="1181"/>
          <ac:inkMkLst>
            <pc:docMk/>
            <pc:sldMk cId="3118761481" sldId="260"/>
            <ac:inkMk id="93" creationId="{6BD01BE7-CE79-5A48-272D-397160F843B5}"/>
          </ac:inkMkLst>
        </pc:inkChg>
        <pc:inkChg chg="add del mod">
          <ac:chgData name="Bakó Borka" userId="3ebc435d-84f1-4c05-bebb-25521f1e629a" providerId="ADAL" clId="{1955EAEA-9CAE-8F41-BA49-DF50ECF16DB2}" dt="2022-11-01T19:34:07.638" v="1187"/>
          <ac:inkMkLst>
            <pc:docMk/>
            <pc:sldMk cId="3118761481" sldId="260"/>
            <ac:inkMk id="94" creationId="{76C84A46-5063-D4C1-E49D-B294CE4ADA91}"/>
          </ac:inkMkLst>
        </pc:inkChg>
        <pc:inkChg chg="add del mod">
          <ac:chgData name="Bakó Borka" userId="3ebc435d-84f1-4c05-bebb-25521f1e629a" providerId="ADAL" clId="{1955EAEA-9CAE-8F41-BA49-DF50ECF16DB2}" dt="2022-11-01T19:34:07.635" v="1186"/>
          <ac:inkMkLst>
            <pc:docMk/>
            <pc:sldMk cId="3118761481" sldId="260"/>
            <ac:inkMk id="95" creationId="{DA58DB13-CFDA-D45D-5B2A-78627D2AAC29}"/>
          </ac:inkMkLst>
        </pc:inkChg>
        <pc:inkChg chg="add del mod">
          <ac:chgData name="Bakó Borka" userId="3ebc435d-84f1-4c05-bebb-25521f1e629a" providerId="ADAL" clId="{1955EAEA-9CAE-8F41-BA49-DF50ECF16DB2}" dt="2022-11-01T19:34:07.632" v="1185"/>
          <ac:inkMkLst>
            <pc:docMk/>
            <pc:sldMk cId="3118761481" sldId="260"/>
            <ac:inkMk id="96" creationId="{49035F3E-D152-F739-CEBC-E174EEE45477}"/>
          </ac:inkMkLst>
        </pc:inkChg>
        <pc:inkChg chg="add del">
          <ac:chgData name="Bakó Borka" userId="3ebc435d-84f1-4c05-bebb-25521f1e629a" providerId="ADAL" clId="{1955EAEA-9CAE-8F41-BA49-DF50ECF16DB2}" dt="2022-11-01T19:29:41.234" v="1085"/>
          <ac:inkMkLst>
            <pc:docMk/>
            <pc:sldMk cId="3118761481" sldId="260"/>
            <ac:inkMk id="97" creationId="{C2AB999A-163F-58C4-1840-03BC4F3CE745}"/>
          </ac:inkMkLst>
        </pc:inkChg>
        <pc:inkChg chg="add del">
          <ac:chgData name="Bakó Borka" userId="3ebc435d-84f1-4c05-bebb-25521f1e629a" providerId="ADAL" clId="{1955EAEA-9CAE-8F41-BA49-DF50ECF16DB2}" dt="2022-11-01T19:29:51.015" v="1088"/>
          <ac:inkMkLst>
            <pc:docMk/>
            <pc:sldMk cId="3118761481" sldId="260"/>
            <ac:inkMk id="98" creationId="{D9BA27E1-B79C-5DEF-17CD-C1592E901DF0}"/>
          </ac:inkMkLst>
        </pc:inkChg>
        <pc:inkChg chg="add del reco">
          <ac:chgData name="Bakó Borka" userId="3ebc435d-84f1-4c05-bebb-25521f1e629a" providerId="ADAL" clId="{1955EAEA-9CAE-8F41-BA49-DF50ECF16DB2}" dt="2022-11-01T19:29:51.015" v="1088"/>
          <ac:inkMkLst>
            <pc:docMk/>
            <pc:sldMk cId="3118761481" sldId="260"/>
            <ac:inkMk id="99" creationId="{CEC286AD-9044-2839-4C73-CF480699FDE7}"/>
          </ac:inkMkLst>
        </pc:inkChg>
        <pc:inkChg chg="add del">
          <ac:chgData name="Bakó Borka" userId="3ebc435d-84f1-4c05-bebb-25521f1e629a" providerId="ADAL" clId="{1955EAEA-9CAE-8F41-BA49-DF50ECF16DB2}" dt="2022-11-01T19:32:08.329" v="1133"/>
          <ac:inkMkLst>
            <pc:docMk/>
            <pc:sldMk cId="3118761481" sldId="260"/>
            <ac:inkMk id="100" creationId="{16DF252A-F115-48FD-6D8B-E4BA73CF3854}"/>
          </ac:inkMkLst>
        </pc:inkChg>
        <pc:inkChg chg="add del">
          <ac:chgData name="Bakó Borka" userId="3ebc435d-84f1-4c05-bebb-25521f1e629a" providerId="ADAL" clId="{1955EAEA-9CAE-8F41-BA49-DF50ECF16DB2}" dt="2022-11-01T19:32:18.421" v="1138"/>
          <ac:inkMkLst>
            <pc:docMk/>
            <pc:sldMk cId="3118761481" sldId="260"/>
            <ac:inkMk id="101" creationId="{2BB1FD9B-AED8-560C-7170-9295E6371122}"/>
          </ac:inkMkLst>
        </pc:inkChg>
        <pc:inkChg chg="add del">
          <ac:chgData name="Bakó Borka" userId="3ebc435d-84f1-4c05-bebb-25521f1e629a" providerId="ADAL" clId="{1955EAEA-9CAE-8F41-BA49-DF50ECF16DB2}" dt="2022-11-01T19:30:25.216" v="1094"/>
          <ac:inkMkLst>
            <pc:docMk/>
            <pc:sldMk cId="3118761481" sldId="260"/>
            <ac:inkMk id="102" creationId="{0690E4C5-6E76-2280-B909-DE623DACC880}"/>
          </ac:inkMkLst>
        </pc:inkChg>
        <pc:inkChg chg="add del">
          <ac:chgData name="Bakó Borka" userId="3ebc435d-84f1-4c05-bebb-25521f1e629a" providerId="ADAL" clId="{1955EAEA-9CAE-8F41-BA49-DF50ECF16DB2}" dt="2022-11-01T19:30:25.216" v="1094"/>
          <ac:inkMkLst>
            <pc:docMk/>
            <pc:sldMk cId="3118761481" sldId="260"/>
            <ac:inkMk id="103" creationId="{C474C926-FEEE-B852-B592-03A31C3FB9E4}"/>
          </ac:inkMkLst>
        </pc:inkChg>
        <pc:inkChg chg="add del mod reco">
          <ac:chgData name="Bakó Borka" userId="3ebc435d-84f1-4c05-bebb-25521f1e629a" providerId="ADAL" clId="{1955EAEA-9CAE-8F41-BA49-DF50ECF16DB2}" dt="2022-11-01T19:37:46.755" v="1308"/>
          <ac:inkMkLst>
            <pc:docMk/>
            <pc:sldMk cId="3118761481" sldId="260"/>
            <ac:inkMk id="104" creationId="{2225BCCF-40FF-C4F4-79A8-FF5A91B26288}"/>
          </ac:inkMkLst>
        </pc:inkChg>
        <pc:inkChg chg="add del">
          <ac:chgData name="Bakó Borka" userId="3ebc435d-84f1-4c05-bebb-25521f1e629a" providerId="ADAL" clId="{1955EAEA-9CAE-8F41-BA49-DF50ECF16DB2}" dt="2022-11-01T19:30:27.868" v="1097"/>
          <ac:inkMkLst>
            <pc:docMk/>
            <pc:sldMk cId="3118761481" sldId="260"/>
            <ac:inkMk id="105" creationId="{5EA866F0-0880-A4BA-58B9-F6C90B8ADFC5}"/>
          </ac:inkMkLst>
        </pc:inkChg>
        <pc:inkChg chg="add del">
          <ac:chgData name="Bakó Borka" userId="3ebc435d-84f1-4c05-bebb-25521f1e629a" providerId="ADAL" clId="{1955EAEA-9CAE-8F41-BA49-DF50ECF16DB2}" dt="2022-11-01T19:30:27.868" v="1097"/>
          <ac:inkMkLst>
            <pc:docMk/>
            <pc:sldMk cId="3118761481" sldId="260"/>
            <ac:inkMk id="106" creationId="{AA01C435-7C17-B584-189F-561C09C47340}"/>
          </ac:inkMkLst>
        </pc:inkChg>
        <pc:inkChg chg="add del mod reco">
          <ac:chgData name="Bakó Borka" userId="3ebc435d-84f1-4c05-bebb-25521f1e629a" providerId="ADAL" clId="{1955EAEA-9CAE-8F41-BA49-DF50ECF16DB2}" dt="2022-11-01T19:37:46.346" v="1307"/>
          <ac:inkMkLst>
            <pc:docMk/>
            <pc:sldMk cId="3118761481" sldId="260"/>
            <ac:inkMk id="107" creationId="{6A40A52A-72F7-EEDE-E00B-1CEC8A5A4074}"/>
          </ac:inkMkLst>
        </pc:inkChg>
        <pc:inkChg chg="add del mod">
          <ac:chgData name="Bakó Borka" userId="3ebc435d-84f1-4c05-bebb-25521f1e629a" providerId="ADAL" clId="{1955EAEA-9CAE-8F41-BA49-DF50ECF16DB2}" dt="2022-11-01T19:37:45.978" v="1306"/>
          <ac:inkMkLst>
            <pc:docMk/>
            <pc:sldMk cId="3118761481" sldId="260"/>
            <ac:inkMk id="108" creationId="{8A7DF2E9-DC42-2329-426B-4D6046D8B9D7}"/>
          </ac:inkMkLst>
        </pc:inkChg>
        <pc:inkChg chg="add del mod">
          <ac:chgData name="Bakó Borka" userId="3ebc435d-84f1-4c05-bebb-25521f1e629a" providerId="ADAL" clId="{1955EAEA-9CAE-8F41-BA49-DF50ECF16DB2}" dt="2022-11-01T19:37:45.735" v="1305"/>
          <ac:inkMkLst>
            <pc:docMk/>
            <pc:sldMk cId="3118761481" sldId="260"/>
            <ac:inkMk id="109" creationId="{D8E649A4-37E5-5577-FE72-274FA3CCF0EE}"/>
          </ac:inkMkLst>
        </pc:inkChg>
        <pc:inkChg chg="add del mod">
          <ac:chgData name="Bakó Borka" userId="3ebc435d-84f1-4c05-bebb-25521f1e629a" providerId="ADAL" clId="{1955EAEA-9CAE-8F41-BA49-DF50ECF16DB2}" dt="2022-11-01T19:37:45.277" v="1304"/>
          <ac:inkMkLst>
            <pc:docMk/>
            <pc:sldMk cId="3118761481" sldId="260"/>
            <ac:inkMk id="110" creationId="{CAD9E99D-7A3B-BDE5-4355-30DBCFF5E45D}"/>
          </ac:inkMkLst>
        </pc:inkChg>
        <pc:inkChg chg="add del">
          <ac:chgData name="Bakó Borka" userId="3ebc435d-84f1-4c05-bebb-25521f1e629a" providerId="ADAL" clId="{1955EAEA-9CAE-8F41-BA49-DF50ECF16DB2}" dt="2022-11-01T19:30:45.531" v="1103"/>
          <ac:inkMkLst>
            <pc:docMk/>
            <pc:sldMk cId="3118761481" sldId="260"/>
            <ac:inkMk id="111" creationId="{2FB39009-385D-3D03-43CF-FC1203B140D3}"/>
          </ac:inkMkLst>
        </pc:inkChg>
        <pc:inkChg chg="add del reco">
          <ac:chgData name="Bakó Borka" userId="3ebc435d-84f1-4c05-bebb-25521f1e629a" providerId="ADAL" clId="{1955EAEA-9CAE-8F41-BA49-DF50ECF16DB2}" dt="2022-11-01T19:30:45.531" v="1103"/>
          <ac:inkMkLst>
            <pc:docMk/>
            <pc:sldMk cId="3118761481" sldId="260"/>
            <ac:inkMk id="112" creationId="{8431AEDE-D43D-FFFF-4001-DE3BC8011263}"/>
          </ac:inkMkLst>
        </pc:inkChg>
        <pc:inkChg chg="add del mod">
          <ac:chgData name="Bakó Borka" userId="3ebc435d-84f1-4c05-bebb-25521f1e629a" providerId="ADAL" clId="{1955EAEA-9CAE-8F41-BA49-DF50ECF16DB2}" dt="2022-11-01T19:34:53.749" v="1261"/>
          <ac:inkMkLst>
            <pc:docMk/>
            <pc:sldMk cId="3118761481" sldId="260"/>
            <ac:inkMk id="113" creationId="{D3A91EAF-D620-C03C-07B4-9B83C8B19F46}"/>
          </ac:inkMkLst>
        </pc:inkChg>
        <pc:inkChg chg="add del">
          <ac:chgData name="Bakó Borka" userId="3ebc435d-84f1-4c05-bebb-25521f1e629a" providerId="ADAL" clId="{1955EAEA-9CAE-8F41-BA49-DF50ECF16DB2}" dt="2022-11-01T19:30:54.659" v="1106"/>
          <ac:inkMkLst>
            <pc:docMk/>
            <pc:sldMk cId="3118761481" sldId="260"/>
            <ac:inkMk id="114" creationId="{6E72C638-2487-D4D8-9CF3-F60085DA630B}"/>
          </ac:inkMkLst>
        </pc:inkChg>
        <pc:inkChg chg="add del mod">
          <ac:chgData name="Bakó Borka" userId="3ebc435d-84f1-4c05-bebb-25521f1e629a" providerId="ADAL" clId="{1955EAEA-9CAE-8F41-BA49-DF50ECF16DB2}" dt="2022-11-01T19:34:53.748" v="1260"/>
          <ac:inkMkLst>
            <pc:docMk/>
            <pc:sldMk cId="3118761481" sldId="260"/>
            <ac:inkMk id="115" creationId="{0E3C5F48-9BA6-AEA7-846C-4887D7571229}"/>
          </ac:inkMkLst>
        </pc:inkChg>
        <pc:inkChg chg="add del">
          <ac:chgData name="Bakó Borka" userId="3ebc435d-84f1-4c05-bebb-25521f1e629a" providerId="ADAL" clId="{1955EAEA-9CAE-8F41-BA49-DF50ECF16DB2}" dt="2022-11-01T19:31:00.150" v="1110"/>
          <ac:inkMkLst>
            <pc:docMk/>
            <pc:sldMk cId="3118761481" sldId="260"/>
            <ac:inkMk id="116" creationId="{AD31C78C-140F-FA28-42C9-5ED4B8D2547A}"/>
          </ac:inkMkLst>
        </pc:inkChg>
        <pc:inkChg chg="add del reco">
          <ac:chgData name="Bakó Borka" userId="3ebc435d-84f1-4c05-bebb-25521f1e629a" providerId="ADAL" clId="{1955EAEA-9CAE-8F41-BA49-DF50ECF16DB2}" dt="2022-11-01T19:31:00.150" v="1110"/>
          <ac:inkMkLst>
            <pc:docMk/>
            <pc:sldMk cId="3118761481" sldId="260"/>
            <ac:inkMk id="117" creationId="{50A1F041-617C-5F38-2653-3A500CAF3518}"/>
          </ac:inkMkLst>
        </pc:inkChg>
        <pc:inkChg chg="add del">
          <ac:chgData name="Bakó Borka" userId="3ebc435d-84f1-4c05-bebb-25521f1e629a" providerId="ADAL" clId="{1955EAEA-9CAE-8F41-BA49-DF50ECF16DB2}" dt="2022-11-01T19:31:04.930" v="1112"/>
          <ac:inkMkLst>
            <pc:docMk/>
            <pc:sldMk cId="3118761481" sldId="260"/>
            <ac:inkMk id="118" creationId="{2E49D7D0-7824-194B-BBD5-CC45BEA04F47}"/>
          </ac:inkMkLst>
        </pc:inkChg>
        <pc:inkChg chg="add del mod">
          <ac:chgData name="Bakó Borka" userId="3ebc435d-84f1-4c05-bebb-25521f1e629a" providerId="ADAL" clId="{1955EAEA-9CAE-8F41-BA49-DF50ECF16DB2}" dt="2022-11-01T19:34:53.747" v="1259"/>
          <ac:inkMkLst>
            <pc:docMk/>
            <pc:sldMk cId="3118761481" sldId="260"/>
            <ac:inkMk id="119" creationId="{70E090B6-3313-5571-32AD-86C6BA88CCEE}"/>
          </ac:inkMkLst>
        </pc:inkChg>
        <pc:inkChg chg="add del">
          <ac:chgData name="Bakó Borka" userId="3ebc435d-84f1-4c05-bebb-25521f1e629a" providerId="ADAL" clId="{1955EAEA-9CAE-8F41-BA49-DF50ECF16DB2}" dt="2022-11-01T19:31:11.748" v="1116"/>
          <ac:inkMkLst>
            <pc:docMk/>
            <pc:sldMk cId="3118761481" sldId="260"/>
            <ac:inkMk id="120" creationId="{B3A35A85-F846-1A06-455E-B25898925164}"/>
          </ac:inkMkLst>
        </pc:inkChg>
        <pc:inkChg chg="add del reco">
          <ac:chgData name="Bakó Borka" userId="3ebc435d-84f1-4c05-bebb-25521f1e629a" providerId="ADAL" clId="{1955EAEA-9CAE-8F41-BA49-DF50ECF16DB2}" dt="2022-11-01T19:31:11.748" v="1116"/>
          <ac:inkMkLst>
            <pc:docMk/>
            <pc:sldMk cId="3118761481" sldId="260"/>
            <ac:inkMk id="121" creationId="{2943BDED-5E14-6840-DB75-B13EA19685EA}"/>
          </ac:inkMkLst>
        </pc:inkChg>
        <pc:inkChg chg="add del mod">
          <ac:chgData name="Bakó Borka" userId="3ebc435d-84f1-4c05-bebb-25521f1e629a" providerId="ADAL" clId="{1955EAEA-9CAE-8F41-BA49-DF50ECF16DB2}" dt="2022-11-01T19:34:53.745" v="1258"/>
          <ac:inkMkLst>
            <pc:docMk/>
            <pc:sldMk cId="3118761481" sldId="260"/>
            <ac:inkMk id="122" creationId="{AF96B316-CA64-7BA5-93E9-CD114FB8B60D}"/>
          </ac:inkMkLst>
        </pc:inkChg>
        <pc:inkChg chg="add del">
          <ac:chgData name="Bakó Borka" userId="3ebc435d-84f1-4c05-bebb-25521f1e629a" providerId="ADAL" clId="{1955EAEA-9CAE-8F41-BA49-DF50ECF16DB2}" dt="2022-11-01T19:31:29.062" v="1119"/>
          <ac:inkMkLst>
            <pc:docMk/>
            <pc:sldMk cId="3118761481" sldId="260"/>
            <ac:inkMk id="123" creationId="{C76B7CCF-263A-69B1-2F1C-38ADA55FCEE3}"/>
          </ac:inkMkLst>
        </pc:inkChg>
        <pc:inkChg chg="add del">
          <ac:chgData name="Bakó Borka" userId="3ebc435d-84f1-4c05-bebb-25521f1e629a" providerId="ADAL" clId="{1955EAEA-9CAE-8F41-BA49-DF50ECF16DB2}" dt="2022-11-01T19:31:31.812" v="1121"/>
          <ac:inkMkLst>
            <pc:docMk/>
            <pc:sldMk cId="3118761481" sldId="260"/>
            <ac:inkMk id="124" creationId="{39CD53E6-3CEE-7C4D-F6EC-8413152B1B6E}"/>
          </ac:inkMkLst>
        </pc:inkChg>
        <pc:inkChg chg="add del">
          <ac:chgData name="Bakó Borka" userId="3ebc435d-84f1-4c05-bebb-25521f1e629a" providerId="ADAL" clId="{1955EAEA-9CAE-8F41-BA49-DF50ECF16DB2}" dt="2022-11-01T19:31:36.897" v="1124"/>
          <ac:inkMkLst>
            <pc:docMk/>
            <pc:sldMk cId="3118761481" sldId="260"/>
            <ac:inkMk id="125" creationId="{75C75317-96F1-9C84-DBD7-C26B802A96ED}"/>
          </ac:inkMkLst>
        </pc:inkChg>
        <pc:inkChg chg="add del">
          <ac:chgData name="Bakó Borka" userId="3ebc435d-84f1-4c05-bebb-25521f1e629a" providerId="ADAL" clId="{1955EAEA-9CAE-8F41-BA49-DF50ECF16DB2}" dt="2022-11-01T19:31:36.897" v="1124"/>
          <ac:inkMkLst>
            <pc:docMk/>
            <pc:sldMk cId="3118761481" sldId="260"/>
            <ac:inkMk id="126" creationId="{C845F92F-491E-46EE-C531-A7812F79D16A}"/>
          </ac:inkMkLst>
        </pc:inkChg>
        <pc:inkChg chg="add del mod reco">
          <ac:chgData name="Bakó Borka" userId="3ebc435d-84f1-4c05-bebb-25521f1e629a" providerId="ADAL" clId="{1955EAEA-9CAE-8F41-BA49-DF50ECF16DB2}" dt="2022-11-01T19:34:53.743" v="1257"/>
          <ac:inkMkLst>
            <pc:docMk/>
            <pc:sldMk cId="3118761481" sldId="260"/>
            <ac:inkMk id="127" creationId="{8DC861EA-BA31-B13F-01EA-5B2BC006221F}"/>
          </ac:inkMkLst>
        </pc:inkChg>
        <pc:inkChg chg="add del">
          <ac:chgData name="Bakó Borka" userId="3ebc435d-84f1-4c05-bebb-25521f1e629a" providerId="ADAL" clId="{1955EAEA-9CAE-8F41-BA49-DF50ECF16DB2}" dt="2022-11-01T19:31:49.878" v="1128"/>
          <ac:inkMkLst>
            <pc:docMk/>
            <pc:sldMk cId="3118761481" sldId="260"/>
            <ac:inkMk id="128" creationId="{8EDEFE65-5972-C96B-7F5B-AC1C2B6B9F4C}"/>
          </ac:inkMkLst>
        </pc:inkChg>
        <pc:inkChg chg="add del">
          <ac:chgData name="Bakó Borka" userId="3ebc435d-84f1-4c05-bebb-25521f1e629a" providerId="ADAL" clId="{1955EAEA-9CAE-8F41-BA49-DF50ECF16DB2}" dt="2022-11-01T19:31:49.746" v="1127"/>
          <ac:inkMkLst>
            <pc:docMk/>
            <pc:sldMk cId="3118761481" sldId="260"/>
            <ac:inkMk id="129" creationId="{B03A49F0-A272-A29B-A61F-7C6EA176E962}"/>
          </ac:inkMkLst>
        </pc:inkChg>
        <pc:inkChg chg="add del">
          <ac:chgData name="Bakó Borka" userId="3ebc435d-84f1-4c05-bebb-25521f1e629a" providerId="ADAL" clId="{1955EAEA-9CAE-8F41-BA49-DF50ECF16DB2}" dt="2022-11-01T19:31:54.590" v="1131"/>
          <ac:inkMkLst>
            <pc:docMk/>
            <pc:sldMk cId="3118761481" sldId="260"/>
            <ac:inkMk id="130" creationId="{79D613D9-D427-E8FC-5303-32E4D55CDA0A}"/>
          </ac:inkMkLst>
        </pc:inkChg>
        <pc:inkChg chg="add del">
          <ac:chgData name="Bakó Borka" userId="3ebc435d-84f1-4c05-bebb-25521f1e629a" providerId="ADAL" clId="{1955EAEA-9CAE-8F41-BA49-DF50ECF16DB2}" dt="2022-11-01T19:31:54.590" v="1131"/>
          <ac:inkMkLst>
            <pc:docMk/>
            <pc:sldMk cId="3118761481" sldId="260"/>
            <ac:inkMk id="131" creationId="{592D81E7-304D-6B0D-5339-0C76F65B8EE4}"/>
          </ac:inkMkLst>
        </pc:inkChg>
        <pc:inkChg chg="add del mod reco">
          <ac:chgData name="Bakó Borka" userId="3ebc435d-84f1-4c05-bebb-25521f1e629a" providerId="ADAL" clId="{1955EAEA-9CAE-8F41-BA49-DF50ECF16DB2}" dt="2022-11-01T19:34:53.741" v="1256"/>
          <ac:inkMkLst>
            <pc:docMk/>
            <pc:sldMk cId="3118761481" sldId="260"/>
            <ac:inkMk id="132" creationId="{0E7D9186-1CEF-697A-FAC0-507A30D80D33}"/>
          </ac:inkMkLst>
        </pc:inkChg>
        <pc:inkChg chg="add del mod">
          <ac:chgData name="Bakó Borka" userId="3ebc435d-84f1-4c05-bebb-25521f1e629a" providerId="ADAL" clId="{1955EAEA-9CAE-8F41-BA49-DF50ECF16DB2}" dt="2022-11-01T19:34:53.739" v="1255"/>
          <ac:inkMkLst>
            <pc:docMk/>
            <pc:sldMk cId="3118761481" sldId="260"/>
            <ac:inkMk id="133" creationId="{A067718E-3650-8959-CE61-489E869E3413}"/>
          </ac:inkMkLst>
        </pc:inkChg>
        <pc:inkChg chg="add del mod">
          <ac:chgData name="Bakó Borka" userId="3ebc435d-84f1-4c05-bebb-25521f1e629a" providerId="ADAL" clId="{1955EAEA-9CAE-8F41-BA49-DF50ECF16DB2}" dt="2022-11-01T19:34:53.737" v="1254"/>
          <ac:inkMkLst>
            <pc:docMk/>
            <pc:sldMk cId="3118761481" sldId="260"/>
            <ac:inkMk id="134" creationId="{BC4643DE-0A6A-CC41-2338-01FBA4E8C222}"/>
          </ac:inkMkLst>
        </pc:inkChg>
        <pc:inkChg chg="add del">
          <ac:chgData name="Bakó Borka" userId="3ebc435d-84f1-4c05-bebb-25521f1e629a" providerId="ADAL" clId="{1955EAEA-9CAE-8F41-BA49-DF50ECF16DB2}" dt="2022-11-01T19:32:15.350" v="1137"/>
          <ac:inkMkLst>
            <pc:docMk/>
            <pc:sldMk cId="3118761481" sldId="260"/>
            <ac:inkMk id="135" creationId="{E07D79A3-BD21-7E3A-CBAE-2D1AF5F2C15F}"/>
          </ac:inkMkLst>
        </pc:inkChg>
        <pc:inkChg chg="add del">
          <ac:chgData name="Bakó Borka" userId="3ebc435d-84f1-4c05-bebb-25521f1e629a" providerId="ADAL" clId="{1955EAEA-9CAE-8F41-BA49-DF50ECF16DB2}" dt="2022-11-01T19:32:13.908" v="1136"/>
          <ac:inkMkLst>
            <pc:docMk/>
            <pc:sldMk cId="3118761481" sldId="260"/>
            <ac:inkMk id="136" creationId="{B8A6E3D5-039E-843B-8D7D-FF25C840A4F7}"/>
          </ac:inkMkLst>
        </pc:inkChg>
        <pc:inkChg chg="add del">
          <ac:chgData name="Bakó Borka" userId="3ebc435d-84f1-4c05-bebb-25521f1e629a" providerId="ADAL" clId="{1955EAEA-9CAE-8F41-BA49-DF50ECF16DB2}" dt="2022-11-01T19:32:20.579" v="1139"/>
          <ac:inkMkLst>
            <pc:docMk/>
            <pc:sldMk cId="3118761481" sldId="260"/>
            <ac:inkMk id="137" creationId="{A83F6482-CE5B-BA2C-49DA-A20A4E28BD25}"/>
          </ac:inkMkLst>
        </pc:inkChg>
        <pc:inkChg chg="add del mod">
          <ac:chgData name="Bakó Borka" userId="3ebc435d-84f1-4c05-bebb-25521f1e629a" providerId="ADAL" clId="{1955EAEA-9CAE-8F41-BA49-DF50ECF16DB2}" dt="2022-11-01T19:34:53.734" v="1253"/>
          <ac:inkMkLst>
            <pc:docMk/>
            <pc:sldMk cId="3118761481" sldId="260"/>
            <ac:inkMk id="138" creationId="{CDA9CDAA-79C7-3153-E778-D69A4FD38866}"/>
          </ac:inkMkLst>
        </pc:inkChg>
        <pc:inkChg chg="add del">
          <ac:chgData name="Bakó Borka" userId="3ebc435d-84f1-4c05-bebb-25521f1e629a" providerId="ADAL" clId="{1955EAEA-9CAE-8F41-BA49-DF50ECF16DB2}" dt="2022-11-01T19:32:28.105" v="1142"/>
          <ac:inkMkLst>
            <pc:docMk/>
            <pc:sldMk cId="3118761481" sldId="260"/>
            <ac:inkMk id="139" creationId="{94B4A3B0-8922-573B-3D4A-4D50B64A2BC3}"/>
          </ac:inkMkLst>
        </pc:inkChg>
        <pc:inkChg chg="add del">
          <ac:chgData name="Bakó Borka" userId="3ebc435d-84f1-4c05-bebb-25521f1e629a" providerId="ADAL" clId="{1955EAEA-9CAE-8F41-BA49-DF50ECF16DB2}" dt="2022-11-01T19:32:28.105" v="1142"/>
          <ac:inkMkLst>
            <pc:docMk/>
            <pc:sldMk cId="3118761481" sldId="260"/>
            <ac:inkMk id="140" creationId="{7D0DA769-3198-3568-8283-9149C02B83F0}"/>
          </ac:inkMkLst>
        </pc:inkChg>
        <pc:inkChg chg="add del mod reco">
          <ac:chgData name="Bakó Borka" userId="3ebc435d-84f1-4c05-bebb-25521f1e629a" providerId="ADAL" clId="{1955EAEA-9CAE-8F41-BA49-DF50ECF16DB2}" dt="2022-11-01T19:34:53.732" v="1252"/>
          <ac:inkMkLst>
            <pc:docMk/>
            <pc:sldMk cId="3118761481" sldId="260"/>
            <ac:inkMk id="141" creationId="{D46576EC-C94A-F2C0-0FF4-36E693CA105B}"/>
          </ac:inkMkLst>
        </pc:inkChg>
        <pc:inkChg chg="add del">
          <ac:chgData name="Bakó Borka" userId="3ebc435d-84f1-4c05-bebb-25521f1e629a" providerId="ADAL" clId="{1955EAEA-9CAE-8F41-BA49-DF50ECF16DB2}" dt="2022-11-01T19:32:38.676" v="1146"/>
          <ac:inkMkLst>
            <pc:docMk/>
            <pc:sldMk cId="3118761481" sldId="260"/>
            <ac:inkMk id="142" creationId="{ED9AC932-4D15-00FC-416C-8EAF26ABCF63}"/>
          </ac:inkMkLst>
        </pc:inkChg>
        <pc:inkChg chg="add del">
          <ac:chgData name="Bakó Borka" userId="3ebc435d-84f1-4c05-bebb-25521f1e629a" providerId="ADAL" clId="{1955EAEA-9CAE-8F41-BA49-DF50ECF16DB2}" dt="2022-11-01T19:32:38.676" v="1146"/>
          <ac:inkMkLst>
            <pc:docMk/>
            <pc:sldMk cId="3118761481" sldId="260"/>
            <ac:inkMk id="143" creationId="{EC307AA2-BD43-7231-ABAE-6B7EA48A4395}"/>
          </ac:inkMkLst>
        </pc:inkChg>
        <pc:inkChg chg="add del">
          <ac:chgData name="Bakó Borka" userId="3ebc435d-84f1-4c05-bebb-25521f1e629a" providerId="ADAL" clId="{1955EAEA-9CAE-8F41-BA49-DF50ECF16DB2}" dt="2022-11-01T19:32:38.676" v="1146"/>
          <ac:inkMkLst>
            <pc:docMk/>
            <pc:sldMk cId="3118761481" sldId="260"/>
            <ac:inkMk id="144" creationId="{62D6DB0C-FD02-814A-70EB-DED2B04D0EB2}"/>
          </ac:inkMkLst>
        </pc:inkChg>
        <pc:inkChg chg="add del mod reco">
          <ac:chgData name="Bakó Borka" userId="3ebc435d-84f1-4c05-bebb-25521f1e629a" providerId="ADAL" clId="{1955EAEA-9CAE-8F41-BA49-DF50ECF16DB2}" dt="2022-11-01T19:34:53.729" v="1251"/>
          <ac:inkMkLst>
            <pc:docMk/>
            <pc:sldMk cId="3118761481" sldId="260"/>
            <ac:inkMk id="145" creationId="{651E0281-9E95-E47C-3CAF-0F7BD2716D4F}"/>
          </ac:inkMkLst>
        </pc:inkChg>
        <pc:inkChg chg="add del">
          <ac:chgData name="Bakó Borka" userId="3ebc435d-84f1-4c05-bebb-25521f1e629a" providerId="ADAL" clId="{1955EAEA-9CAE-8F41-BA49-DF50ECF16DB2}" dt="2022-11-01T19:33:43.716" v="1174"/>
          <ac:inkMkLst>
            <pc:docMk/>
            <pc:sldMk cId="3118761481" sldId="260"/>
            <ac:inkMk id="146" creationId="{7D839B3C-95F6-BDC1-9161-45BAED751D9D}"/>
          </ac:inkMkLst>
        </pc:inkChg>
        <pc:inkChg chg="add del">
          <ac:chgData name="Bakó Borka" userId="3ebc435d-84f1-4c05-bebb-25521f1e629a" providerId="ADAL" clId="{1955EAEA-9CAE-8F41-BA49-DF50ECF16DB2}" dt="2022-11-01T19:32:42.742" v="1150"/>
          <ac:inkMkLst>
            <pc:docMk/>
            <pc:sldMk cId="3118761481" sldId="260"/>
            <ac:inkMk id="147" creationId="{6395EDD3-2D95-7E08-BAB9-9BC27A059345}"/>
          </ac:inkMkLst>
        </pc:inkChg>
        <pc:inkChg chg="add del reco">
          <ac:chgData name="Bakó Borka" userId="3ebc435d-84f1-4c05-bebb-25521f1e629a" providerId="ADAL" clId="{1955EAEA-9CAE-8F41-BA49-DF50ECF16DB2}" dt="2022-11-01T19:32:42.742" v="1150"/>
          <ac:inkMkLst>
            <pc:docMk/>
            <pc:sldMk cId="3118761481" sldId="260"/>
            <ac:inkMk id="148" creationId="{2800C9CF-18F2-7033-11BD-A266034D013E}"/>
          </ac:inkMkLst>
        </pc:inkChg>
        <pc:inkChg chg="add del">
          <ac:chgData name="Bakó Borka" userId="3ebc435d-84f1-4c05-bebb-25521f1e629a" providerId="ADAL" clId="{1955EAEA-9CAE-8F41-BA49-DF50ECF16DB2}" dt="2022-11-01T19:32:47.464" v="1153"/>
          <ac:inkMkLst>
            <pc:docMk/>
            <pc:sldMk cId="3118761481" sldId="260"/>
            <ac:inkMk id="149" creationId="{93C16B8D-8EB3-460D-06E0-DF67C4351097}"/>
          </ac:inkMkLst>
        </pc:inkChg>
        <pc:inkChg chg="add del">
          <ac:chgData name="Bakó Borka" userId="3ebc435d-84f1-4c05-bebb-25521f1e629a" providerId="ADAL" clId="{1955EAEA-9CAE-8F41-BA49-DF50ECF16DB2}" dt="2022-11-01T19:32:47.464" v="1153"/>
          <ac:inkMkLst>
            <pc:docMk/>
            <pc:sldMk cId="3118761481" sldId="260"/>
            <ac:inkMk id="150" creationId="{30F43C78-F7DD-365B-2F22-0E84D135F70C}"/>
          </ac:inkMkLst>
        </pc:inkChg>
        <pc:inkChg chg="add del reco">
          <ac:chgData name="Bakó Borka" userId="3ebc435d-84f1-4c05-bebb-25521f1e629a" providerId="ADAL" clId="{1955EAEA-9CAE-8F41-BA49-DF50ECF16DB2}" dt="2022-11-01T19:33:43.712" v="1173"/>
          <ac:inkMkLst>
            <pc:docMk/>
            <pc:sldMk cId="3118761481" sldId="260"/>
            <ac:inkMk id="151" creationId="{4AC1BFB9-A2EE-1E6C-64B8-3867FF9F643E}"/>
          </ac:inkMkLst>
        </pc:inkChg>
        <pc:inkChg chg="add del mod">
          <ac:chgData name="Bakó Borka" userId="3ebc435d-84f1-4c05-bebb-25521f1e629a" providerId="ADAL" clId="{1955EAEA-9CAE-8F41-BA49-DF50ECF16DB2}" dt="2022-11-01T19:34:53.727" v="1250"/>
          <ac:inkMkLst>
            <pc:docMk/>
            <pc:sldMk cId="3118761481" sldId="260"/>
            <ac:inkMk id="152" creationId="{C72918C3-2EA2-9A57-62BD-9426316ACBF7}"/>
          </ac:inkMkLst>
        </pc:inkChg>
        <pc:inkChg chg="add del mod">
          <ac:chgData name="Bakó Borka" userId="3ebc435d-84f1-4c05-bebb-25521f1e629a" providerId="ADAL" clId="{1955EAEA-9CAE-8F41-BA49-DF50ECF16DB2}" dt="2022-11-01T19:34:53.725" v="1249"/>
          <ac:inkMkLst>
            <pc:docMk/>
            <pc:sldMk cId="3118761481" sldId="260"/>
            <ac:inkMk id="153" creationId="{7C350489-EB9C-5A68-14EC-93B7959E95DD}"/>
          </ac:inkMkLst>
        </pc:inkChg>
        <pc:inkChg chg="add del">
          <ac:chgData name="Bakó Borka" userId="3ebc435d-84f1-4c05-bebb-25521f1e629a" providerId="ADAL" clId="{1955EAEA-9CAE-8F41-BA49-DF50ECF16DB2}" dt="2022-11-01T19:33:00.805" v="1158"/>
          <ac:inkMkLst>
            <pc:docMk/>
            <pc:sldMk cId="3118761481" sldId="260"/>
            <ac:inkMk id="154" creationId="{C27E8482-9913-933C-A6B5-2DFC9DE9B72F}"/>
          </ac:inkMkLst>
        </pc:inkChg>
        <pc:inkChg chg="add del">
          <ac:chgData name="Bakó Borka" userId="3ebc435d-84f1-4c05-bebb-25521f1e629a" providerId="ADAL" clId="{1955EAEA-9CAE-8F41-BA49-DF50ECF16DB2}" dt="2022-11-01T19:33:00.805" v="1158"/>
          <ac:inkMkLst>
            <pc:docMk/>
            <pc:sldMk cId="3118761481" sldId="260"/>
            <ac:inkMk id="155" creationId="{9ED9F0DF-39D4-5E34-FB56-29F4E5225DAE}"/>
          </ac:inkMkLst>
        </pc:inkChg>
        <pc:inkChg chg="add del mod reco">
          <ac:chgData name="Bakó Borka" userId="3ebc435d-84f1-4c05-bebb-25521f1e629a" providerId="ADAL" clId="{1955EAEA-9CAE-8F41-BA49-DF50ECF16DB2}" dt="2022-11-01T19:34:53.723" v="1248"/>
          <ac:inkMkLst>
            <pc:docMk/>
            <pc:sldMk cId="3118761481" sldId="260"/>
            <ac:inkMk id="156" creationId="{0B5D2EBA-E0AC-DE5D-EC0A-229C73525E16}"/>
          </ac:inkMkLst>
        </pc:inkChg>
        <pc:inkChg chg="add del">
          <ac:chgData name="Bakó Borka" userId="3ebc435d-84f1-4c05-bebb-25521f1e629a" providerId="ADAL" clId="{1955EAEA-9CAE-8F41-BA49-DF50ECF16DB2}" dt="2022-11-01T19:33:08.474" v="1161"/>
          <ac:inkMkLst>
            <pc:docMk/>
            <pc:sldMk cId="3118761481" sldId="260"/>
            <ac:inkMk id="157" creationId="{27FCDF56-41E8-3574-DAAD-DAC9B8FEB494}"/>
          </ac:inkMkLst>
        </pc:inkChg>
        <pc:inkChg chg="add del">
          <ac:chgData name="Bakó Borka" userId="3ebc435d-84f1-4c05-bebb-25521f1e629a" providerId="ADAL" clId="{1955EAEA-9CAE-8F41-BA49-DF50ECF16DB2}" dt="2022-11-01T19:33:08.474" v="1161"/>
          <ac:inkMkLst>
            <pc:docMk/>
            <pc:sldMk cId="3118761481" sldId="260"/>
            <ac:inkMk id="158" creationId="{3FC472C0-625D-6304-0CF6-29EB0670F33F}"/>
          </ac:inkMkLst>
        </pc:inkChg>
        <pc:inkChg chg="add del mod reco">
          <ac:chgData name="Bakó Borka" userId="3ebc435d-84f1-4c05-bebb-25521f1e629a" providerId="ADAL" clId="{1955EAEA-9CAE-8F41-BA49-DF50ECF16DB2}" dt="2022-11-01T19:34:53.720" v="1247"/>
          <ac:inkMkLst>
            <pc:docMk/>
            <pc:sldMk cId="3118761481" sldId="260"/>
            <ac:inkMk id="159" creationId="{8ECA9B2D-AD57-66C9-CBFD-3F937B2BA9B5}"/>
          </ac:inkMkLst>
        </pc:inkChg>
        <pc:inkChg chg="add del mod">
          <ac:chgData name="Bakó Borka" userId="3ebc435d-84f1-4c05-bebb-25521f1e629a" providerId="ADAL" clId="{1955EAEA-9CAE-8F41-BA49-DF50ECF16DB2}" dt="2022-11-01T19:34:53.718" v="1246"/>
          <ac:inkMkLst>
            <pc:docMk/>
            <pc:sldMk cId="3118761481" sldId="260"/>
            <ac:inkMk id="160" creationId="{B038658C-7777-8061-382A-9CE9F4A41C11}"/>
          </ac:inkMkLst>
        </pc:inkChg>
        <pc:inkChg chg="add del">
          <ac:chgData name="Bakó Borka" userId="3ebc435d-84f1-4c05-bebb-25521f1e629a" providerId="ADAL" clId="{1955EAEA-9CAE-8F41-BA49-DF50ECF16DB2}" dt="2022-11-01T19:33:16.304" v="1165"/>
          <ac:inkMkLst>
            <pc:docMk/>
            <pc:sldMk cId="3118761481" sldId="260"/>
            <ac:inkMk id="161" creationId="{80AC224F-9432-F3D8-8A1D-9CFCDEDCA91C}"/>
          </ac:inkMkLst>
        </pc:inkChg>
        <pc:inkChg chg="add del">
          <ac:chgData name="Bakó Borka" userId="3ebc435d-84f1-4c05-bebb-25521f1e629a" providerId="ADAL" clId="{1955EAEA-9CAE-8F41-BA49-DF50ECF16DB2}" dt="2022-11-01T19:33:16.304" v="1165"/>
          <ac:inkMkLst>
            <pc:docMk/>
            <pc:sldMk cId="3118761481" sldId="260"/>
            <ac:inkMk id="162" creationId="{6CAB2315-59CC-FCB7-1429-EAD5BDF43DC6}"/>
          </ac:inkMkLst>
        </pc:inkChg>
        <pc:inkChg chg="add del mod reco">
          <ac:chgData name="Bakó Borka" userId="3ebc435d-84f1-4c05-bebb-25521f1e629a" providerId="ADAL" clId="{1955EAEA-9CAE-8F41-BA49-DF50ECF16DB2}" dt="2022-11-01T19:34:53.715" v="1245"/>
          <ac:inkMkLst>
            <pc:docMk/>
            <pc:sldMk cId="3118761481" sldId="260"/>
            <ac:inkMk id="163" creationId="{BEEBA5D6-D4A1-B5F5-C1B9-166957E4489D}"/>
          </ac:inkMkLst>
        </pc:inkChg>
        <pc:inkChg chg="add del">
          <ac:chgData name="Bakó Borka" userId="3ebc435d-84f1-4c05-bebb-25521f1e629a" providerId="ADAL" clId="{1955EAEA-9CAE-8F41-BA49-DF50ECF16DB2}" dt="2022-11-01T19:33:19.609" v="1168"/>
          <ac:inkMkLst>
            <pc:docMk/>
            <pc:sldMk cId="3118761481" sldId="260"/>
            <ac:inkMk id="164" creationId="{4DB60776-883A-2E99-2B54-98D1990B416B}"/>
          </ac:inkMkLst>
        </pc:inkChg>
        <pc:inkChg chg="add del">
          <ac:chgData name="Bakó Borka" userId="3ebc435d-84f1-4c05-bebb-25521f1e629a" providerId="ADAL" clId="{1955EAEA-9CAE-8F41-BA49-DF50ECF16DB2}" dt="2022-11-01T19:33:19.609" v="1168"/>
          <ac:inkMkLst>
            <pc:docMk/>
            <pc:sldMk cId="3118761481" sldId="260"/>
            <ac:inkMk id="165" creationId="{46B3B862-0CC3-EAB7-DCE2-D4DA0C7B2667}"/>
          </ac:inkMkLst>
        </pc:inkChg>
        <pc:inkChg chg="add del mod reco">
          <ac:chgData name="Bakó Borka" userId="3ebc435d-84f1-4c05-bebb-25521f1e629a" providerId="ADAL" clId="{1955EAEA-9CAE-8F41-BA49-DF50ECF16DB2}" dt="2022-11-01T19:34:53.713" v="1244"/>
          <ac:inkMkLst>
            <pc:docMk/>
            <pc:sldMk cId="3118761481" sldId="260"/>
            <ac:inkMk id="166" creationId="{C98C06A9-4FEB-A578-2C90-D7AD0A4F53CA}"/>
          </ac:inkMkLst>
        </pc:inkChg>
        <pc:inkChg chg="add del mod">
          <ac:chgData name="Bakó Borka" userId="3ebc435d-84f1-4c05-bebb-25521f1e629a" providerId="ADAL" clId="{1955EAEA-9CAE-8F41-BA49-DF50ECF16DB2}" dt="2022-11-01T19:34:53.710" v="1243"/>
          <ac:inkMkLst>
            <pc:docMk/>
            <pc:sldMk cId="3118761481" sldId="260"/>
            <ac:inkMk id="167" creationId="{72ABFDE8-88DC-94D6-9566-1C070F43EB19}"/>
          </ac:inkMkLst>
        </pc:inkChg>
        <pc:inkChg chg="add del">
          <ac:chgData name="Bakó Borka" userId="3ebc435d-84f1-4c05-bebb-25521f1e629a" providerId="ADAL" clId="{1955EAEA-9CAE-8F41-BA49-DF50ECF16DB2}" dt="2022-11-01T19:33:33.913" v="1172"/>
          <ac:inkMkLst>
            <pc:docMk/>
            <pc:sldMk cId="3118761481" sldId="260"/>
            <ac:inkMk id="168" creationId="{8F680BA0-9CEC-EE18-7B16-191AD492ABCD}"/>
          </ac:inkMkLst>
        </pc:inkChg>
        <pc:inkChg chg="add del reco">
          <ac:chgData name="Bakó Borka" userId="3ebc435d-84f1-4c05-bebb-25521f1e629a" providerId="ADAL" clId="{1955EAEA-9CAE-8F41-BA49-DF50ECF16DB2}" dt="2022-11-01T19:33:33.913" v="1172"/>
          <ac:inkMkLst>
            <pc:docMk/>
            <pc:sldMk cId="3118761481" sldId="260"/>
            <ac:inkMk id="169" creationId="{11A37D91-2F0A-848E-CDF0-42CCF09C1C2B}"/>
          </ac:inkMkLst>
        </pc:inkChg>
        <pc:inkChg chg="add del mod">
          <ac:chgData name="Bakó Borka" userId="3ebc435d-84f1-4c05-bebb-25521f1e629a" providerId="ADAL" clId="{1955EAEA-9CAE-8F41-BA49-DF50ECF16DB2}" dt="2022-11-01T19:34:53.707" v="1242"/>
          <ac:inkMkLst>
            <pc:docMk/>
            <pc:sldMk cId="3118761481" sldId="260"/>
            <ac:inkMk id="170" creationId="{B711B37E-309B-037E-1758-AA2B7D90DAED}"/>
          </ac:inkMkLst>
        </pc:inkChg>
        <pc:inkChg chg="add del mod">
          <ac:chgData name="Bakó Borka" userId="3ebc435d-84f1-4c05-bebb-25521f1e629a" providerId="ADAL" clId="{1955EAEA-9CAE-8F41-BA49-DF50ECF16DB2}" dt="2022-11-01T19:34:53.701" v="1241"/>
          <ac:inkMkLst>
            <pc:docMk/>
            <pc:sldMk cId="3118761481" sldId="260"/>
            <ac:inkMk id="171" creationId="{23C8B80F-34A7-B882-0428-C601232683C2}"/>
          </ac:inkMkLst>
        </pc:inkChg>
        <pc:inkChg chg="add del">
          <ac:chgData name="Bakó Borka" userId="3ebc435d-84f1-4c05-bebb-25521f1e629a" providerId="ADAL" clId="{1955EAEA-9CAE-8F41-BA49-DF50ECF16DB2}" dt="2022-11-01T19:33:44.872" v="1177"/>
          <ac:inkMkLst>
            <pc:docMk/>
            <pc:sldMk cId="3118761481" sldId="260"/>
            <ac:inkMk id="172" creationId="{B26D799E-174F-6B51-5DBE-4518F8C108F0}"/>
          </ac:inkMkLst>
        </pc:inkChg>
        <pc:inkChg chg="add del reco">
          <ac:chgData name="Bakó Borka" userId="3ebc435d-84f1-4c05-bebb-25521f1e629a" providerId="ADAL" clId="{1955EAEA-9CAE-8F41-BA49-DF50ECF16DB2}" dt="2022-11-01T19:33:44.872" v="1177"/>
          <ac:inkMkLst>
            <pc:docMk/>
            <pc:sldMk cId="3118761481" sldId="260"/>
            <ac:inkMk id="173" creationId="{1F116A39-EBDD-4F18-9820-14E87603ECFE}"/>
          </ac:inkMkLst>
        </pc:inkChg>
        <pc:inkChg chg="add del">
          <ac:chgData name="Bakó Borka" userId="3ebc435d-84f1-4c05-bebb-25521f1e629a" providerId="ADAL" clId="{1955EAEA-9CAE-8F41-BA49-DF50ECF16DB2}" dt="2022-11-01T19:33:58.308" v="1180"/>
          <ac:inkMkLst>
            <pc:docMk/>
            <pc:sldMk cId="3118761481" sldId="260"/>
            <ac:inkMk id="174" creationId="{D7F507FF-5078-B73B-35A9-9F68513F3F95}"/>
          </ac:inkMkLst>
        </pc:inkChg>
        <pc:inkChg chg="add del">
          <ac:chgData name="Bakó Borka" userId="3ebc435d-84f1-4c05-bebb-25521f1e629a" providerId="ADAL" clId="{1955EAEA-9CAE-8F41-BA49-DF50ECF16DB2}" dt="2022-11-01T19:34:01.175" v="1183"/>
          <ac:inkMkLst>
            <pc:docMk/>
            <pc:sldMk cId="3118761481" sldId="260"/>
            <ac:inkMk id="175" creationId="{2A5EE6FE-76B2-C764-BD39-FF3AE5634AFF}"/>
          </ac:inkMkLst>
        </pc:inkChg>
        <pc:inkChg chg="add del">
          <ac:chgData name="Bakó Borka" userId="3ebc435d-84f1-4c05-bebb-25521f1e629a" providerId="ADAL" clId="{1955EAEA-9CAE-8F41-BA49-DF50ECF16DB2}" dt="2022-11-01T19:34:01.175" v="1183"/>
          <ac:inkMkLst>
            <pc:docMk/>
            <pc:sldMk cId="3118761481" sldId="260"/>
            <ac:inkMk id="176" creationId="{3505D41A-109E-ADBB-7A79-F53E4EB3A94C}"/>
          </ac:inkMkLst>
        </pc:inkChg>
        <pc:inkChg chg="add del reco">
          <ac:chgData name="Bakó Borka" userId="3ebc435d-84f1-4c05-bebb-25521f1e629a" providerId="ADAL" clId="{1955EAEA-9CAE-8F41-BA49-DF50ECF16DB2}" dt="2022-11-01T19:34:07.629" v="1184"/>
          <ac:inkMkLst>
            <pc:docMk/>
            <pc:sldMk cId="3118761481" sldId="260"/>
            <ac:inkMk id="177" creationId="{396CC515-C539-C780-DCD0-6A3F31FC90C8}"/>
          </ac:inkMkLst>
        </pc:inkChg>
        <pc:inkChg chg="add del">
          <ac:chgData name="Bakó Borka" userId="3ebc435d-84f1-4c05-bebb-25521f1e629a" providerId="ADAL" clId="{1955EAEA-9CAE-8F41-BA49-DF50ECF16DB2}" dt="2022-11-01T19:34:44.091" v="1226"/>
          <ac:inkMkLst>
            <pc:docMk/>
            <pc:sldMk cId="3118761481" sldId="260"/>
            <ac:inkMk id="178" creationId="{B1FAA697-CD8F-5C44-B0BA-CFF1949A0A6E}"/>
          </ac:inkMkLst>
        </pc:inkChg>
        <pc:inkChg chg="add del">
          <ac:chgData name="Bakó Borka" userId="3ebc435d-84f1-4c05-bebb-25521f1e629a" providerId="ADAL" clId="{1955EAEA-9CAE-8F41-BA49-DF50ECF16DB2}" dt="2022-11-01T19:34:43.930" v="1225"/>
          <ac:inkMkLst>
            <pc:docMk/>
            <pc:sldMk cId="3118761481" sldId="260"/>
            <ac:inkMk id="179" creationId="{49432534-1916-27BC-A9CD-AAC3851C45AF}"/>
          </ac:inkMkLst>
        </pc:inkChg>
        <pc:inkChg chg="add del">
          <ac:chgData name="Bakó Borka" userId="3ebc435d-84f1-4c05-bebb-25521f1e629a" providerId="ADAL" clId="{1955EAEA-9CAE-8F41-BA49-DF50ECF16DB2}" dt="2022-11-01T19:34:43.697" v="1224"/>
          <ac:inkMkLst>
            <pc:docMk/>
            <pc:sldMk cId="3118761481" sldId="260"/>
            <ac:inkMk id="180" creationId="{B176F239-3CD1-EFAE-2709-966E594FB2E7}"/>
          </ac:inkMkLst>
        </pc:inkChg>
        <pc:inkChg chg="add del reco">
          <ac:chgData name="Bakó Borka" userId="3ebc435d-84f1-4c05-bebb-25521f1e629a" providerId="ADAL" clId="{1955EAEA-9CAE-8F41-BA49-DF50ECF16DB2}" dt="2022-11-01T19:34:43.697" v="1224"/>
          <ac:inkMkLst>
            <pc:docMk/>
            <pc:sldMk cId="3118761481" sldId="260"/>
            <ac:inkMk id="181" creationId="{1A9210D3-98E0-A1B8-0C50-0D150A7C8679}"/>
          </ac:inkMkLst>
        </pc:inkChg>
        <pc:inkChg chg="add del">
          <ac:chgData name="Bakó Borka" userId="3ebc435d-84f1-4c05-bebb-25521f1e629a" providerId="ADAL" clId="{1955EAEA-9CAE-8F41-BA49-DF50ECF16DB2}" dt="2022-11-01T19:34:43.523" v="1223"/>
          <ac:inkMkLst>
            <pc:docMk/>
            <pc:sldMk cId="3118761481" sldId="260"/>
            <ac:inkMk id="182" creationId="{6D67009C-62F8-DEC4-0B48-F6B589D2DC95}"/>
          </ac:inkMkLst>
        </pc:inkChg>
        <pc:inkChg chg="add del">
          <ac:chgData name="Bakó Borka" userId="3ebc435d-84f1-4c05-bebb-25521f1e629a" providerId="ADAL" clId="{1955EAEA-9CAE-8F41-BA49-DF50ECF16DB2}" dt="2022-11-01T19:34:43.357" v="1222"/>
          <ac:inkMkLst>
            <pc:docMk/>
            <pc:sldMk cId="3118761481" sldId="260"/>
            <ac:inkMk id="183" creationId="{888FC8F3-1BAA-5095-45B3-6D3B8A6EC906}"/>
          </ac:inkMkLst>
        </pc:inkChg>
        <pc:inkChg chg="add del">
          <ac:chgData name="Bakó Borka" userId="3ebc435d-84f1-4c05-bebb-25521f1e629a" providerId="ADAL" clId="{1955EAEA-9CAE-8F41-BA49-DF50ECF16DB2}" dt="2022-11-01T19:34:43.182" v="1221"/>
          <ac:inkMkLst>
            <pc:docMk/>
            <pc:sldMk cId="3118761481" sldId="260"/>
            <ac:inkMk id="184" creationId="{087AB8DD-2444-4B98-04D9-A68CD9669AE1}"/>
          </ac:inkMkLst>
        </pc:inkChg>
        <pc:inkChg chg="add del reco">
          <ac:chgData name="Bakó Borka" userId="3ebc435d-84f1-4c05-bebb-25521f1e629a" providerId="ADAL" clId="{1955EAEA-9CAE-8F41-BA49-DF50ECF16DB2}" dt="2022-11-01T19:34:43.182" v="1221"/>
          <ac:inkMkLst>
            <pc:docMk/>
            <pc:sldMk cId="3118761481" sldId="260"/>
            <ac:inkMk id="185" creationId="{1BF1EC16-CB82-8E22-FE4C-BACE52A42BBF}"/>
          </ac:inkMkLst>
        </pc:inkChg>
        <pc:inkChg chg="add del">
          <ac:chgData name="Bakó Borka" userId="3ebc435d-84f1-4c05-bebb-25521f1e629a" providerId="ADAL" clId="{1955EAEA-9CAE-8F41-BA49-DF50ECF16DB2}" dt="2022-11-01T19:37:43.290" v="1298"/>
          <ac:inkMkLst>
            <pc:docMk/>
            <pc:sldMk cId="3118761481" sldId="260"/>
            <ac:inkMk id="186" creationId="{00725B5D-7BD1-9728-588E-4C9F3A0C36C4}"/>
          </ac:inkMkLst>
        </pc:inkChg>
        <pc:inkChg chg="add del">
          <ac:chgData name="Bakó Borka" userId="3ebc435d-84f1-4c05-bebb-25521f1e629a" providerId="ADAL" clId="{1955EAEA-9CAE-8F41-BA49-DF50ECF16DB2}" dt="2022-11-01T19:37:43.119" v="1297"/>
          <ac:inkMkLst>
            <pc:docMk/>
            <pc:sldMk cId="3118761481" sldId="260"/>
            <ac:inkMk id="187" creationId="{8FAC91AD-F972-266C-76EF-829DBDF65C21}"/>
          </ac:inkMkLst>
        </pc:inkChg>
        <pc:inkChg chg="add del">
          <ac:chgData name="Bakó Borka" userId="3ebc435d-84f1-4c05-bebb-25521f1e629a" providerId="ADAL" clId="{1955EAEA-9CAE-8F41-BA49-DF50ECF16DB2}" dt="2022-11-01T19:37:42.958" v="1296"/>
          <ac:inkMkLst>
            <pc:docMk/>
            <pc:sldMk cId="3118761481" sldId="260"/>
            <ac:inkMk id="188" creationId="{DAB222EF-461D-72B2-D055-427611644700}"/>
          </ac:inkMkLst>
        </pc:inkChg>
        <pc:inkChg chg="add del">
          <ac:chgData name="Bakó Borka" userId="3ebc435d-84f1-4c05-bebb-25521f1e629a" providerId="ADAL" clId="{1955EAEA-9CAE-8F41-BA49-DF50ECF16DB2}" dt="2022-11-01T19:37:36.700" v="1272"/>
          <ac:inkMkLst>
            <pc:docMk/>
            <pc:sldMk cId="3118761481" sldId="260"/>
            <ac:inkMk id="189" creationId="{33D0D5C8-CF77-47FB-0829-B9615097973D}"/>
          </ac:inkMkLst>
        </pc:inkChg>
        <pc:inkChg chg="add del reco">
          <ac:chgData name="Bakó Borka" userId="3ebc435d-84f1-4c05-bebb-25521f1e629a" providerId="ADAL" clId="{1955EAEA-9CAE-8F41-BA49-DF50ECF16DB2}" dt="2022-11-01T19:37:36.700" v="1272"/>
          <ac:inkMkLst>
            <pc:docMk/>
            <pc:sldMk cId="3118761481" sldId="260"/>
            <ac:inkMk id="190" creationId="{F6CEB83E-570D-801D-2793-08052A01F692}"/>
          </ac:inkMkLst>
        </pc:inkChg>
        <pc:inkChg chg="add del">
          <ac:chgData name="Bakó Borka" userId="3ebc435d-84f1-4c05-bebb-25521f1e629a" providerId="ADAL" clId="{1955EAEA-9CAE-8F41-BA49-DF50ECF16DB2}" dt="2022-11-01T19:37:42.772" v="1295"/>
          <ac:inkMkLst>
            <pc:docMk/>
            <pc:sldMk cId="3118761481" sldId="260"/>
            <ac:inkMk id="191" creationId="{45F60BBF-F5D6-B4C5-F483-2DF2293A223F}"/>
          </ac:inkMkLst>
        </pc:inkChg>
        <pc:inkChg chg="add del">
          <ac:chgData name="Bakó Borka" userId="3ebc435d-84f1-4c05-bebb-25521f1e629a" providerId="ADAL" clId="{1955EAEA-9CAE-8F41-BA49-DF50ECF16DB2}" dt="2022-11-01T19:37:42.603" v="1294"/>
          <ac:inkMkLst>
            <pc:docMk/>
            <pc:sldMk cId="3118761481" sldId="260"/>
            <ac:inkMk id="192" creationId="{F69B8851-725B-60A5-65F0-F1AB6C109E28}"/>
          </ac:inkMkLst>
        </pc:inkChg>
        <pc:inkChg chg="add del">
          <ac:chgData name="Bakó Borka" userId="3ebc435d-84f1-4c05-bebb-25521f1e629a" providerId="ADAL" clId="{1955EAEA-9CAE-8F41-BA49-DF50ECF16DB2}" dt="2022-11-01T19:37:42.437" v="1293"/>
          <ac:inkMkLst>
            <pc:docMk/>
            <pc:sldMk cId="3118761481" sldId="260"/>
            <ac:inkMk id="193" creationId="{D2B91D59-416B-D1B8-074E-E78FD6023631}"/>
          </ac:inkMkLst>
        </pc:inkChg>
        <pc:inkChg chg="add del">
          <ac:chgData name="Bakó Borka" userId="3ebc435d-84f1-4c05-bebb-25521f1e629a" providerId="ADAL" clId="{1955EAEA-9CAE-8F41-BA49-DF50ECF16DB2}" dt="2022-11-01T19:37:42.034" v="1291"/>
          <ac:inkMkLst>
            <pc:docMk/>
            <pc:sldMk cId="3118761481" sldId="260"/>
            <ac:inkMk id="194" creationId="{87C85EF7-BF56-ABB6-B227-492F25B4068E}"/>
          </ac:inkMkLst>
        </pc:inkChg>
        <pc:inkChg chg="add del">
          <ac:chgData name="Bakó Borka" userId="3ebc435d-84f1-4c05-bebb-25521f1e629a" providerId="ADAL" clId="{1955EAEA-9CAE-8F41-BA49-DF50ECF16DB2}" dt="2022-11-01T19:37:40.884" v="1289"/>
          <ac:inkMkLst>
            <pc:docMk/>
            <pc:sldMk cId="3118761481" sldId="260"/>
            <ac:inkMk id="195" creationId="{039A25F4-92DD-15B6-4E79-E8D6A9D5CB25}"/>
          </ac:inkMkLst>
        </pc:inkChg>
        <pc:inkChg chg="add del">
          <ac:chgData name="Bakó Borka" userId="3ebc435d-84f1-4c05-bebb-25521f1e629a" providerId="ADAL" clId="{1955EAEA-9CAE-8F41-BA49-DF50ECF16DB2}" dt="2022-11-01T19:37:40.417" v="1288"/>
          <ac:inkMkLst>
            <pc:docMk/>
            <pc:sldMk cId="3118761481" sldId="260"/>
            <ac:inkMk id="196" creationId="{7A2CCBB6-CFFB-0A32-4018-B50C8C3B03E8}"/>
          </ac:inkMkLst>
        </pc:inkChg>
        <pc:inkChg chg="add del">
          <ac:chgData name="Bakó Borka" userId="3ebc435d-84f1-4c05-bebb-25521f1e629a" providerId="ADAL" clId="{1955EAEA-9CAE-8F41-BA49-DF50ECF16DB2}" dt="2022-11-01T19:37:39.963" v="1287"/>
          <ac:inkMkLst>
            <pc:docMk/>
            <pc:sldMk cId="3118761481" sldId="260"/>
            <ac:inkMk id="197" creationId="{9D3E8CFA-3A51-DC01-6F60-ABD77CB91213}"/>
          </ac:inkMkLst>
        </pc:inkChg>
        <pc:inkChg chg="add del reco">
          <ac:chgData name="Bakó Borka" userId="3ebc435d-84f1-4c05-bebb-25521f1e629a" providerId="ADAL" clId="{1955EAEA-9CAE-8F41-BA49-DF50ECF16DB2}" dt="2022-11-01T19:37:38.509" v="1285"/>
          <ac:inkMkLst>
            <pc:docMk/>
            <pc:sldMk cId="3118761481" sldId="260"/>
            <ac:inkMk id="198" creationId="{190F9002-2DB5-EE21-0B03-818A229E376B}"/>
          </ac:inkMkLst>
        </pc:inkChg>
        <pc:inkChg chg="add del">
          <ac:chgData name="Bakó Borka" userId="3ebc435d-84f1-4c05-bebb-25521f1e629a" providerId="ADAL" clId="{1955EAEA-9CAE-8F41-BA49-DF50ECF16DB2}" dt="2022-11-01T19:38:05.113" v="1310"/>
          <ac:inkMkLst>
            <pc:docMk/>
            <pc:sldMk cId="3118761481" sldId="260"/>
            <ac:inkMk id="199" creationId="{8A461242-6DF0-27A2-E8EC-F96071785232}"/>
          </ac:inkMkLst>
        </pc:inkChg>
        <pc:inkChg chg="add del">
          <ac:chgData name="Bakó Borka" userId="3ebc435d-84f1-4c05-bebb-25521f1e629a" providerId="ADAL" clId="{1955EAEA-9CAE-8F41-BA49-DF50ECF16DB2}" dt="2022-11-01T19:38:05.658" v="1312"/>
          <ac:inkMkLst>
            <pc:docMk/>
            <pc:sldMk cId="3118761481" sldId="260"/>
            <ac:inkMk id="200" creationId="{E9C6971A-39D6-ED05-9EF4-ECED2AC98543}"/>
          </ac:inkMkLst>
        </pc:inkChg>
        <pc:inkChg chg="add del">
          <ac:chgData name="Bakó Borka" userId="3ebc435d-84f1-4c05-bebb-25521f1e629a" providerId="ADAL" clId="{1955EAEA-9CAE-8F41-BA49-DF50ECF16DB2}" dt="2022-11-01T19:38:05.658" v="1312"/>
          <ac:inkMkLst>
            <pc:docMk/>
            <pc:sldMk cId="3118761481" sldId="260"/>
            <ac:inkMk id="201" creationId="{B237C917-518C-67EC-401D-D45691988F2C}"/>
          </ac:inkMkLst>
        </pc:inkChg>
        <pc:inkChg chg="add del reco">
          <ac:chgData name="Bakó Borka" userId="3ebc435d-84f1-4c05-bebb-25521f1e629a" providerId="ADAL" clId="{1955EAEA-9CAE-8F41-BA49-DF50ECF16DB2}" dt="2022-11-01T19:38:06.848" v="1313"/>
          <ac:inkMkLst>
            <pc:docMk/>
            <pc:sldMk cId="3118761481" sldId="260"/>
            <ac:inkMk id="202" creationId="{6CAF434E-BA91-3F9F-5292-3B19D4725439}"/>
          </ac:inkMkLst>
        </pc:inkChg>
        <pc:inkChg chg="add del">
          <ac:chgData name="Bakó Borka" userId="3ebc435d-84f1-4c05-bebb-25521f1e629a" providerId="ADAL" clId="{1955EAEA-9CAE-8F41-BA49-DF50ECF16DB2}" dt="2022-11-01T19:38:09.333" v="1315"/>
          <ac:inkMkLst>
            <pc:docMk/>
            <pc:sldMk cId="3118761481" sldId="260"/>
            <ac:inkMk id="203" creationId="{F8CDEE7A-3D21-FE73-0F2E-B9E93F64B8B0}"/>
          </ac:inkMkLst>
        </pc:inkChg>
        <pc:inkChg chg="add del">
          <ac:chgData name="Bakó Borka" userId="3ebc435d-84f1-4c05-bebb-25521f1e629a" providerId="ADAL" clId="{1955EAEA-9CAE-8F41-BA49-DF50ECF16DB2}" dt="2022-11-01T19:38:10.095" v="1316"/>
          <ac:inkMkLst>
            <pc:docMk/>
            <pc:sldMk cId="3118761481" sldId="260"/>
            <ac:inkMk id="204" creationId="{E8526426-9688-CB5E-70CC-F57146C738EA}"/>
          </ac:inkMkLst>
        </pc:inkChg>
        <pc:inkChg chg="add del">
          <ac:chgData name="Bakó Borka" userId="3ebc435d-84f1-4c05-bebb-25521f1e629a" providerId="ADAL" clId="{1955EAEA-9CAE-8F41-BA49-DF50ECF16DB2}" dt="2022-11-01T19:38:10.095" v="1316"/>
          <ac:inkMkLst>
            <pc:docMk/>
            <pc:sldMk cId="3118761481" sldId="260"/>
            <ac:inkMk id="205" creationId="{E78FE0BB-8DC9-7230-D487-6DCF0B95AA98}"/>
          </ac:inkMkLst>
        </pc:inkChg>
        <pc:inkChg chg="add del reco">
          <ac:chgData name="Bakó Borka" userId="3ebc435d-84f1-4c05-bebb-25521f1e629a" providerId="ADAL" clId="{1955EAEA-9CAE-8F41-BA49-DF50ECF16DB2}" dt="2022-11-01T19:38:25.065" v="1320"/>
          <ac:inkMkLst>
            <pc:docMk/>
            <pc:sldMk cId="3118761481" sldId="260"/>
            <ac:inkMk id="206" creationId="{8D318867-3F24-B19A-0EBE-D19F67EBE3D3}"/>
          </ac:inkMkLst>
        </pc:inkChg>
        <pc:inkChg chg="add del">
          <ac:chgData name="Bakó Borka" userId="3ebc435d-84f1-4c05-bebb-25521f1e629a" providerId="ADAL" clId="{1955EAEA-9CAE-8F41-BA49-DF50ECF16DB2}" dt="2022-11-01T19:38:25.051" v="1319"/>
          <ac:inkMkLst>
            <pc:docMk/>
            <pc:sldMk cId="3118761481" sldId="260"/>
            <ac:inkMk id="207" creationId="{C92AC2DB-6F21-0B79-B3D9-8278D2AE399E}"/>
          </ac:inkMkLst>
        </pc:inkChg>
        <pc:inkChg chg="add del">
          <ac:chgData name="Bakó Borka" userId="3ebc435d-84f1-4c05-bebb-25521f1e629a" providerId="ADAL" clId="{1955EAEA-9CAE-8F41-BA49-DF50ECF16DB2}" dt="2022-11-01T19:38:26.098" v="1321"/>
          <ac:inkMkLst>
            <pc:docMk/>
            <pc:sldMk cId="3118761481" sldId="260"/>
            <ac:inkMk id="208" creationId="{ACBE0F7D-5EBD-4439-4D6B-B8CCFE7F77B9}"/>
          </ac:inkMkLst>
        </pc:inkChg>
        <pc:inkChg chg="add del">
          <ac:chgData name="Bakó Borka" userId="3ebc435d-84f1-4c05-bebb-25521f1e629a" providerId="ADAL" clId="{1955EAEA-9CAE-8F41-BA49-DF50ECF16DB2}" dt="2022-11-01T19:38:26.098" v="1321"/>
          <ac:inkMkLst>
            <pc:docMk/>
            <pc:sldMk cId="3118761481" sldId="260"/>
            <ac:inkMk id="209" creationId="{2DF05195-A86D-4741-9643-F874DD63E158}"/>
          </ac:inkMkLst>
        </pc:inkChg>
        <pc:inkChg chg="add del reco">
          <ac:chgData name="Bakó Borka" userId="3ebc435d-84f1-4c05-bebb-25521f1e629a" providerId="ADAL" clId="{1955EAEA-9CAE-8F41-BA49-DF50ECF16DB2}" dt="2022-11-01T19:38:37.475" v="1328"/>
          <ac:inkMkLst>
            <pc:docMk/>
            <pc:sldMk cId="3118761481" sldId="260"/>
            <ac:inkMk id="210" creationId="{F959A7BD-A1DC-6117-4DCB-92B37D9E3FCA}"/>
          </ac:inkMkLst>
        </pc:inkChg>
        <pc:inkChg chg="add del">
          <ac:chgData name="Bakó Borka" userId="3ebc435d-84f1-4c05-bebb-25521f1e629a" providerId="ADAL" clId="{1955EAEA-9CAE-8F41-BA49-DF50ECF16DB2}" dt="2022-11-01T19:38:32.116" v="1324"/>
          <ac:inkMkLst>
            <pc:docMk/>
            <pc:sldMk cId="3118761481" sldId="260"/>
            <ac:inkMk id="211" creationId="{DE22B0C6-8FCF-9A6C-A857-0F77F30337EA}"/>
          </ac:inkMkLst>
        </pc:inkChg>
        <pc:inkChg chg="add del">
          <ac:chgData name="Bakó Borka" userId="3ebc435d-84f1-4c05-bebb-25521f1e629a" providerId="ADAL" clId="{1955EAEA-9CAE-8F41-BA49-DF50ECF16DB2}" dt="2022-11-01T19:38:32.116" v="1324"/>
          <ac:inkMkLst>
            <pc:docMk/>
            <pc:sldMk cId="3118761481" sldId="260"/>
            <ac:inkMk id="212" creationId="{03724316-7F3B-E7A5-A59A-F135F2D52466}"/>
          </ac:inkMkLst>
        </pc:inkChg>
        <pc:inkChg chg="add del reco">
          <ac:chgData name="Bakó Borka" userId="3ebc435d-84f1-4c05-bebb-25521f1e629a" providerId="ADAL" clId="{1955EAEA-9CAE-8F41-BA49-DF50ECF16DB2}" dt="2022-11-01T19:38:37.456" v="1327"/>
          <ac:inkMkLst>
            <pc:docMk/>
            <pc:sldMk cId="3118761481" sldId="260"/>
            <ac:inkMk id="213" creationId="{CA37C215-E89B-AD5C-ED4D-70EA18CF49A4}"/>
          </ac:inkMkLst>
        </pc:inkChg>
        <pc:inkChg chg="add del">
          <ac:chgData name="Bakó Borka" userId="3ebc435d-84f1-4c05-bebb-25521f1e629a" providerId="ADAL" clId="{1955EAEA-9CAE-8F41-BA49-DF50ECF16DB2}" dt="2022-11-01T19:38:37.450" v="1326"/>
          <ac:inkMkLst>
            <pc:docMk/>
            <pc:sldMk cId="3118761481" sldId="260"/>
            <ac:inkMk id="214" creationId="{91E0BFC6-3936-F8D8-DA7A-248ABAA683B6}"/>
          </ac:inkMkLst>
        </pc:inkChg>
        <pc:inkChg chg="add del">
          <ac:chgData name="Bakó Borka" userId="3ebc435d-84f1-4c05-bebb-25521f1e629a" providerId="ADAL" clId="{1955EAEA-9CAE-8F41-BA49-DF50ECF16DB2}" dt="2022-11-01T19:38:40.534" v="1330"/>
          <ac:inkMkLst>
            <pc:docMk/>
            <pc:sldMk cId="3118761481" sldId="260"/>
            <ac:inkMk id="215" creationId="{33DBF47E-7944-EC39-9C78-F88AB8654836}"/>
          </ac:inkMkLst>
        </pc:inkChg>
        <pc:inkChg chg="add del">
          <ac:chgData name="Bakó Borka" userId="3ebc435d-84f1-4c05-bebb-25521f1e629a" providerId="ADAL" clId="{1955EAEA-9CAE-8F41-BA49-DF50ECF16DB2}" dt="2022-11-01T19:38:40.534" v="1330"/>
          <ac:inkMkLst>
            <pc:docMk/>
            <pc:sldMk cId="3118761481" sldId="260"/>
            <ac:inkMk id="216" creationId="{DC57F3A0-568A-599C-8C11-0152871D516B}"/>
          </ac:inkMkLst>
        </pc:inkChg>
        <pc:inkChg chg="add del">
          <ac:chgData name="Bakó Borka" userId="3ebc435d-84f1-4c05-bebb-25521f1e629a" providerId="ADAL" clId="{1955EAEA-9CAE-8F41-BA49-DF50ECF16DB2}" dt="2022-11-01T19:38:39.909" v="1329"/>
          <ac:inkMkLst>
            <pc:docMk/>
            <pc:sldMk cId="3118761481" sldId="260"/>
            <ac:inkMk id="217" creationId="{749E45CF-7EED-B067-6158-309A0CB489B2}"/>
          </ac:inkMkLst>
        </pc:inkChg>
        <pc:inkChg chg="add del">
          <ac:chgData name="Bakó Borka" userId="3ebc435d-84f1-4c05-bebb-25521f1e629a" providerId="ADAL" clId="{1955EAEA-9CAE-8F41-BA49-DF50ECF16DB2}" dt="2022-11-01T19:38:40.534" v="1330"/>
          <ac:inkMkLst>
            <pc:docMk/>
            <pc:sldMk cId="3118761481" sldId="260"/>
            <ac:inkMk id="218" creationId="{584587B7-3FC7-E073-90AA-110029C5C800}"/>
          </ac:inkMkLst>
        </pc:inkChg>
        <pc:inkChg chg="add del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19" creationId="{664ADF2D-C7FF-22D6-BDCC-2225BFC27B00}"/>
          </ac:inkMkLst>
        </pc:inkChg>
        <pc:inkChg chg="add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20" creationId="{94DE2EAC-F017-10F4-68B3-A99BA24A5EAD}"/>
          </ac:inkMkLst>
        </pc:inkChg>
        <pc:inkChg chg="add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21" creationId="{352EDC79-DD4E-8BEE-9A4F-3E387B41B392}"/>
          </ac:inkMkLst>
        </pc:inkChg>
        <pc:inkChg chg="add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22" creationId="{ACFAB660-05CD-6512-C6A8-597FF152804C}"/>
          </ac:inkMkLst>
        </pc:inkChg>
        <pc:inkChg chg="add del">
          <ac:chgData name="Bakó Borka" userId="3ebc435d-84f1-4c05-bebb-25521f1e629a" providerId="ADAL" clId="{1955EAEA-9CAE-8F41-BA49-DF50ECF16DB2}" dt="2022-11-01T19:38:58.193" v="1336"/>
          <ac:inkMkLst>
            <pc:docMk/>
            <pc:sldMk cId="3118761481" sldId="260"/>
            <ac:inkMk id="223" creationId="{85775E7A-851F-1CBC-E66C-59A8FB52D999}"/>
          </ac:inkMkLst>
        </pc:inkChg>
        <pc:inkChg chg="add del">
          <ac:chgData name="Bakó Borka" userId="3ebc435d-84f1-4c05-bebb-25521f1e629a" providerId="ADAL" clId="{1955EAEA-9CAE-8F41-BA49-DF50ECF16DB2}" dt="2022-11-01T19:38:58.193" v="1336"/>
          <ac:inkMkLst>
            <pc:docMk/>
            <pc:sldMk cId="3118761481" sldId="260"/>
            <ac:inkMk id="224" creationId="{C1E2ED33-FAC6-4723-B32B-857513DCE7AE}"/>
          </ac:inkMkLst>
        </pc:inkChg>
        <pc:inkChg chg="add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25" creationId="{834183D0-1266-539B-CE59-34369E797532}"/>
          </ac:inkMkLst>
        </pc:inkChg>
        <pc:inkChg chg="add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26" creationId="{A27AD5A8-9DA0-1E4E-87B0-783681BC455D}"/>
          </ac:inkMkLst>
        </pc:inkChg>
        <pc:inkChg chg="add del">
          <ac:chgData name="Bakó Borka" userId="3ebc435d-84f1-4c05-bebb-25521f1e629a" providerId="ADAL" clId="{1955EAEA-9CAE-8F41-BA49-DF50ECF16DB2}" dt="2022-11-01T19:39:05.693" v="1340"/>
          <ac:inkMkLst>
            <pc:docMk/>
            <pc:sldMk cId="3118761481" sldId="260"/>
            <ac:inkMk id="227" creationId="{1D0E219E-5861-00D7-DB8D-4EE6AFBE32F5}"/>
          </ac:inkMkLst>
        </pc:inkChg>
        <pc:inkChg chg="add del">
          <ac:chgData name="Bakó Borka" userId="3ebc435d-84f1-4c05-bebb-25521f1e629a" providerId="ADAL" clId="{1955EAEA-9CAE-8F41-BA49-DF50ECF16DB2}" dt="2022-11-01T19:39:05.693" v="1340"/>
          <ac:inkMkLst>
            <pc:docMk/>
            <pc:sldMk cId="3118761481" sldId="260"/>
            <ac:inkMk id="228" creationId="{472AB206-74F7-7503-C9C0-B35C3E4D5DC8}"/>
          </ac:inkMkLst>
        </pc:inkChg>
        <pc:inkChg chg="add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29" creationId="{579C5578-764C-961F-62F7-84382EE1C22A}"/>
          </ac:inkMkLst>
        </pc:inkChg>
        <pc:inkChg chg="add del">
          <ac:chgData name="Bakó Borka" userId="3ebc435d-84f1-4c05-bebb-25521f1e629a" providerId="ADAL" clId="{1955EAEA-9CAE-8F41-BA49-DF50ECF16DB2}" dt="2022-11-01T19:39:10.096" v="1343"/>
          <ac:inkMkLst>
            <pc:docMk/>
            <pc:sldMk cId="3118761481" sldId="260"/>
            <ac:inkMk id="230" creationId="{107C59B1-A22C-CBC2-5CD7-0FEDB825A02E}"/>
          </ac:inkMkLst>
        </pc:inkChg>
        <pc:inkChg chg="add del">
          <ac:chgData name="Bakó Borka" userId="3ebc435d-84f1-4c05-bebb-25521f1e629a" providerId="ADAL" clId="{1955EAEA-9CAE-8F41-BA49-DF50ECF16DB2}" dt="2022-11-01T19:39:10.096" v="1343"/>
          <ac:inkMkLst>
            <pc:docMk/>
            <pc:sldMk cId="3118761481" sldId="260"/>
            <ac:inkMk id="231" creationId="{14ED0EBA-DBB4-C3CD-1E00-302878F790E2}"/>
          </ac:inkMkLst>
        </pc:inkChg>
        <pc:inkChg chg="add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32" creationId="{BA66964C-5480-070E-1C2D-F38FB9A0863F}"/>
          </ac:inkMkLst>
        </pc:inkChg>
        <pc:inkChg chg="add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33" creationId="{ED474290-5FAA-20CB-4A8C-1EE449F1770F}"/>
          </ac:inkMkLst>
        </pc:inkChg>
        <pc:inkChg chg="add del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34" creationId="{759D17B3-AEBE-26F8-E20D-C81F98FEC303}"/>
          </ac:inkMkLst>
        </pc:inkChg>
        <pc:inkChg chg="add del">
          <ac:chgData name="Bakó Borka" userId="3ebc435d-84f1-4c05-bebb-25521f1e629a" providerId="ADAL" clId="{1955EAEA-9CAE-8F41-BA49-DF50ECF16DB2}" dt="2022-11-01T19:39:22.411" v="1356"/>
          <ac:inkMkLst>
            <pc:docMk/>
            <pc:sldMk cId="3118761481" sldId="260"/>
            <ac:inkMk id="235" creationId="{00D1AF23-90E1-31B5-E0AC-203D735E3638}"/>
          </ac:inkMkLst>
        </pc:inkChg>
        <pc:inkChg chg="add del">
          <ac:chgData name="Bakó Borka" userId="3ebc435d-84f1-4c05-bebb-25521f1e629a" providerId="ADAL" clId="{1955EAEA-9CAE-8F41-BA49-DF50ECF16DB2}" dt="2022-11-01T19:39:22.278" v="1355"/>
          <ac:inkMkLst>
            <pc:docMk/>
            <pc:sldMk cId="3118761481" sldId="260"/>
            <ac:inkMk id="236" creationId="{100C95E3-403A-7DDF-5E59-B31746FA4881}"/>
          </ac:inkMkLst>
        </pc:inkChg>
        <pc:inkChg chg="add del">
          <ac:chgData name="Bakó Borka" userId="3ebc435d-84f1-4c05-bebb-25521f1e629a" providerId="ADAL" clId="{1955EAEA-9CAE-8F41-BA49-DF50ECF16DB2}" dt="2022-11-01T19:39:22" v="1354"/>
          <ac:inkMkLst>
            <pc:docMk/>
            <pc:sldMk cId="3118761481" sldId="260"/>
            <ac:inkMk id="237" creationId="{6036A12A-EBD8-9E8E-C361-ACC5E040AD97}"/>
          </ac:inkMkLst>
        </pc:inkChg>
        <pc:inkChg chg="add del">
          <ac:chgData name="Bakó Borka" userId="3ebc435d-84f1-4c05-bebb-25521f1e629a" providerId="ADAL" clId="{1955EAEA-9CAE-8F41-BA49-DF50ECF16DB2}" dt="2022-11-01T19:39:21.410" v="1353"/>
          <ac:inkMkLst>
            <pc:docMk/>
            <pc:sldMk cId="3118761481" sldId="260"/>
            <ac:inkMk id="238" creationId="{AB90A537-A6AD-CD09-8F29-E606EC5D8A07}"/>
          </ac:inkMkLst>
        </pc:inkChg>
        <pc:inkChg chg="add del">
          <ac:chgData name="Bakó Borka" userId="3ebc435d-84f1-4c05-bebb-25521f1e629a" providerId="ADAL" clId="{1955EAEA-9CAE-8F41-BA49-DF50ECF16DB2}" dt="2022-11-01T19:39:19.160" v="1352"/>
          <ac:inkMkLst>
            <pc:docMk/>
            <pc:sldMk cId="3118761481" sldId="260"/>
            <ac:inkMk id="239" creationId="{DA595C6A-2E7D-3562-3445-E4DFE3A964C1}"/>
          </ac:inkMkLst>
        </pc:inkChg>
        <pc:inkChg chg="add del reco">
          <ac:chgData name="Bakó Borka" userId="3ebc435d-84f1-4c05-bebb-25521f1e629a" providerId="ADAL" clId="{1955EAEA-9CAE-8F41-BA49-DF50ECF16DB2}" dt="2022-11-01T19:39:19.160" v="1352"/>
          <ac:inkMkLst>
            <pc:docMk/>
            <pc:sldMk cId="3118761481" sldId="260"/>
            <ac:inkMk id="240" creationId="{F70E749E-12F8-7F8E-4903-57CC17427DAB}"/>
          </ac:inkMkLst>
        </pc:inkChg>
        <pc:inkChg chg="add del">
          <ac:chgData name="Bakó Borka" userId="3ebc435d-84f1-4c05-bebb-25521f1e629a" providerId="ADAL" clId="{1955EAEA-9CAE-8F41-BA49-DF50ECF16DB2}" dt="2022-11-01T19:40:07.189" v="1371"/>
          <ac:inkMkLst>
            <pc:docMk/>
            <pc:sldMk cId="3118761481" sldId="260"/>
            <ac:inkMk id="241" creationId="{D44B352B-89BB-459A-44CA-B64F86810E7B}"/>
          </ac:inkMkLst>
        </pc:inkChg>
        <pc:inkChg chg="add del">
          <ac:chgData name="Bakó Borka" userId="3ebc435d-84f1-4c05-bebb-25521f1e629a" providerId="ADAL" clId="{1955EAEA-9CAE-8F41-BA49-DF50ECF16DB2}" dt="2022-11-01T19:39:31.743" v="1360"/>
          <ac:inkMkLst>
            <pc:docMk/>
            <pc:sldMk cId="3118761481" sldId="260"/>
            <ac:inkMk id="242" creationId="{EA1C1C48-BD31-53C3-B302-E5F44E264C87}"/>
          </ac:inkMkLst>
        </pc:inkChg>
        <pc:inkChg chg="add del reco">
          <ac:chgData name="Bakó Borka" userId="3ebc435d-84f1-4c05-bebb-25521f1e629a" providerId="ADAL" clId="{1955EAEA-9CAE-8F41-BA49-DF50ECF16DB2}" dt="2022-11-01T19:39:31.743" v="1360"/>
          <ac:inkMkLst>
            <pc:docMk/>
            <pc:sldMk cId="3118761481" sldId="260"/>
            <ac:inkMk id="243" creationId="{0880225A-2908-B2AC-7950-40AF69D191EE}"/>
          </ac:inkMkLst>
        </pc:inkChg>
        <pc:inkChg chg="add del">
          <ac:chgData name="Bakó Borka" userId="3ebc435d-84f1-4c05-bebb-25521f1e629a" providerId="ADAL" clId="{1955EAEA-9CAE-8F41-BA49-DF50ECF16DB2}" dt="2022-11-01T19:39:38.809" v="1363"/>
          <ac:inkMkLst>
            <pc:docMk/>
            <pc:sldMk cId="3118761481" sldId="260"/>
            <ac:inkMk id="244" creationId="{DB0F85E1-F69D-8A28-5487-E17CA5D0D34E}"/>
          </ac:inkMkLst>
        </pc:inkChg>
        <pc:inkChg chg="add del">
          <ac:chgData name="Bakó Borka" userId="3ebc435d-84f1-4c05-bebb-25521f1e629a" providerId="ADAL" clId="{1955EAEA-9CAE-8F41-BA49-DF50ECF16DB2}" dt="2022-11-01T19:39:38.809" v="1363"/>
          <ac:inkMkLst>
            <pc:docMk/>
            <pc:sldMk cId="3118761481" sldId="260"/>
            <ac:inkMk id="245" creationId="{75A10B75-43B1-7E09-8A13-8BBBC88C9FD0}"/>
          </ac:inkMkLst>
        </pc:inkChg>
        <pc:inkChg chg="add del reco">
          <ac:chgData name="Bakó Borka" userId="3ebc435d-84f1-4c05-bebb-25521f1e629a" providerId="ADAL" clId="{1955EAEA-9CAE-8F41-BA49-DF50ECF16DB2}" dt="2022-11-01T19:40:18.086" v="1376"/>
          <ac:inkMkLst>
            <pc:docMk/>
            <pc:sldMk cId="3118761481" sldId="260"/>
            <ac:inkMk id="246" creationId="{3A75822F-80AB-A18E-220D-763061440A66}"/>
          </ac:inkMkLst>
        </pc:inkChg>
        <pc:inkChg chg="add del">
          <ac:chgData name="Bakó Borka" userId="3ebc435d-84f1-4c05-bebb-25521f1e629a" providerId="ADAL" clId="{1955EAEA-9CAE-8F41-BA49-DF50ECF16DB2}" dt="2022-11-01T19:40:18.077" v="1375"/>
          <ac:inkMkLst>
            <pc:docMk/>
            <pc:sldMk cId="3118761481" sldId="260"/>
            <ac:inkMk id="247" creationId="{F7B5CD0A-62DE-FC8F-437D-C5701C9753CA}"/>
          </ac:inkMkLst>
        </pc:inkChg>
        <pc:inkChg chg="add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48" creationId="{92E59E0A-7EE8-0540-84D6-E4197831E37E}"/>
          </ac:inkMkLst>
        </pc:inkChg>
        <pc:inkChg chg="add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49" creationId="{E0EF0C0E-BC21-1476-77F9-1D00D02116D7}"/>
          </ac:inkMkLst>
        </pc:inkChg>
        <pc:inkChg chg="add del">
          <ac:chgData name="Bakó Borka" userId="3ebc435d-84f1-4c05-bebb-25521f1e629a" providerId="ADAL" clId="{1955EAEA-9CAE-8F41-BA49-DF50ECF16DB2}" dt="2022-11-01T19:39:57.368" v="1370"/>
          <ac:inkMkLst>
            <pc:docMk/>
            <pc:sldMk cId="3118761481" sldId="260"/>
            <ac:inkMk id="250" creationId="{C5E2F490-3EB2-D076-5B35-A78AB0B64CD8}"/>
          </ac:inkMkLst>
        </pc:inkChg>
        <pc:inkChg chg="add del">
          <ac:chgData name="Bakó Borka" userId="3ebc435d-84f1-4c05-bebb-25521f1e629a" providerId="ADAL" clId="{1955EAEA-9CAE-8F41-BA49-DF50ECF16DB2}" dt="2022-11-01T19:39:57.368" v="1370"/>
          <ac:inkMkLst>
            <pc:docMk/>
            <pc:sldMk cId="3118761481" sldId="260"/>
            <ac:inkMk id="251" creationId="{12358AF7-3E8C-8F17-84C9-B5292DEAB889}"/>
          </ac:inkMkLst>
        </pc:inkChg>
        <pc:inkChg chg="add del">
          <ac:chgData name="Bakó Borka" userId="3ebc435d-84f1-4c05-bebb-25521f1e629a" providerId="ADAL" clId="{1955EAEA-9CAE-8F41-BA49-DF50ECF16DB2}" dt="2022-11-01T19:39:57.368" v="1370"/>
          <ac:inkMkLst>
            <pc:docMk/>
            <pc:sldMk cId="3118761481" sldId="260"/>
            <ac:inkMk id="252" creationId="{636E2678-F7AF-D84A-B135-75EF1FA5B0D8}"/>
          </ac:inkMkLst>
        </pc:inkChg>
        <pc:inkChg chg="add del reco">
          <ac:chgData name="Bakó Borka" userId="3ebc435d-84f1-4c05-bebb-25521f1e629a" providerId="ADAL" clId="{1955EAEA-9CAE-8F41-BA49-DF50ECF16DB2}" dt="2022-11-01T19:40:18.071" v="1374"/>
          <ac:inkMkLst>
            <pc:docMk/>
            <pc:sldMk cId="3118761481" sldId="260"/>
            <ac:inkMk id="253" creationId="{77B5CE6F-F4D2-CC1C-01C9-11F3A201ED00}"/>
          </ac:inkMkLst>
        </pc:inkChg>
        <pc:inkChg chg="add del">
          <ac:chgData name="Bakó Borka" userId="3ebc435d-84f1-4c05-bebb-25521f1e629a" providerId="ADAL" clId="{1955EAEA-9CAE-8F41-BA49-DF50ECF16DB2}" dt="2022-11-01T19:40:19.095" v="1379"/>
          <ac:inkMkLst>
            <pc:docMk/>
            <pc:sldMk cId="3118761481" sldId="260"/>
            <ac:inkMk id="254" creationId="{25F6FA3E-D2BA-07F3-1484-86F4B1804E04}"/>
          </ac:inkMkLst>
        </pc:inkChg>
        <pc:inkChg chg="add del">
          <ac:chgData name="Bakó Borka" userId="3ebc435d-84f1-4c05-bebb-25521f1e629a" providerId="ADAL" clId="{1955EAEA-9CAE-8F41-BA49-DF50ECF16DB2}" dt="2022-11-01T19:40:07.844" v="1373"/>
          <ac:inkMkLst>
            <pc:docMk/>
            <pc:sldMk cId="3118761481" sldId="260"/>
            <ac:inkMk id="255" creationId="{B1EFB002-06BA-D742-0A7F-A2617BE1CE0A}"/>
          </ac:inkMkLst>
        </pc:inkChg>
        <pc:inkChg chg="add del">
          <ac:chgData name="Bakó Borka" userId="3ebc435d-84f1-4c05-bebb-25521f1e629a" providerId="ADAL" clId="{1955EAEA-9CAE-8F41-BA49-DF50ECF16DB2}" dt="2022-11-01T19:40:19.095" v="1379"/>
          <ac:inkMkLst>
            <pc:docMk/>
            <pc:sldMk cId="3118761481" sldId="260"/>
            <ac:inkMk id="256" creationId="{ADDA9D3E-646A-9663-C34D-DC298C192BC0}"/>
          </ac:inkMkLst>
        </pc:inkChg>
        <pc:inkChg chg="add del">
          <ac:chgData name="Bakó Borka" userId="3ebc435d-84f1-4c05-bebb-25521f1e629a" providerId="ADAL" clId="{1955EAEA-9CAE-8F41-BA49-DF50ECF16DB2}" dt="2022-11-01T19:40:19.095" v="1379"/>
          <ac:inkMkLst>
            <pc:docMk/>
            <pc:sldMk cId="3118761481" sldId="260"/>
            <ac:inkMk id="257" creationId="{56D1979D-7D56-2BA1-54C2-DBF918681B13}"/>
          </ac:inkMkLst>
        </pc:inkChg>
        <pc:inkChg chg="add del">
          <ac:chgData name="Bakó Borka" userId="3ebc435d-84f1-4c05-bebb-25521f1e629a" providerId="ADAL" clId="{1955EAEA-9CAE-8F41-BA49-DF50ECF16DB2}" dt="2022-11-01T19:40:19.095" v="1379"/>
          <ac:inkMkLst>
            <pc:docMk/>
            <pc:sldMk cId="3118761481" sldId="260"/>
            <ac:inkMk id="258" creationId="{75B98F45-76B1-1422-66F1-80869172CDC9}"/>
          </ac:inkMkLst>
        </pc:inkChg>
        <pc:inkChg chg="add del">
          <ac:chgData name="Bakó Borka" userId="3ebc435d-84f1-4c05-bebb-25521f1e629a" providerId="ADAL" clId="{1955EAEA-9CAE-8F41-BA49-DF50ECF16DB2}" dt="2022-11-01T19:40:19.095" v="1379"/>
          <ac:inkMkLst>
            <pc:docMk/>
            <pc:sldMk cId="3118761481" sldId="260"/>
            <ac:inkMk id="259" creationId="{32918789-E507-090C-D781-0B35B6E9538F}"/>
          </ac:inkMkLst>
        </pc:inkChg>
        <pc:inkChg chg="add del">
          <ac:chgData name="Bakó Borka" userId="3ebc435d-84f1-4c05-bebb-25521f1e629a" providerId="ADAL" clId="{1955EAEA-9CAE-8F41-BA49-DF50ECF16DB2}" dt="2022-11-01T19:40:19.095" v="1379"/>
          <ac:inkMkLst>
            <pc:docMk/>
            <pc:sldMk cId="3118761481" sldId="260"/>
            <ac:inkMk id="260" creationId="{FD28F30D-30D2-69FC-49AD-DBE0A7F77F62}"/>
          </ac:inkMkLst>
        </pc:inkChg>
        <pc:inkChg chg="add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61" creationId="{E0B87EA8-F346-759B-8626-DE3D6C801B5E}"/>
          </ac:inkMkLst>
        </pc:inkChg>
        <pc:inkChg chg="add del">
          <ac:chgData name="Bakó Borka" userId="3ebc435d-84f1-4c05-bebb-25521f1e629a" providerId="ADAL" clId="{1955EAEA-9CAE-8F41-BA49-DF50ECF16DB2}" dt="2022-11-01T19:40:24.641" v="1382"/>
          <ac:inkMkLst>
            <pc:docMk/>
            <pc:sldMk cId="3118761481" sldId="260"/>
            <ac:inkMk id="262" creationId="{17472008-9810-A5DE-AA4C-71B11B88FB6A}"/>
          </ac:inkMkLst>
        </pc:inkChg>
        <pc:inkChg chg="add del">
          <ac:chgData name="Bakó Borka" userId="3ebc435d-84f1-4c05-bebb-25521f1e629a" providerId="ADAL" clId="{1955EAEA-9CAE-8F41-BA49-DF50ECF16DB2}" dt="2022-11-01T19:40:24.641" v="1382"/>
          <ac:inkMkLst>
            <pc:docMk/>
            <pc:sldMk cId="3118761481" sldId="260"/>
            <ac:inkMk id="263" creationId="{54B5D125-3B14-496E-A423-DCC12017B288}"/>
          </ac:inkMkLst>
        </pc:inkChg>
        <pc:inkChg chg="add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64" creationId="{F0EE0F1F-E77C-AE91-6C79-AD50DEC397F7}"/>
          </ac:inkMkLst>
        </pc:inkChg>
        <pc:inkChg chg="add mod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65" creationId="{A11AB828-7815-FADF-3433-603023AE6753}"/>
          </ac:inkMkLst>
        </pc:inkChg>
        <pc:inkChg chg="add del">
          <ac:chgData name="Bakó Borka" userId="3ebc435d-84f1-4c05-bebb-25521f1e629a" providerId="ADAL" clId="{1955EAEA-9CAE-8F41-BA49-DF50ECF16DB2}" dt="2022-11-01T19:40:36.815" v="1386"/>
          <ac:inkMkLst>
            <pc:docMk/>
            <pc:sldMk cId="3118761481" sldId="260"/>
            <ac:inkMk id="266" creationId="{3311F395-C380-69F1-248F-2B8CD57A0A64}"/>
          </ac:inkMkLst>
        </pc:inkChg>
        <pc:inkChg chg="add del">
          <ac:chgData name="Bakó Borka" userId="3ebc435d-84f1-4c05-bebb-25521f1e629a" providerId="ADAL" clId="{1955EAEA-9CAE-8F41-BA49-DF50ECF16DB2}" dt="2022-11-01T19:40:36.815" v="1386"/>
          <ac:inkMkLst>
            <pc:docMk/>
            <pc:sldMk cId="3118761481" sldId="260"/>
            <ac:inkMk id="267" creationId="{BBCC7EB5-8B87-F79B-29FF-41F6C145A1EE}"/>
          </ac:inkMkLst>
        </pc:inkChg>
        <pc:inkChg chg="add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68" creationId="{9C232FDF-F899-6A45-03EB-BD056FC821EB}"/>
          </ac:inkMkLst>
        </pc:inkChg>
        <pc:inkChg chg="add del">
          <ac:chgData name="Bakó Borka" userId="3ebc435d-84f1-4c05-bebb-25521f1e629a" providerId="ADAL" clId="{1955EAEA-9CAE-8F41-BA49-DF50ECF16DB2}" dt="2022-11-01T19:40:42.915" v="1395"/>
          <ac:inkMkLst>
            <pc:docMk/>
            <pc:sldMk cId="3118761481" sldId="260"/>
            <ac:inkMk id="269" creationId="{CE8AF293-1DCB-C7F9-CC96-47526DF03754}"/>
          </ac:inkMkLst>
        </pc:inkChg>
        <pc:inkChg chg="add del">
          <ac:chgData name="Bakó Borka" userId="3ebc435d-84f1-4c05-bebb-25521f1e629a" providerId="ADAL" clId="{1955EAEA-9CAE-8F41-BA49-DF50ECF16DB2}" dt="2022-11-01T19:40:42.915" v="1395"/>
          <ac:inkMkLst>
            <pc:docMk/>
            <pc:sldMk cId="3118761481" sldId="260"/>
            <ac:inkMk id="270" creationId="{D0BB767C-1771-9ED5-49E4-46772CF564BC}"/>
          </ac:inkMkLst>
        </pc:inkChg>
        <pc:inkChg chg="add del">
          <ac:chgData name="Bakó Borka" userId="3ebc435d-84f1-4c05-bebb-25521f1e629a" providerId="ADAL" clId="{1955EAEA-9CAE-8F41-BA49-DF50ECF16DB2}" dt="2022-11-01T19:40:42.915" v="1395"/>
          <ac:inkMkLst>
            <pc:docMk/>
            <pc:sldMk cId="3118761481" sldId="260"/>
            <ac:inkMk id="271" creationId="{F916ACF2-FE52-043F-6CE1-11322D2E5115}"/>
          </ac:inkMkLst>
        </pc:inkChg>
        <pc:inkChg chg="add del">
          <ac:chgData name="Bakó Borka" userId="3ebc435d-84f1-4c05-bebb-25521f1e629a" providerId="ADAL" clId="{1955EAEA-9CAE-8F41-BA49-DF50ECF16DB2}" dt="2022-11-01T19:40:42.915" v="1395"/>
          <ac:inkMkLst>
            <pc:docMk/>
            <pc:sldMk cId="3118761481" sldId="260"/>
            <ac:inkMk id="272" creationId="{199D4770-7B0E-3A77-E89F-E99AA8E691CC}"/>
          </ac:inkMkLst>
        </pc:inkChg>
        <pc:inkChg chg="add del">
          <ac:chgData name="Bakó Borka" userId="3ebc435d-84f1-4c05-bebb-25521f1e629a" providerId="ADAL" clId="{1955EAEA-9CAE-8F41-BA49-DF50ECF16DB2}" dt="2022-11-01T19:40:42.915" v="1395"/>
          <ac:inkMkLst>
            <pc:docMk/>
            <pc:sldMk cId="3118761481" sldId="260"/>
            <ac:inkMk id="273" creationId="{154A8DE1-7467-A4E0-4E7D-CA7BB78ECD91}"/>
          </ac:inkMkLst>
        </pc:inkChg>
        <pc:inkChg chg="add del">
          <ac:chgData name="Bakó Borka" userId="3ebc435d-84f1-4c05-bebb-25521f1e629a" providerId="ADAL" clId="{1955EAEA-9CAE-8F41-BA49-DF50ECF16DB2}" dt="2022-11-01T19:40:42.915" v="1395"/>
          <ac:inkMkLst>
            <pc:docMk/>
            <pc:sldMk cId="3118761481" sldId="260"/>
            <ac:inkMk id="274" creationId="{BE67DD02-6743-9D2A-ADC1-EAD949E926FF}"/>
          </ac:inkMkLst>
        </pc:inkChg>
        <pc:inkChg chg="add del">
          <ac:chgData name="Bakó Borka" userId="3ebc435d-84f1-4c05-bebb-25521f1e629a" providerId="ADAL" clId="{1955EAEA-9CAE-8F41-BA49-DF50ECF16DB2}" dt="2022-11-01T19:40:42.915" v="1395"/>
          <ac:inkMkLst>
            <pc:docMk/>
            <pc:sldMk cId="3118761481" sldId="260"/>
            <ac:inkMk id="275" creationId="{A8F07845-8CD4-8650-4551-AE5341BD0D8B}"/>
          </ac:inkMkLst>
        </pc:inkChg>
        <pc:inkChg chg="add del">
          <ac:chgData name="Bakó Borka" userId="3ebc435d-84f1-4c05-bebb-25521f1e629a" providerId="ADAL" clId="{1955EAEA-9CAE-8F41-BA49-DF50ECF16DB2}" dt="2022-11-01T19:40:42.915" v="1395"/>
          <ac:inkMkLst>
            <pc:docMk/>
            <pc:sldMk cId="3118761481" sldId="260"/>
            <ac:inkMk id="276" creationId="{605582EF-9195-919B-7F8A-4C85A1C8C594}"/>
          </ac:inkMkLst>
        </pc:inkChg>
        <pc:inkChg chg="add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77" creationId="{A38178B0-80CF-713C-84D7-6308EC42D5A9}"/>
          </ac:inkMkLst>
        </pc:inkChg>
        <pc:inkChg chg="add mod reco">
          <ac:chgData name="Bakó Borka" userId="3ebc435d-84f1-4c05-bebb-25521f1e629a" providerId="ADAL" clId="{1955EAEA-9CAE-8F41-BA49-DF50ECF16DB2}" dt="2022-11-01T19:40:52.105" v="1396" actId="1076"/>
          <ac:inkMkLst>
            <pc:docMk/>
            <pc:sldMk cId="3118761481" sldId="260"/>
            <ac:inkMk id="278" creationId="{09A27CF3-37C1-4A6B-4EAE-E93E2B9D7F2A}"/>
          </ac:inkMkLst>
        </pc:inkChg>
        <pc:inkChg chg="add del">
          <ac:chgData name="Bakó Borka" userId="3ebc435d-84f1-4c05-bebb-25521f1e629a" providerId="ADAL" clId="{1955EAEA-9CAE-8F41-BA49-DF50ECF16DB2}" dt="2022-11-01T19:41:41.258" v="1409"/>
          <ac:inkMkLst>
            <pc:docMk/>
            <pc:sldMk cId="3118761481" sldId="260"/>
            <ac:inkMk id="279" creationId="{4DFEBBC5-C137-0223-A6EC-FE3D503E5098}"/>
          </ac:inkMkLst>
        </pc:inkChg>
        <pc:inkChg chg="add del">
          <ac:chgData name="Bakó Borka" userId="3ebc435d-84f1-4c05-bebb-25521f1e629a" providerId="ADAL" clId="{1955EAEA-9CAE-8F41-BA49-DF50ECF16DB2}" dt="2022-11-01T19:41:41.258" v="1409"/>
          <ac:inkMkLst>
            <pc:docMk/>
            <pc:sldMk cId="3118761481" sldId="260"/>
            <ac:inkMk id="280" creationId="{B3B64171-B494-11AA-3871-9974CB8DAA32}"/>
          </ac:inkMkLst>
        </pc:inkChg>
        <pc:inkChg chg="add del reco">
          <ac:chgData name="Bakó Borka" userId="3ebc435d-84f1-4c05-bebb-25521f1e629a" providerId="ADAL" clId="{1955EAEA-9CAE-8F41-BA49-DF50ECF16DB2}" dt="2022-11-01T19:41:41.258" v="1409"/>
          <ac:inkMkLst>
            <pc:docMk/>
            <pc:sldMk cId="3118761481" sldId="260"/>
            <ac:inkMk id="281" creationId="{1925A018-59C3-F180-EB80-075616565ABE}"/>
          </ac:inkMkLst>
        </pc:inkChg>
        <pc:inkChg chg="add del">
          <ac:chgData name="Bakó Borka" userId="3ebc435d-84f1-4c05-bebb-25521f1e629a" providerId="ADAL" clId="{1955EAEA-9CAE-8F41-BA49-DF50ECF16DB2}" dt="2022-11-01T19:41:06.943" v="1401"/>
          <ac:inkMkLst>
            <pc:docMk/>
            <pc:sldMk cId="3118761481" sldId="260"/>
            <ac:inkMk id="282" creationId="{DEA5B4E2-0247-5CC4-37BF-4D492227EA6E}"/>
          </ac:inkMkLst>
        </pc:inkChg>
        <pc:inkChg chg="add del">
          <ac:chgData name="Bakó Borka" userId="3ebc435d-84f1-4c05-bebb-25521f1e629a" providerId="ADAL" clId="{1955EAEA-9CAE-8F41-BA49-DF50ECF16DB2}" dt="2022-11-01T19:41:41.153" v="1408"/>
          <ac:inkMkLst>
            <pc:docMk/>
            <pc:sldMk cId="3118761481" sldId="260"/>
            <ac:inkMk id="283" creationId="{44089768-551E-0B66-BC11-CDB5FA4E32A9}"/>
          </ac:inkMkLst>
        </pc:inkChg>
        <pc:inkChg chg="add">
          <ac:chgData name="Bakó Borka" userId="3ebc435d-84f1-4c05-bebb-25521f1e629a" providerId="ADAL" clId="{1955EAEA-9CAE-8F41-BA49-DF50ECF16DB2}" dt="2022-11-01T19:50:54.953" v="1559"/>
          <ac:inkMkLst>
            <pc:docMk/>
            <pc:sldMk cId="3118761481" sldId="260"/>
            <ac:inkMk id="284" creationId="{35DBFD12-B2E9-2D22-0EA3-A019F7921BE9}"/>
          </ac:inkMkLst>
        </pc:inkChg>
        <pc:inkChg chg="add">
          <ac:chgData name="Bakó Borka" userId="3ebc435d-84f1-4c05-bebb-25521f1e629a" providerId="ADAL" clId="{1955EAEA-9CAE-8F41-BA49-DF50ECF16DB2}" dt="2022-11-01T19:51:00.501" v="1560"/>
          <ac:inkMkLst>
            <pc:docMk/>
            <pc:sldMk cId="3118761481" sldId="260"/>
            <ac:inkMk id="285" creationId="{6E0273DF-BEE6-E110-9A40-61BB7E84C62F}"/>
          </ac:inkMkLst>
        </pc:inkChg>
        <pc:inkChg chg="add del">
          <ac:chgData name="Bakó Borka" userId="3ebc435d-84f1-4c05-bebb-25521f1e629a" providerId="ADAL" clId="{1955EAEA-9CAE-8F41-BA49-DF50ECF16DB2}" dt="2022-11-01T19:52:53.151" v="1565"/>
          <ac:inkMkLst>
            <pc:docMk/>
            <pc:sldMk cId="3118761481" sldId="260"/>
            <ac:inkMk id="286" creationId="{C2DA7B8A-D4D9-9492-E56E-BF87120EF7B6}"/>
          </ac:inkMkLst>
        </pc:inkChg>
        <pc:inkChg chg="add del">
          <ac:chgData name="Bakó Borka" userId="3ebc435d-84f1-4c05-bebb-25521f1e629a" providerId="ADAL" clId="{1955EAEA-9CAE-8F41-BA49-DF50ECF16DB2}" dt="2022-11-01T19:52:55.111" v="1567"/>
          <ac:inkMkLst>
            <pc:docMk/>
            <pc:sldMk cId="3118761481" sldId="260"/>
            <ac:inkMk id="287" creationId="{5F148167-86A3-B7BC-D507-C32A3433F5F0}"/>
          </ac:inkMkLst>
        </pc:inkChg>
        <pc:inkChg chg="add del">
          <ac:chgData name="Bakó Borka" userId="3ebc435d-84f1-4c05-bebb-25521f1e629a" providerId="ADAL" clId="{1955EAEA-9CAE-8F41-BA49-DF50ECF16DB2}" dt="2022-11-01T19:53:01.484" v="1569"/>
          <ac:inkMkLst>
            <pc:docMk/>
            <pc:sldMk cId="3118761481" sldId="260"/>
            <ac:inkMk id="288" creationId="{EEFA1DF0-5FB2-648F-A28D-A5465C22E715}"/>
          </ac:inkMkLst>
        </pc:inkChg>
        <pc:inkChg chg="add del">
          <ac:chgData name="Bakó Borka" userId="3ebc435d-84f1-4c05-bebb-25521f1e629a" providerId="ADAL" clId="{1955EAEA-9CAE-8F41-BA49-DF50ECF16DB2}" dt="2022-11-01T19:53:04.549" v="1573"/>
          <ac:inkMkLst>
            <pc:docMk/>
            <pc:sldMk cId="3118761481" sldId="260"/>
            <ac:inkMk id="289" creationId="{1976CA1F-2B88-621C-F489-C4024E449A4B}"/>
          </ac:inkMkLst>
        </pc:inkChg>
        <pc:inkChg chg="add del">
          <ac:chgData name="Bakó Borka" userId="3ebc435d-84f1-4c05-bebb-25521f1e629a" providerId="ADAL" clId="{1955EAEA-9CAE-8F41-BA49-DF50ECF16DB2}" dt="2022-11-01T19:53:04.549" v="1573"/>
          <ac:inkMkLst>
            <pc:docMk/>
            <pc:sldMk cId="3118761481" sldId="260"/>
            <ac:inkMk id="290" creationId="{03FBED14-2831-25A3-4D28-487D360050A5}"/>
          </ac:inkMkLst>
        </pc:inkChg>
        <pc:inkChg chg="add del reco">
          <ac:chgData name="Bakó Borka" userId="3ebc435d-84f1-4c05-bebb-25521f1e629a" providerId="ADAL" clId="{1955EAEA-9CAE-8F41-BA49-DF50ECF16DB2}" dt="2022-11-01T19:53:04.549" v="1573"/>
          <ac:inkMkLst>
            <pc:docMk/>
            <pc:sldMk cId="3118761481" sldId="260"/>
            <ac:inkMk id="291" creationId="{B4786451-11C9-F528-1C77-81280E004BE8}"/>
          </ac:inkMkLst>
        </pc:inkChg>
        <pc:inkChg chg="add">
          <ac:chgData name="Bakó Borka" userId="3ebc435d-84f1-4c05-bebb-25521f1e629a" providerId="ADAL" clId="{1955EAEA-9CAE-8F41-BA49-DF50ECF16DB2}" dt="2022-11-01T19:53:05.170" v="1574"/>
          <ac:inkMkLst>
            <pc:docMk/>
            <pc:sldMk cId="3118761481" sldId="260"/>
            <ac:inkMk id="292" creationId="{D83B9F48-8582-32CE-F0F4-11EFB1CC2C62}"/>
          </ac:inkMkLst>
        </pc:inkChg>
        <pc:inkChg chg="add del">
          <ac:chgData name="Bakó Borka" userId="3ebc435d-84f1-4c05-bebb-25521f1e629a" providerId="ADAL" clId="{1955EAEA-9CAE-8F41-BA49-DF50ECF16DB2}" dt="2022-11-01T19:53:08.159" v="1577"/>
          <ac:inkMkLst>
            <pc:docMk/>
            <pc:sldMk cId="3118761481" sldId="260"/>
            <ac:inkMk id="293" creationId="{A7D4FB68-AB05-2563-6761-0DF665DEE336}"/>
          </ac:inkMkLst>
        </pc:inkChg>
        <pc:inkChg chg="add del">
          <ac:chgData name="Bakó Borka" userId="3ebc435d-84f1-4c05-bebb-25521f1e629a" providerId="ADAL" clId="{1955EAEA-9CAE-8F41-BA49-DF50ECF16DB2}" dt="2022-11-01T19:53:08.159" v="1577"/>
          <ac:inkMkLst>
            <pc:docMk/>
            <pc:sldMk cId="3118761481" sldId="260"/>
            <ac:inkMk id="294" creationId="{DF741B47-8A12-0FFB-B26F-32810E2EBB01}"/>
          </ac:inkMkLst>
        </pc:inkChg>
        <pc:inkChg chg="add reco">
          <ac:chgData name="Bakó Borka" userId="3ebc435d-84f1-4c05-bebb-25521f1e629a" providerId="ADAL" clId="{1955EAEA-9CAE-8F41-BA49-DF50ECF16DB2}" dt="2022-11-01T19:53:08.159" v="1577"/>
          <ac:inkMkLst>
            <pc:docMk/>
            <pc:sldMk cId="3118761481" sldId="260"/>
            <ac:inkMk id="295" creationId="{87DDEFF7-B934-7B1D-466E-874B041B12D5}"/>
          </ac:inkMkLst>
        </pc:inkChg>
        <pc:inkChg chg="add">
          <ac:chgData name="Bakó Borka" userId="3ebc435d-84f1-4c05-bebb-25521f1e629a" providerId="ADAL" clId="{1955EAEA-9CAE-8F41-BA49-DF50ECF16DB2}" dt="2022-11-01T19:53:08.869" v="1578"/>
          <ac:inkMkLst>
            <pc:docMk/>
            <pc:sldMk cId="3118761481" sldId="260"/>
            <ac:inkMk id="296" creationId="{A6D1F468-CCFC-B623-896C-88F3B7F6BCCD}"/>
          </ac:inkMkLst>
        </pc:inkChg>
        <pc:inkChg chg="add">
          <ac:chgData name="Bakó Borka" userId="3ebc435d-84f1-4c05-bebb-25521f1e629a" providerId="ADAL" clId="{1955EAEA-9CAE-8F41-BA49-DF50ECF16DB2}" dt="2022-11-01T19:53:09.946" v="1579"/>
          <ac:inkMkLst>
            <pc:docMk/>
            <pc:sldMk cId="3118761481" sldId="260"/>
            <ac:inkMk id="297" creationId="{B18DAABD-C5DE-36E3-2DFE-3B898E08F049}"/>
          </ac:inkMkLst>
        </pc:inkChg>
        <pc:inkChg chg="add del">
          <ac:chgData name="Bakó Borka" userId="3ebc435d-84f1-4c05-bebb-25521f1e629a" providerId="ADAL" clId="{1955EAEA-9CAE-8F41-BA49-DF50ECF16DB2}" dt="2022-11-01T19:53:13.500" v="1582"/>
          <ac:inkMkLst>
            <pc:docMk/>
            <pc:sldMk cId="3118761481" sldId="260"/>
            <ac:inkMk id="298" creationId="{C2646484-D186-0608-D48F-78519444B0F6}"/>
          </ac:inkMkLst>
        </pc:inkChg>
        <pc:inkChg chg="add del">
          <ac:chgData name="Bakó Borka" userId="3ebc435d-84f1-4c05-bebb-25521f1e629a" providerId="ADAL" clId="{1955EAEA-9CAE-8F41-BA49-DF50ECF16DB2}" dt="2022-11-01T19:53:13.500" v="1582"/>
          <ac:inkMkLst>
            <pc:docMk/>
            <pc:sldMk cId="3118761481" sldId="260"/>
            <ac:inkMk id="299" creationId="{4E2EB69E-C8C2-97F7-64C5-49D04DEC3C2C}"/>
          </ac:inkMkLst>
        </pc:inkChg>
        <pc:inkChg chg="add reco">
          <ac:chgData name="Bakó Borka" userId="3ebc435d-84f1-4c05-bebb-25521f1e629a" providerId="ADAL" clId="{1955EAEA-9CAE-8F41-BA49-DF50ECF16DB2}" dt="2022-11-01T19:53:13.500" v="1582"/>
          <ac:inkMkLst>
            <pc:docMk/>
            <pc:sldMk cId="3118761481" sldId="260"/>
            <ac:inkMk id="300" creationId="{71D6B63A-05A0-EB69-F1F2-5CC43DD61F30}"/>
          </ac:inkMkLst>
        </pc:inkChg>
        <pc:inkChg chg="add del">
          <ac:chgData name="Bakó Borka" userId="3ebc435d-84f1-4c05-bebb-25521f1e629a" providerId="ADAL" clId="{1955EAEA-9CAE-8F41-BA49-DF50ECF16DB2}" dt="2022-11-01T19:53:18.635" v="1589"/>
          <ac:inkMkLst>
            <pc:docMk/>
            <pc:sldMk cId="3118761481" sldId="260"/>
            <ac:inkMk id="301" creationId="{26D2CBAE-A9BE-94B9-C0F5-FD4E9E98B267}"/>
          </ac:inkMkLst>
        </pc:inkChg>
        <pc:inkChg chg="add del">
          <ac:chgData name="Bakó Borka" userId="3ebc435d-84f1-4c05-bebb-25521f1e629a" providerId="ADAL" clId="{1955EAEA-9CAE-8F41-BA49-DF50ECF16DB2}" dt="2022-11-01T19:53:16.376" v="1585"/>
          <ac:inkMkLst>
            <pc:docMk/>
            <pc:sldMk cId="3118761481" sldId="260"/>
            <ac:inkMk id="302" creationId="{940CA4A6-4730-896B-8BFB-EEECF5228B71}"/>
          </ac:inkMkLst>
        </pc:inkChg>
        <pc:inkChg chg="add del">
          <ac:chgData name="Bakó Borka" userId="3ebc435d-84f1-4c05-bebb-25521f1e629a" providerId="ADAL" clId="{1955EAEA-9CAE-8F41-BA49-DF50ECF16DB2}" dt="2022-11-01T19:53:18.305" v="1588"/>
          <ac:inkMkLst>
            <pc:docMk/>
            <pc:sldMk cId="3118761481" sldId="260"/>
            <ac:inkMk id="303" creationId="{EDA18B76-3F7E-412A-1D77-BEAC8268515D}"/>
          </ac:inkMkLst>
        </pc:inkChg>
        <pc:inkChg chg="add del reco">
          <ac:chgData name="Bakó Borka" userId="3ebc435d-84f1-4c05-bebb-25521f1e629a" providerId="ADAL" clId="{1955EAEA-9CAE-8F41-BA49-DF50ECF16DB2}" dt="2022-11-01T19:53:18.305" v="1588"/>
          <ac:inkMkLst>
            <pc:docMk/>
            <pc:sldMk cId="3118761481" sldId="260"/>
            <ac:inkMk id="304" creationId="{B214BF87-7ED4-9ED2-959C-A3F2496E5DB6}"/>
          </ac:inkMkLst>
        </pc:inkChg>
        <pc:inkChg chg="add del">
          <ac:chgData name="Bakó Borka" userId="3ebc435d-84f1-4c05-bebb-25521f1e629a" providerId="ADAL" clId="{1955EAEA-9CAE-8F41-BA49-DF50ECF16DB2}" dt="2022-11-01T19:53:37.099" v="1596"/>
          <ac:inkMkLst>
            <pc:docMk/>
            <pc:sldMk cId="3118761481" sldId="260"/>
            <ac:inkMk id="305" creationId="{D1A80EB5-3782-3A98-D3BE-A67C36C6BE7A}"/>
          </ac:inkMkLst>
        </pc:inkChg>
        <pc:inkChg chg="add del">
          <ac:chgData name="Bakó Borka" userId="3ebc435d-84f1-4c05-bebb-25521f1e629a" providerId="ADAL" clId="{1955EAEA-9CAE-8F41-BA49-DF50ECF16DB2}" dt="2022-11-01T19:53:37.099" v="1596"/>
          <ac:inkMkLst>
            <pc:docMk/>
            <pc:sldMk cId="3118761481" sldId="260"/>
            <ac:inkMk id="306" creationId="{B485E21A-0A05-576D-1860-F096691CC81A}"/>
          </ac:inkMkLst>
        </pc:inkChg>
        <pc:inkChg chg="add del reco">
          <ac:chgData name="Bakó Borka" userId="3ebc435d-84f1-4c05-bebb-25521f1e629a" providerId="ADAL" clId="{1955EAEA-9CAE-8F41-BA49-DF50ECF16DB2}" dt="2022-11-01T19:53:37.099" v="1596"/>
          <ac:inkMkLst>
            <pc:docMk/>
            <pc:sldMk cId="3118761481" sldId="260"/>
            <ac:inkMk id="307" creationId="{EED73B3C-A23D-2461-CC94-35C2F94D0147}"/>
          </ac:inkMkLst>
        </pc:inkChg>
        <pc:inkChg chg="add del">
          <ac:chgData name="Bakó Borka" userId="3ebc435d-84f1-4c05-bebb-25521f1e629a" providerId="ADAL" clId="{1955EAEA-9CAE-8F41-BA49-DF50ECF16DB2}" dt="2022-11-01T19:53:38.978" v="1598"/>
          <ac:inkMkLst>
            <pc:docMk/>
            <pc:sldMk cId="3118761481" sldId="260"/>
            <ac:inkMk id="308" creationId="{D1BD8069-456D-578D-B75F-9EC2D8C0A851}"/>
          </ac:inkMkLst>
        </pc:inkChg>
        <pc:inkChg chg="add del">
          <ac:chgData name="Bakó Borka" userId="3ebc435d-84f1-4c05-bebb-25521f1e629a" providerId="ADAL" clId="{1955EAEA-9CAE-8F41-BA49-DF50ECF16DB2}" dt="2022-11-01T19:53:59.633" v="1603"/>
          <ac:inkMkLst>
            <pc:docMk/>
            <pc:sldMk cId="3118761481" sldId="260"/>
            <ac:inkMk id="309" creationId="{7918950D-709D-45A1-AB4E-CF5D2CDB0975}"/>
          </ac:inkMkLst>
        </pc:inkChg>
        <pc:inkChg chg="add del">
          <ac:chgData name="Bakó Borka" userId="3ebc435d-84f1-4c05-bebb-25521f1e629a" providerId="ADAL" clId="{1955EAEA-9CAE-8F41-BA49-DF50ECF16DB2}" dt="2022-11-01T19:53:59.633" v="1603"/>
          <ac:inkMkLst>
            <pc:docMk/>
            <pc:sldMk cId="3118761481" sldId="260"/>
            <ac:inkMk id="310" creationId="{7BD95B5B-F449-EF8F-7254-A3BE281F2DA5}"/>
          </ac:inkMkLst>
        </pc:inkChg>
        <pc:inkChg chg="add del">
          <ac:chgData name="Bakó Borka" userId="3ebc435d-84f1-4c05-bebb-25521f1e629a" providerId="ADAL" clId="{1955EAEA-9CAE-8F41-BA49-DF50ECF16DB2}" dt="2022-11-01T19:53:59.633" v="1603"/>
          <ac:inkMkLst>
            <pc:docMk/>
            <pc:sldMk cId="3118761481" sldId="260"/>
            <ac:inkMk id="311" creationId="{FC011494-818E-2F38-4143-F7C9FC31C488}"/>
          </ac:inkMkLst>
        </pc:inkChg>
        <pc:inkChg chg="add del reco">
          <ac:chgData name="Bakó Borka" userId="3ebc435d-84f1-4c05-bebb-25521f1e629a" providerId="ADAL" clId="{1955EAEA-9CAE-8F41-BA49-DF50ECF16DB2}" dt="2022-11-01T19:53:59.633" v="1603"/>
          <ac:inkMkLst>
            <pc:docMk/>
            <pc:sldMk cId="3118761481" sldId="260"/>
            <ac:inkMk id="312" creationId="{BDBA703D-E826-D48A-E7B4-E1C813503601}"/>
          </ac:inkMkLst>
        </pc:inkChg>
        <pc:inkChg chg="add del">
          <ac:chgData name="Bakó Borka" userId="3ebc435d-84f1-4c05-bebb-25521f1e629a" providerId="ADAL" clId="{1955EAEA-9CAE-8F41-BA49-DF50ECF16DB2}" dt="2022-11-01T19:54:01.679" v="1605"/>
          <ac:inkMkLst>
            <pc:docMk/>
            <pc:sldMk cId="3118761481" sldId="260"/>
            <ac:inkMk id="313" creationId="{2FAD9A0A-D27F-2906-7F0B-FF86A066C7F4}"/>
          </ac:inkMkLst>
        </pc:inkChg>
        <pc:inkChg chg="add del">
          <ac:chgData name="Bakó Borka" userId="3ebc435d-84f1-4c05-bebb-25521f1e629a" providerId="ADAL" clId="{1955EAEA-9CAE-8F41-BA49-DF50ECF16DB2}" dt="2022-11-01T19:54:04.306" v="1609"/>
          <ac:inkMkLst>
            <pc:docMk/>
            <pc:sldMk cId="3118761481" sldId="260"/>
            <ac:inkMk id="314" creationId="{E671EA3C-2640-728C-C744-6B6F86CCDB43}"/>
          </ac:inkMkLst>
        </pc:inkChg>
        <pc:inkChg chg="add del">
          <ac:chgData name="Bakó Borka" userId="3ebc435d-84f1-4c05-bebb-25521f1e629a" providerId="ADAL" clId="{1955EAEA-9CAE-8F41-BA49-DF50ECF16DB2}" dt="2022-11-01T19:54:04.306" v="1609"/>
          <ac:inkMkLst>
            <pc:docMk/>
            <pc:sldMk cId="3118761481" sldId="260"/>
            <ac:inkMk id="315" creationId="{8560E1B4-565F-55D3-DE4C-47330B659E51}"/>
          </ac:inkMkLst>
        </pc:inkChg>
        <pc:inkChg chg="add del">
          <ac:chgData name="Bakó Borka" userId="3ebc435d-84f1-4c05-bebb-25521f1e629a" providerId="ADAL" clId="{1955EAEA-9CAE-8F41-BA49-DF50ECF16DB2}" dt="2022-11-01T19:54:04.306" v="1609"/>
          <ac:inkMkLst>
            <pc:docMk/>
            <pc:sldMk cId="3118761481" sldId="260"/>
            <ac:inkMk id="316" creationId="{7F9B521D-F2CD-3D4C-B23D-3BB510E6E381}"/>
          </ac:inkMkLst>
        </pc:inkChg>
        <pc:inkChg chg="add reco">
          <ac:chgData name="Bakó Borka" userId="3ebc435d-84f1-4c05-bebb-25521f1e629a" providerId="ADAL" clId="{1955EAEA-9CAE-8F41-BA49-DF50ECF16DB2}" dt="2022-11-01T19:54:04.306" v="1609"/>
          <ac:inkMkLst>
            <pc:docMk/>
            <pc:sldMk cId="3118761481" sldId="260"/>
            <ac:inkMk id="317" creationId="{A7D15DDC-D57A-63BB-ABFA-08A1BB9E7568}"/>
          </ac:inkMkLst>
        </pc:inkChg>
        <pc:inkChg chg="add">
          <ac:chgData name="Bakó Borka" userId="3ebc435d-84f1-4c05-bebb-25521f1e629a" providerId="ADAL" clId="{1955EAEA-9CAE-8F41-BA49-DF50ECF16DB2}" dt="2022-11-01T19:54:04.546" v="1610"/>
          <ac:inkMkLst>
            <pc:docMk/>
            <pc:sldMk cId="3118761481" sldId="260"/>
            <ac:inkMk id="318" creationId="{9BA7C95E-1F1E-890C-B619-B64E9194B1C8}"/>
          </ac:inkMkLst>
        </pc:inkChg>
        <pc:inkChg chg="add">
          <ac:chgData name="Bakó Borka" userId="3ebc435d-84f1-4c05-bebb-25521f1e629a" providerId="ADAL" clId="{1955EAEA-9CAE-8F41-BA49-DF50ECF16DB2}" dt="2022-11-01T19:54:07.067" v="1611"/>
          <ac:inkMkLst>
            <pc:docMk/>
            <pc:sldMk cId="3118761481" sldId="260"/>
            <ac:inkMk id="319" creationId="{35DAE54B-5708-0F5D-340F-50709A22FEE7}"/>
          </ac:inkMkLst>
        </pc:inkChg>
        <pc:inkChg chg="add del">
          <ac:chgData name="Bakó Borka" userId="3ebc435d-84f1-4c05-bebb-25521f1e629a" providerId="ADAL" clId="{1955EAEA-9CAE-8F41-BA49-DF50ECF16DB2}" dt="2022-11-01T19:54:29.507" v="1613"/>
          <ac:inkMkLst>
            <pc:docMk/>
            <pc:sldMk cId="3118761481" sldId="260"/>
            <ac:inkMk id="320" creationId="{B5388AB6-B852-DE7E-D991-B20244B866AA}"/>
          </ac:inkMkLst>
        </pc:inkChg>
        <pc:inkChg chg="add">
          <ac:chgData name="Bakó Borka" userId="3ebc435d-84f1-4c05-bebb-25521f1e629a" providerId="ADAL" clId="{1955EAEA-9CAE-8F41-BA49-DF50ECF16DB2}" dt="2022-11-01T19:54:37.785" v="1614"/>
          <ac:inkMkLst>
            <pc:docMk/>
            <pc:sldMk cId="3118761481" sldId="260"/>
            <ac:inkMk id="321" creationId="{B71A9456-C4B5-03A9-46FA-C726968E8421}"/>
          </ac:inkMkLst>
        </pc:inkChg>
        <pc:inkChg chg="add del">
          <ac:chgData name="Bakó Borka" userId="3ebc435d-84f1-4c05-bebb-25521f1e629a" providerId="ADAL" clId="{1955EAEA-9CAE-8F41-BA49-DF50ECF16DB2}" dt="2022-11-01T19:54:48.022" v="1616"/>
          <ac:inkMkLst>
            <pc:docMk/>
            <pc:sldMk cId="3118761481" sldId="260"/>
            <ac:inkMk id="322" creationId="{B496C110-130D-ABD2-4188-125F26CC96BC}"/>
          </ac:inkMkLst>
        </pc:inkChg>
        <pc:inkChg chg="add">
          <ac:chgData name="Bakó Borka" userId="3ebc435d-84f1-4c05-bebb-25521f1e629a" providerId="ADAL" clId="{1955EAEA-9CAE-8F41-BA49-DF50ECF16DB2}" dt="2022-11-01T19:55:02.359" v="1617"/>
          <ac:inkMkLst>
            <pc:docMk/>
            <pc:sldMk cId="3118761481" sldId="260"/>
            <ac:inkMk id="323" creationId="{BFBAFE99-731E-41A5-A290-C2CE44A5C74C}"/>
          </ac:inkMkLst>
        </pc:inkChg>
        <pc:inkChg chg="add">
          <ac:chgData name="Bakó Borka" userId="3ebc435d-84f1-4c05-bebb-25521f1e629a" providerId="ADAL" clId="{1955EAEA-9CAE-8F41-BA49-DF50ECF16DB2}" dt="2022-11-01T19:55:08.085" v="1618"/>
          <ac:inkMkLst>
            <pc:docMk/>
            <pc:sldMk cId="3118761481" sldId="260"/>
            <ac:inkMk id="324" creationId="{15F941E9-378C-697F-BD7A-57350F82557A}"/>
          </ac:inkMkLst>
        </pc:inkChg>
      </pc:sldChg>
      <pc:sldChg chg="addSp modSp del">
        <pc:chgData name="Bakó Borka" userId="3ebc435d-84f1-4c05-bebb-25521f1e629a" providerId="ADAL" clId="{1955EAEA-9CAE-8F41-BA49-DF50ECF16DB2}" dt="2022-11-01T22:07:05.805" v="1826" actId="2696"/>
        <pc:sldMkLst>
          <pc:docMk/>
          <pc:sldMk cId="959030001" sldId="262"/>
        </pc:sldMkLst>
        <pc:picChg chg="add mod modCrop">
          <ac:chgData name="Bakó Borka" userId="3ebc435d-84f1-4c05-bebb-25521f1e629a" providerId="ADAL" clId="{1955EAEA-9CAE-8F41-BA49-DF50ECF16DB2}" dt="2022-11-01T22:06:46.616" v="1823" actId="1076"/>
          <ac:picMkLst>
            <pc:docMk/>
            <pc:sldMk cId="959030001" sldId="262"/>
            <ac:picMk id="2" creationId="{033C40EA-A2EC-6F12-8FAC-FDA008044E6A}"/>
          </ac:picMkLst>
        </pc:picChg>
      </pc:sldChg>
      <pc:sldChg chg="addSp delSp">
        <pc:chgData name="Bakó Borka" userId="3ebc435d-84f1-4c05-bebb-25521f1e629a" providerId="ADAL" clId="{1955EAEA-9CAE-8F41-BA49-DF50ECF16DB2}" dt="2022-11-01T22:07:02.841" v="1825" actId="478"/>
        <pc:sldMkLst>
          <pc:docMk/>
          <pc:sldMk cId="2743710020" sldId="263"/>
        </pc:sldMkLst>
        <pc:picChg chg="add del">
          <ac:chgData name="Bakó Borka" userId="3ebc435d-84f1-4c05-bebb-25521f1e629a" providerId="ADAL" clId="{1955EAEA-9CAE-8F41-BA49-DF50ECF16DB2}" dt="2022-11-01T22:07:02.841" v="1825" actId="478"/>
          <ac:picMkLst>
            <pc:docMk/>
            <pc:sldMk cId="2743710020" sldId="263"/>
            <ac:picMk id="11" creationId="{EF8D2DBD-5164-6C33-51C1-3F0FEA5DAE7A}"/>
          </ac:picMkLst>
        </pc:picChg>
      </pc:sldChg>
      <pc:sldChg chg="addSp delSp del">
        <pc:chgData name="Bakó Borka" userId="3ebc435d-84f1-4c05-bebb-25521f1e629a" providerId="ADAL" clId="{1955EAEA-9CAE-8F41-BA49-DF50ECF16DB2}" dt="2022-11-01T22:11:01.180" v="1868" actId="2696"/>
        <pc:sldMkLst>
          <pc:docMk/>
          <pc:sldMk cId="904775247" sldId="264"/>
        </pc:sldMkLst>
        <pc:inkChg chg="add del">
          <ac:chgData name="Bakó Borka" userId="3ebc435d-84f1-4c05-bebb-25521f1e629a" providerId="ADAL" clId="{1955EAEA-9CAE-8F41-BA49-DF50ECF16DB2}" dt="2022-11-01T19:58:34.270" v="1658"/>
          <ac:inkMkLst>
            <pc:docMk/>
            <pc:sldMk cId="904775247" sldId="264"/>
            <ac:inkMk id="2" creationId="{D1B88A45-6A33-9F0E-3007-71196BFF95EA}"/>
          </ac:inkMkLst>
        </pc:inkChg>
        <pc:inkChg chg="add del">
          <ac:chgData name="Bakó Borka" userId="3ebc435d-84f1-4c05-bebb-25521f1e629a" providerId="ADAL" clId="{1955EAEA-9CAE-8F41-BA49-DF50ECF16DB2}" dt="2022-11-01T19:58:34.270" v="1658"/>
          <ac:inkMkLst>
            <pc:docMk/>
            <pc:sldMk cId="904775247" sldId="264"/>
            <ac:inkMk id="3" creationId="{87E4570C-D3BF-ED2B-9425-700B5B5E0DD8}"/>
          </ac:inkMkLst>
        </pc:inkChg>
        <pc:inkChg chg="add del">
          <ac:chgData name="Bakó Borka" userId="3ebc435d-84f1-4c05-bebb-25521f1e629a" providerId="ADAL" clId="{1955EAEA-9CAE-8F41-BA49-DF50ECF16DB2}" dt="2022-11-01T19:58:34.270" v="1658"/>
          <ac:inkMkLst>
            <pc:docMk/>
            <pc:sldMk cId="904775247" sldId="264"/>
            <ac:inkMk id="8" creationId="{0F9C9751-6CFD-01AC-F137-6D50D754AC83}"/>
          </ac:inkMkLst>
        </pc:inkChg>
        <pc:inkChg chg="add del">
          <ac:chgData name="Bakó Borka" userId="3ebc435d-84f1-4c05-bebb-25521f1e629a" providerId="ADAL" clId="{1955EAEA-9CAE-8F41-BA49-DF50ECF16DB2}" dt="2022-11-01T19:58:34.270" v="1658"/>
          <ac:inkMkLst>
            <pc:docMk/>
            <pc:sldMk cId="904775247" sldId="264"/>
            <ac:inkMk id="9" creationId="{0AE07BC4-3F9E-8DE1-7F55-D4D3AE46E1B4}"/>
          </ac:inkMkLst>
        </pc:inkChg>
        <pc:inkChg chg="add del">
          <ac:chgData name="Bakó Borka" userId="3ebc435d-84f1-4c05-bebb-25521f1e629a" providerId="ADAL" clId="{1955EAEA-9CAE-8F41-BA49-DF50ECF16DB2}" dt="2022-11-01T19:58:34.270" v="1658"/>
          <ac:inkMkLst>
            <pc:docMk/>
            <pc:sldMk cId="904775247" sldId="264"/>
            <ac:inkMk id="10" creationId="{5E23C7AB-607A-AED4-4E88-9A65C980B2D0}"/>
          </ac:inkMkLst>
        </pc:inkChg>
        <pc:inkChg chg="add del">
          <ac:chgData name="Bakó Borka" userId="3ebc435d-84f1-4c05-bebb-25521f1e629a" providerId="ADAL" clId="{1955EAEA-9CAE-8F41-BA49-DF50ECF16DB2}" dt="2022-11-01T19:58:34.270" v="1658"/>
          <ac:inkMkLst>
            <pc:docMk/>
            <pc:sldMk cId="904775247" sldId="264"/>
            <ac:inkMk id="11" creationId="{E5F4FC08-83C1-86F0-F25D-FE3E3D07E5F9}"/>
          </ac:inkMkLst>
        </pc:inkChg>
        <pc:inkChg chg="add del">
          <ac:chgData name="Bakó Borka" userId="3ebc435d-84f1-4c05-bebb-25521f1e629a" providerId="ADAL" clId="{1955EAEA-9CAE-8F41-BA49-DF50ECF16DB2}" dt="2022-11-01T19:58:34.270" v="1658"/>
          <ac:inkMkLst>
            <pc:docMk/>
            <pc:sldMk cId="904775247" sldId="264"/>
            <ac:inkMk id="12" creationId="{B9EB0BF3-6773-5851-990C-D72A2772D102}"/>
          </ac:inkMkLst>
        </pc:inkChg>
        <pc:inkChg chg="add del">
          <ac:chgData name="Bakó Borka" userId="3ebc435d-84f1-4c05-bebb-25521f1e629a" providerId="ADAL" clId="{1955EAEA-9CAE-8F41-BA49-DF50ECF16DB2}" dt="2022-11-01T19:58:34.270" v="1658"/>
          <ac:inkMkLst>
            <pc:docMk/>
            <pc:sldMk cId="904775247" sldId="264"/>
            <ac:inkMk id="13" creationId="{10CA7FD0-DE23-A465-9C89-141683F03201}"/>
          </ac:inkMkLst>
        </pc:inkChg>
        <pc:inkChg chg="add del reco">
          <ac:chgData name="Bakó Borka" userId="3ebc435d-84f1-4c05-bebb-25521f1e629a" providerId="ADAL" clId="{1955EAEA-9CAE-8F41-BA49-DF50ECF16DB2}" dt="2022-11-01T19:58:44.678" v="1669"/>
          <ac:inkMkLst>
            <pc:docMk/>
            <pc:sldMk cId="904775247" sldId="264"/>
            <ac:inkMk id="14" creationId="{2632D11E-C26F-0710-56A5-DD2BFC376796}"/>
          </ac:inkMkLst>
        </pc:inkChg>
        <pc:inkChg chg="add del">
          <ac:chgData name="Bakó Borka" userId="3ebc435d-84f1-4c05-bebb-25521f1e629a" providerId="ADAL" clId="{1955EAEA-9CAE-8F41-BA49-DF50ECF16DB2}" dt="2022-11-01T19:58:44.668" v="1668"/>
          <ac:inkMkLst>
            <pc:docMk/>
            <pc:sldMk cId="904775247" sldId="264"/>
            <ac:inkMk id="15" creationId="{951D7D82-61D6-1139-D759-E3CDC644E11A}"/>
          </ac:inkMkLst>
        </pc:inkChg>
        <pc:inkChg chg="add del">
          <ac:chgData name="Bakó Borka" userId="3ebc435d-84f1-4c05-bebb-25521f1e629a" providerId="ADAL" clId="{1955EAEA-9CAE-8F41-BA49-DF50ECF16DB2}" dt="2022-11-01T19:58:39.964" v="1666"/>
          <ac:inkMkLst>
            <pc:docMk/>
            <pc:sldMk cId="904775247" sldId="264"/>
            <ac:inkMk id="16" creationId="{622D6BE9-AEA9-785A-49A2-E6BBE96A4206}"/>
          </ac:inkMkLst>
        </pc:inkChg>
        <pc:inkChg chg="add del">
          <ac:chgData name="Bakó Borka" userId="3ebc435d-84f1-4c05-bebb-25521f1e629a" providerId="ADAL" clId="{1955EAEA-9CAE-8F41-BA49-DF50ECF16DB2}" dt="2022-11-01T19:58:39.964" v="1666"/>
          <ac:inkMkLst>
            <pc:docMk/>
            <pc:sldMk cId="904775247" sldId="264"/>
            <ac:inkMk id="17" creationId="{130426B1-D196-4E63-4F04-59B69E432ED1}"/>
          </ac:inkMkLst>
        </pc:inkChg>
        <pc:inkChg chg="add del">
          <ac:chgData name="Bakó Borka" userId="3ebc435d-84f1-4c05-bebb-25521f1e629a" providerId="ADAL" clId="{1955EAEA-9CAE-8F41-BA49-DF50ECF16DB2}" dt="2022-11-01T19:58:39.964" v="1666"/>
          <ac:inkMkLst>
            <pc:docMk/>
            <pc:sldMk cId="904775247" sldId="264"/>
            <ac:inkMk id="18" creationId="{0DA3AAEF-5508-4C9C-7044-AA6CEEBB9B7B}"/>
          </ac:inkMkLst>
        </pc:inkChg>
        <pc:inkChg chg="add del">
          <ac:chgData name="Bakó Borka" userId="3ebc435d-84f1-4c05-bebb-25521f1e629a" providerId="ADAL" clId="{1955EAEA-9CAE-8F41-BA49-DF50ECF16DB2}" dt="2022-11-01T19:58:39.964" v="1666"/>
          <ac:inkMkLst>
            <pc:docMk/>
            <pc:sldMk cId="904775247" sldId="264"/>
            <ac:inkMk id="19" creationId="{897A1C37-A3A8-10C7-7A08-ADA3318D7FD2}"/>
          </ac:inkMkLst>
        </pc:inkChg>
        <pc:inkChg chg="add del">
          <ac:chgData name="Bakó Borka" userId="3ebc435d-84f1-4c05-bebb-25521f1e629a" providerId="ADAL" clId="{1955EAEA-9CAE-8F41-BA49-DF50ECF16DB2}" dt="2022-11-01T19:58:39.964" v="1666"/>
          <ac:inkMkLst>
            <pc:docMk/>
            <pc:sldMk cId="904775247" sldId="264"/>
            <ac:inkMk id="20" creationId="{9E129F15-6C11-CFE5-384F-AE9E44AC17E0}"/>
          </ac:inkMkLst>
        </pc:inkChg>
        <pc:inkChg chg="add del">
          <ac:chgData name="Bakó Borka" userId="3ebc435d-84f1-4c05-bebb-25521f1e629a" providerId="ADAL" clId="{1955EAEA-9CAE-8F41-BA49-DF50ECF16DB2}" dt="2022-11-01T19:58:39.964" v="1666"/>
          <ac:inkMkLst>
            <pc:docMk/>
            <pc:sldMk cId="904775247" sldId="264"/>
            <ac:inkMk id="21" creationId="{594B9640-7918-E409-A7E5-3072253A94D1}"/>
          </ac:inkMkLst>
        </pc:inkChg>
        <pc:inkChg chg="add del reco">
          <ac:chgData name="Bakó Borka" userId="3ebc435d-84f1-4c05-bebb-25521f1e629a" providerId="ADAL" clId="{1955EAEA-9CAE-8F41-BA49-DF50ECF16DB2}" dt="2022-11-01T19:58:44.664" v="1667"/>
          <ac:inkMkLst>
            <pc:docMk/>
            <pc:sldMk cId="904775247" sldId="264"/>
            <ac:inkMk id="22" creationId="{8071FE66-B737-4DFB-CFEA-06C1FBDBEB30}"/>
          </ac:inkMkLst>
        </pc:inkChg>
        <pc:inkChg chg="add del">
          <ac:chgData name="Bakó Borka" userId="3ebc435d-84f1-4c05-bebb-25521f1e629a" providerId="ADAL" clId="{1955EAEA-9CAE-8F41-BA49-DF50ECF16DB2}" dt="2022-11-01T19:59:45.778" v="1671"/>
          <ac:inkMkLst>
            <pc:docMk/>
            <pc:sldMk cId="904775247" sldId="264"/>
            <ac:inkMk id="23" creationId="{9D026CA1-952E-08EF-7091-B9E364F43F35}"/>
          </ac:inkMkLst>
        </pc:inkChg>
        <pc:inkChg chg="add">
          <ac:chgData name="Bakó Borka" userId="3ebc435d-84f1-4c05-bebb-25521f1e629a" providerId="ADAL" clId="{1955EAEA-9CAE-8F41-BA49-DF50ECF16DB2}" dt="2022-11-01T19:59:45.778" v="1671"/>
          <ac:inkMkLst>
            <pc:docMk/>
            <pc:sldMk cId="904775247" sldId="264"/>
            <ac:inkMk id="24" creationId="{17BE9595-1394-F6DF-F565-6D9CBAE8B9EB}"/>
          </ac:inkMkLst>
        </pc:inkChg>
        <pc:inkChg chg="add del">
          <ac:chgData name="Bakó Borka" userId="3ebc435d-84f1-4c05-bebb-25521f1e629a" providerId="ADAL" clId="{1955EAEA-9CAE-8F41-BA49-DF50ECF16DB2}" dt="2022-11-01T20:00:02.619" v="1677"/>
          <ac:inkMkLst>
            <pc:docMk/>
            <pc:sldMk cId="904775247" sldId="264"/>
            <ac:inkMk id="25" creationId="{463DF486-37AC-BDE7-9B35-E02027A6F455}"/>
          </ac:inkMkLst>
        </pc:inkChg>
        <pc:inkChg chg="add del">
          <ac:chgData name="Bakó Borka" userId="3ebc435d-84f1-4c05-bebb-25521f1e629a" providerId="ADAL" clId="{1955EAEA-9CAE-8F41-BA49-DF50ECF16DB2}" dt="2022-11-01T20:00:02.619" v="1677"/>
          <ac:inkMkLst>
            <pc:docMk/>
            <pc:sldMk cId="904775247" sldId="264"/>
            <ac:inkMk id="26" creationId="{E5EAB471-4947-67A8-3147-F1F9E1CD57A9}"/>
          </ac:inkMkLst>
        </pc:inkChg>
        <pc:inkChg chg="add del">
          <ac:chgData name="Bakó Borka" userId="3ebc435d-84f1-4c05-bebb-25521f1e629a" providerId="ADAL" clId="{1955EAEA-9CAE-8F41-BA49-DF50ECF16DB2}" dt="2022-11-01T20:00:02.619" v="1677"/>
          <ac:inkMkLst>
            <pc:docMk/>
            <pc:sldMk cId="904775247" sldId="264"/>
            <ac:inkMk id="27" creationId="{D712BA61-CEC7-2570-3614-AAFE2E171D25}"/>
          </ac:inkMkLst>
        </pc:inkChg>
        <pc:inkChg chg="add del">
          <ac:chgData name="Bakó Borka" userId="3ebc435d-84f1-4c05-bebb-25521f1e629a" providerId="ADAL" clId="{1955EAEA-9CAE-8F41-BA49-DF50ECF16DB2}" dt="2022-11-01T20:00:02.619" v="1677"/>
          <ac:inkMkLst>
            <pc:docMk/>
            <pc:sldMk cId="904775247" sldId="264"/>
            <ac:inkMk id="28" creationId="{E7C8BE6A-B246-D0F6-BE53-32334D82249C}"/>
          </ac:inkMkLst>
        </pc:inkChg>
        <pc:inkChg chg="add del">
          <ac:chgData name="Bakó Borka" userId="3ebc435d-84f1-4c05-bebb-25521f1e629a" providerId="ADAL" clId="{1955EAEA-9CAE-8F41-BA49-DF50ECF16DB2}" dt="2022-11-01T20:00:15.364" v="1679"/>
          <ac:inkMkLst>
            <pc:docMk/>
            <pc:sldMk cId="904775247" sldId="264"/>
            <ac:inkMk id="29" creationId="{831D3C28-D68D-6279-548C-1C0D521DD004}"/>
          </ac:inkMkLst>
        </pc:inkChg>
        <pc:inkChg chg="add del reco">
          <ac:chgData name="Bakó Borka" userId="3ebc435d-84f1-4c05-bebb-25521f1e629a" providerId="ADAL" clId="{1955EAEA-9CAE-8F41-BA49-DF50ECF16DB2}" dt="2022-11-01T20:00:15.362" v="1678"/>
          <ac:inkMkLst>
            <pc:docMk/>
            <pc:sldMk cId="904775247" sldId="264"/>
            <ac:inkMk id="30" creationId="{7EEBC741-DABA-AB0B-919C-BFDF33273B69}"/>
          </ac:inkMkLst>
        </pc:inkChg>
      </pc:sldChg>
      <pc:sldChg chg="addSp delSp modSp add">
        <pc:chgData name="Bakó Borka" userId="3ebc435d-84f1-4c05-bebb-25521f1e629a" providerId="ADAL" clId="{1955EAEA-9CAE-8F41-BA49-DF50ECF16DB2}" dt="2022-11-01T22:09:47.018" v="1859" actId="478"/>
        <pc:sldMkLst>
          <pc:docMk/>
          <pc:sldMk cId="1756505473" sldId="265"/>
        </pc:sldMkLst>
        <pc:spChg chg="mod">
          <ac:chgData name="Bakó Borka" userId="3ebc435d-84f1-4c05-bebb-25521f1e629a" providerId="ADAL" clId="{1955EAEA-9CAE-8F41-BA49-DF50ECF16DB2}" dt="2022-11-01T22:08:32.017" v="1846" actId="1076"/>
          <ac:spMkLst>
            <pc:docMk/>
            <pc:sldMk cId="1756505473" sldId="265"/>
            <ac:spMk id="5" creationId="{60EE3F17-640B-A56E-9F6E-A40838EBC79C}"/>
          </ac:spMkLst>
        </pc:spChg>
        <pc:picChg chg="add del mod ord modCrop">
          <ac:chgData name="Bakó Borka" userId="3ebc435d-84f1-4c05-bebb-25521f1e629a" providerId="ADAL" clId="{1955EAEA-9CAE-8F41-BA49-DF50ECF16DB2}" dt="2022-11-01T22:09:41.715" v="1858" actId="171"/>
          <ac:picMkLst>
            <pc:docMk/>
            <pc:sldMk cId="1756505473" sldId="265"/>
            <ac:picMk id="2" creationId="{346333B6-D09F-CF70-9800-A2B443CDD0C1}"/>
          </ac:picMkLst>
        </pc:picChg>
        <pc:picChg chg="add del mod">
          <ac:chgData name="Bakó Borka" userId="3ebc435d-84f1-4c05-bebb-25521f1e629a" providerId="ADAL" clId="{1955EAEA-9CAE-8F41-BA49-DF50ECF16DB2}" dt="2022-11-01T22:09:47.018" v="1859" actId="478"/>
          <ac:picMkLst>
            <pc:docMk/>
            <pc:sldMk cId="1756505473" sldId="265"/>
            <ac:picMk id="11" creationId="{EF8D2DBD-5164-6C33-51C1-3F0FEA5DAE7A}"/>
          </ac:picMkLst>
        </pc:picChg>
      </pc:sldChg>
      <pc:sldChg chg="addSp delSp modSp add">
        <pc:chgData name="Bakó Borka" userId="3ebc435d-84f1-4c05-bebb-25521f1e629a" providerId="ADAL" clId="{1955EAEA-9CAE-8F41-BA49-DF50ECF16DB2}" dt="2022-11-01T22:10:52.967" v="1867" actId="478"/>
        <pc:sldMkLst>
          <pc:docMk/>
          <pc:sldMk cId="435643975" sldId="266"/>
        </pc:sldMkLst>
        <pc:picChg chg="add mod ord modCrop">
          <ac:chgData name="Bakó Borka" userId="3ebc435d-84f1-4c05-bebb-25521f1e629a" providerId="ADAL" clId="{1955EAEA-9CAE-8F41-BA49-DF50ECF16DB2}" dt="2022-11-01T22:10:50.650" v="1866" actId="171"/>
          <ac:picMkLst>
            <pc:docMk/>
            <pc:sldMk cId="435643975" sldId="266"/>
            <ac:picMk id="2" creationId="{4DEA1941-3C23-333E-0E89-74938EBDB5BC}"/>
          </ac:picMkLst>
        </pc:picChg>
        <pc:picChg chg="del">
          <ac:chgData name="Bakó Borka" userId="3ebc435d-84f1-4c05-bebb-25521f1e629a" providerId="ADAL" clId="{1955EAEA-9CAE-8F41-BA49-DF50ECF16DB2}" dt="2022-11-01T22:10:52.967" v="1867" actId="478"/>
          <ac:picMkLst>
            <pc:docMk/>
            <pc:sldMk cId="435643975" sldId="266"/>
            <ac:picMk id="11" creationId="{EF8D2DBD-5164-6C33-51C1-3F0FEA5DAE7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7:01.551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100 95 12532 195949 42769,'27'27'2592'0'0,"4"4"1"0"0,-2-2-2172 0 0,5 5 0 0 0,1 1-172 0 0,4 4 1 0 0,3 3 0 0 0,6 6 331 0 0,0 0-378 0 0,-3-3 0 0 0,7 7 202 0 0,-2-2-320 0 0,2 2 1 0 0,6 6 0 0 0,1 1 66 0 0,0 0-127 0 0,-1-1 1 0 0,-1-2 0 0 0,0 2-197 0 0,3 2 129 0 0,-5-5 0 0 0,5 5 1 0 0,-5-5-1 0 0,-4-4 3 0 0,-3-3 0 0 0,2 2 1 0 0,-4-4-1 0 0,0 0-85-354 0,1 2 1 354 0,4 3-1 0 0,3 3 1 0 0,-2-2 44-1926 0,0 1 0 1926 0,-5-6 1 0 0,-1-1-6-1229 0,-3-2 58 703 0,-5-6 1 526 0,0 0-1 0 0,-4-4-37-414 0,2 2 59 148 0,-1-1 6-1271 0,-8-7 180 868 0,-1-2-187 439 0,-14-14 1 230 0,-15-14 39-260 0,-18-20-31 2 0,-1 1 1 258 0,-17-18-1 0 0,6 6-72-123 0,-3-4 71 106 0,-8-6 1 17 0,-6-7 0 0 0,-7-7 41 0 0,-3-3-19 0 0,-7-7 0 0 0,-3-3 0 0 0,33 33 0 0 0,-1-1 0 0 0,0 0 0 0 0,0-1 58 0 0,-3-1 0 0 0,0-1 47 0 0,1 0 0 0 0,-2 0 1 0 0,-5-6-1 0 0,0 0-9 0 0,0 0 1 0 0,2 2-81 0 0,2 2 1 0 0,0 0 0 0 0,-4-4 0 0 0,0 0 0 0 0,3 3 0 0 0,2 1 31 0 0,-1 1 1 0 0,0-1-1 0 0,3 3 1 0 0,0 0 60 0 0,-1-1 1 0 0,0 0 0 0 0,5 5-1 0 0,0 0-33 0 0,1 1 1 0 0,-1-1 9 0 0,0 0 1 0 0,1 1-1 0 0,-23-23 1 0 0,2 2 167 0 0,6 6 1 0 0,5 5 0 0 0,11 11 794 0 0,-2-2-481 0 0,1 1-182 0 0,8 8-456 0 0,10 10 1 0 0,43 43-1 0 0,25 25 65 0 0,14 14 1 0 0,-29-29 0 0 0,1 1-1 0 0,2 2 1 0 0,0 0 0 0 0,3 3-1 0 0,0 0 31 0 0,4 3 1 0 0,-1 1 0 0 0,2 1 0 0 0,1 1-80 0 0,5 5 0 0 0,0 0 0 0 0,0 0 1 0 0,0 0 74 0 0,4 4 1 0 0,-1-1-120 0 0,-6-6 1 0 0,-1-1 0 0 0,9 9 0 0 0,0 0 0 0 0,-5-5 0 0 0,0-1-85 0 0,-1 1 1 0 0,1 0-1 0 0,-3-3 1 0 0,-1-1-5 0 0,-2-2 0 0 0,-2-2 1 0 0,-1-1-1 0 0,-1-1-49 0 0,-1-1 1 0 0,1 1 50 0 0,-3-3 1 0 0,0 0 0 0 0,29 29 0 0 0,-4-4-369 0 0,-4-4 447 0 0,-15-15 1 0 0,8 7 0 0 0,-15-14-124 0 0,-3-2 167 0 0,-1-3 1 0 0,-14-12-1 0 0,-15-16 1 0 0,-23-23 162 0 0,-16-16 0 0 0,-19-19 1 0 0,-8-8-1 0 0,-10-10-72 0 0,32 32 1 0 0,-1-1 0 0 0,-2-3 0 0 0,-2 0 0 0 0,-1-2 0 0 0,-1-1 0 0 0,2 2-1 0 0,-1-1 84 0 0,1 1 1 0 0,0 0 0 0 0,-1-1 0 0 0,0 0 0 0 0,-1-1-1 0 0,0 0 1 0 0,-1-1 0 0 0,0 0 0 0 0,1 1 1 0 0,0 0 0 0 0,-1-1 0 0 0,0 0 0 0 0,0 0 0 0 0,0 0 0 0 0,0 0 0 0 0,0 0-6 0 0,1 1 0 0 0,1 1 1 0 0,2 2-1 0 0,1 1 0 0 0,-27-27 1 0 0,7 7 89 0 0,10 10 0 0 0,8 8-99 0 0,4 4-189 0 0,7 7 0 0 0,36 36 1 0 0,26 26-1 0 0,24 24 76 0 0,-19-19 0 0 0,3 2 0 0 0,3 5 0 0 0,3 2 0 0 0,3 3 0 0 0,1 1 0 0 0,4 4 0 0 0,0 0-15 0 0,4 4 1 0 0,1 1 0 0 0,-1-1 0 0 0,0 0 0 0 0,3 3 0 0 0,0 0 0 0 0,-1-1 0 0 0,-1-1-157 0 0,1 0 1 0 0,-1 1-1 0 0,-1-3 1 0 0,-1 1-1 0 0,-1-2 1 0 0,-1-1-1 0 0,-3-3 1 0 0,-1-1-142 0 0,-6-6 1 0 0,-1-1-1 0 0,-2-2 1 0 0,-1-1-1 0 0,25 25 1 0 0,-7-8-953 0 0,-10-8 1059 0 0,-11-12 0 0 0,-12-12 0 0 0,-24-24 173 0 0,-27-27 0 0 0,-24-24 1 0 0,-13-13-1 0 0,28 28 1 0 0,-1-1 155 0 0,-5-5 0 0 0,0 0 1 0 0,-1-1-1 0 0,-1-2 1 0 0,-6-4-1 0 0,-1-2 1 0 0,2 2-1 0 0,1 1 76 0 0,2 2 1 0 0,0 0-1 0 0,-1-1 1 0 0,0 0-1 0 0,6 6 1 0 0,1 1-1 0 0,-2-2 1 0 0,1 1 13 0 0,1 1 0 0 0,0 0 1 0 0,2 2-1 0 0,1 1 0 0 0,-1-1 1 0 0,1 0-1 0 0,-33-31-60 0 0,6 5 0 0 0,7 7 1 0 0,3 3-1 0 0,5 5-230 0 0,7 7 1 0 0,10 10-231 0 0,0 0 0 0 0,22 22 0 0 0,19 19 176 0 0,26 26 1 0 0,24 24 0 0 0,-22-22-1 0 0,2 2 1 0 0,2 2 0 0 0,2 2 129 0 0,2 2 0 0 0,1 1 0 0 0,1 1 0 0 0,1 0 1 0 0,1 3-1 0 0,1 0 0 0 0,2 2 0 0 0,1 1-62 0 0,0 0 1 0 0,-1-1 0 0 0,-3-3 0 0 0,-2-2 0 0 0,-1-1-1 0 0,-1-1 1 0 0,-2-2 0 0 0,-1-1-61 0 0,0-1 1 0 0,-2 0 0 0 0,30 29 0 0 0,-5-5 0 0 0,-11-11-91 0 0,-6-6 1 0 0,-5-5-146 0 0,-4-4 45 0 0,0 0-392 0 0,-6-6 0 0 0,-15-15-728-12 0,-22-22 1 12 0,-11-11 128-520 0,-17-17 1 520 0,-12-12 1287-840 0,-2-2 0 840 0,-7-7 0 0 0,4 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2:11.78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0 648 13272 252265 32213,'26'-59'-359'0'0,"0"-1"1"0"0,0 2-1 0 0,0 1 18 0 0,0 1 0 0 0,0 3 0 0 0,16-36 1 0 0,-7 14-1 0 0,-10 18 1236 0 0,-6 14-895 0 0,-10 3 0 0 0,-9 44 0 0 0,-9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2:23.91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38 777 12364 186234 46380,'-20'-19'165'0'0,"4"3"0"0"0,16 51 1 0 0,0 20-21 0 0,0 20 1 0 0,4-1 0 0 0,4-7 0 0 0,4 7-35 0 0,-4 1 0 0 0,-4 15 0 0 0,-4 4 0 0 0,0 8-36 0 0,0 4 1 0 0,12 12 0 0 0,0 3 0 0 0,-4 5-29 0 0,-4 7 0 0 0,-4 8 0 0 0,0 8 0 0 0,0 4-41 0 0,0-4 1 0 0,0 4 0 0 0,0-8 0 0 0,0-3-38 0 0,0 7 1 0 0,0-8 0 0 0,0 16 0 0 0,0-4 22 0 0,0 0 0 0 0,0 0 1 0 0,0-12-1 0 0,0 0 7 0 0,0 0 0 0 0,0-15 0 0 0,0-9 1 0 0,0-7 14 0 0,0-4 1 0 0,0-12 0 0 0,0 0 0 0 0,0 0 13-128 0,0-3 0 128 0,0-1 1 0 0,0-12-1 0 0,4 1 55-930 0,9-13 0 930 0,-9-7-44-1048 0,8-12 147 341 0,-8-8 1 707 0,-4-15-104-272 0,0-48 1 272 0,0-42-1 0 0,0-48 1 0 0,0 4 88-9 0,0 0 1 9 0,0 12 0 0 0,-4-23 0 0 0,-4 3 36 0 0,-4 0 1 0 0,-1-15-1 0 0,13 0 1 0 0,0-8-136 0 0,0-1 1 0 0,0-11 0 0 0,0 16 0 0 0,0-8-58 0 0,0 8 1 0 0,0-4 0 0 0,0 15 0 0 0,0-3-11 0 0,0-1 1 0 0,0 13-1 0 0,0-9 1 0 0,0 1-83 0 0,0-1 1 0 0,0 1 0 0 0,0-9 0 0 0,0 5-7 0 0,0-5 0 0 0,0 13 0 0 0,0 3 0 0 0,0 8 21 0 0,0 4 1 0 0,0 4 0 0 0,4 4 0 0 0,5 8 25 65 0,3 4 0-65 0,0 4 1 0 0,-12 11-1 454 0,0 0 0-454 0,0-11 132 593 0,0 0 1-593 0,0-1-31 498 0,0 13 1-498 0,-4 15-45 333 0,-8 8-109-184 0,8 23 0-149 0,-13 16 1 59 0,17 32 1-59 0,0 3 0 0 0,0 32 0 0 0,0 8 77 3 0,0 11 1-3 0,0 9 0 0 0,0 11 0 0 0,0-4 39 0 0,0 4 0 0 0,0 16 0 0 0,0 3 0 0 0,0 1-12 0 0,0 3 1 0 0,13-7 0 0 0,-1 16-1 0 0,-4 7 63 0 0,-4 12 0 0 0,-4-4 0 0 0,0 12 0 0 0,0-4-47 0 0,0 0 1 0 0,0 12 0 0 0,0-13-1 0 0,0 1 20 0 0,0 4 1 0 0,-12-12-1 0 0,0 4 1 0 0,-1-11-11 0 0,-3-9 0 0 0,12-27 1 0 0,-8 4-1 0 0,8-8-53 0 0,4-8 1 0 0,0-3 0 0 0,0-17-1 0 0,4 1-114 0 0,8-1 0 0 0,-8 1 1 0 0,12 3-1 0 0,-3 5 61-25 0,-1 3 0 25 0,0 5 0 0 0,-8-5 0 0 0,4 8-20-613 0,4 0 1 613 0,0-3-1 0 0,-12-17 1 0 0,0 1 80-1203 0,0-1 0 1203 0,12 1 1 0 0,1 4 39-971 0,-5 7 0 971 0,-4-19 16-605 0,-4 7-13 250 0,0-23 0 355 0,-4-4 1 0 0,-4-35-37-243 0,-5-31 0 243 0,-3-24 0 0 0,8-28 1 0 0,-4-11 42-57 0,4-20 0 57 0,0-4 0 0 0,0-19 0 0 0,-4-5 95 0 0,3-3 1 0 0,5-4-1 0 0,4 0 1 0 0,0 0-53 0 0,0-1 0 0 0,0-3 1 0 0,0-4-1 0 0,0-8-41 0 0,0-3 1 0 0,0-1 0 0 0,0-8 0 0 0,0 8-62 0 0,0 4 0 0 0,4 4 1 0 0,5 8-1 0 0,3 0-36 0 0,-4 4 1 0 0,-4-20 0 0 0,-4 20 0 0 0,4-4 3 0 0,8 0 0 0 0,-8 15 1 0 0,8 5-1 0 0,-8 3 10 349 0,-4 9 0-349 0,0 3 1 0 0,0 4-1 0 0,0 4 13 522 0,0 8 0-522 0,0-4 0 0 0,0 11 0 0 0,0 1-26 429 0,0 0 1-429 0,0 4-1 0 0,0 11 1 0 0,0 0-35 668 0,0 1 0-668 0,0 11 0 0 0,0 0-5 618 0,0-4-59-262 0,0 12-219-181 0,0 0 319-60 0,0 32 1-115 0,12 11 85 83 0,1 31 1-83 0,-1 5 0 0 0,-8 31 0 0 0,4 3 33 12 0,4 5 0-12 0,0 4 0 0 0,-12 3 0 0 0,0 5-27 0 0,0 3 0 0 0,0 16 0 0 0,0-4 0 0 0,0 12-9 0 0,0 12 1 0 0,0 11 0 0 0,0 20 0 0 0,-4 8-8 0 0,-8 4 1 0 0,8-8 0 0 0,-8 8-1 0 0,8-4 1 0 0,4-4 3 0 0,0 3 1 0 0,-12-22 0 0 0,-1 7-26 0 0,5-4 0 0 0,4 0 0 0 0,0 5 0 0 0,-4-1 0 0 0,-4 0-13 0 0,4 0 1 0 0,4-4 0 0 0,4-3-71 0 0,0-5 0 0 0,0-15 1 0 0,0 0-1 0 0,0-12-4 0 0,0-8 0 0 0,0-4 1 0 0,0 8-1 0 0,0-8 0 0 0,4 0-121-15 0,8 1 0 15 0,-8-13 0 0 0,12 4 1 0 0,-4-3 16-655 0,1 3 0 655 0,3-7 0 0 0,-8 7-4-1078 0,4-7 1 1078 0,0 7 126-852 0,-12 0 1 852 0,0 1-137-490 0,0-13 156 284 0,0-30 104 69 0,0 7-9-83 0,0-43 0 220 0,-4-44 24-125 0,-8-30 1 125 0,8-20 0 0 0,-8 7 0 0 0,4-15 27-1 0,-5-16 0 1 0,9-11 0 0 0,-8-16 0 0 0,8 0 56 0 0,4-1 1 0 0,0 1 0 0 0,0-4 0 0 0,0-4-34 0 0,0-4 0 0 0,0-4 0 0 0,0 8 1 0 0,0-4-1 0 0,0 4-98 0 0,0 4 0 0 0,0 4 1 0 0,0 0-1 0 0,0-1-40 0 0,0 1 0 0 0,0 0 1 0 0,0 0 13 0 0,0 0 0 0 0,0 11 0 0 0,0 1 0 0 0,0-1-37 0 0,0 5 0 0 0,4 3 0 0 0,4 16 0 0 0,5 1 0 0 0,-5-1-9 189 0,-4 0 0-189 0,-4 4 0 0 0,0 4 1 0 0,0 4-33 301 0,0-4 1-301 0,0 11-1 0 0,0 1 15 429 0,0 0 1-429 0,0 11 0 0 0,0-7 0 0 0,0 7-132 615 0,0 5 0-615 0,0-1 0 0 0,0 1-529 557 0,0-1 1-557 0,0 12 707 176 0,0 0 0-176 0,0 16 0 0 0,0-8 0 0 0</inkml:trace>
  <inkml:trace contextRef="#ctx0" brushRef="#br0" timeOffset="2084">111 601 12693 233127 39851,'65'-32'1101'0'0,"7"9"-839"0"0,26 7 1 0 0,-5 0 0 0 0,24-3 0 0 0,8-5 80 0 0,9 1 1 0 0,32 3 0 0 0,-12-7 0 0 0,12 3-145 0 0,4-3 1 0 0,0-5 0 0 0,16-3 0 0 0,4 0-106 0 0,4-1 1 0 0,5 5-1 0 0,-9 4 1 0 0,0 7-221 174 0,-12 4 1-174 0,12-7-1 0 0,-15 11 1 0 0,-10 4-66 1179 0,-11 4 1-1179 0,0 4 0 0 0,-20 0 0 0 0,3 0-48 563 0,-3 0 1-563 0,-13-12 0 0 0,-24 1 166 382 0,-12 3 200 4 0,-8 4 113-270 0,-20 4-161 31 0,-21 0 0-147 0,-88 4 0 0 0,-33 4 1 0 0,-8 7-63 114 0,-4 5 0-114 0,16-8 0 0 0,-13 7 1 0 0,5-3 22 0 0,8-8 0 0 0,1 8 0 0 0,-1-5 40 0 0,-4-3 0 0 0,-4-4 0 0 0,4 0 1 0 0,-17 4 41 0 0,-15 4-112 0 0,4-1 0 0 0,-25-11 1 0 0,9 4 28 0 0,-13 8 0 0 0,4-8 0 0 0,-20 12 1 0 0,9-5-92 0 0,3 1 1 0 0,4 0 0 0 0,5-8 0 0 0,7 4-32 0 0,5 4 1 0 0,-9-1 0 0 0,13-7-1 0 0,3 4 1 0 0,5 4 53 0 0,4-4 1 0 0,-1-1 0 0 0,5 1 0 0 0,4 4 34 0 0,4-4 0 0 0,16-4 0 0 0,-4-4 21 0 0,8 0 1 0 0,-12 12-1 0 0,-4-1 369 0 0,0-3 28 0 0,36-4-318 0 0,9-4 1 0 0,80 0 0 0 0,13 0-1 0 0,35 0 1 0 0,26-4 58 0 0,19-8 1 0 0,17-7 0 0 0,16-13 0 0 0,12 5-32 0 0,8 4 0 0 0,4 3 1 0 0,4-8-1 0 0,4 9 22 0 0,5 3 1 0 0,11-7 0 0 0,-8 7 0 0 0,1 0-137 0 0,-1 1 1 0 0,-4-9 0 0 0,-12 8-1 0 0,0 1-95 0 0,1-1 1 0 0,-13-8 0 0 0,-4 13-1 0 0,-5-1 1 403 0,-7-4 1-403 0,-8 12-1 0 0,-8-7 1 0 0,-13 7-183 508 0,-12 4 0-508 0,1 0 1 0 0,-29 0 25 470 0,-4 0 235 565 0,-21 0 1-1035 0,-35 0 0 0 0,-50 0 55 246 0,-43 0 1-246 0,-50 4 0 0 0,-23 3 0 0 0,-21 5-124 6 0,-16-4 0-6 0,-17 8 0 0 0,83-8 0 0 0,-2-1 1 0 0,-3 1-1 0 0,-1 0 3 0 0,-1-1 0 0 0,-1 2 1 0 0,1 4-1 0 0,-1 1 1 0 0,0-4-1 0 0,1 0 1 0 0,7 0-1 0 0,2-1 67 0 0,3-3 0 0 0,3 0 1 0 0,-74 10-1 0 0,0 0 404 0 0,12 3-456 0 0,8-11 1 0 0,29 12-1 0 0,7-13-55 0 0,9 5 260 0 0,20 16 1 0 0,4-24 0 0 0,20 11 203 0 0,9 1-400 0 0,-9-12 1 0 0,28 15-744 0 0,-7-7 40 0 0,23-8 535 0 0,25 28 1 0 0,37-29 0 0 0,32 9 227 0 0,24-8 0 0 0,32-8 0 0 0,53-8 0 0 0,-73 2 1 0 0,5-3 74 0 0,9-2 1 0 0,5-1-1 0 0,11-2 1 0 0,5 0-1 0 0,11 2 1 0 0,1 1-1 0 0,-2 1 1 0 0,0 0-80 0 0,-2 2 0 0 0,-1 1 1 0 0,-8 1-1 0 0,-2 0 1 0 0,-5-3-1 0 0,-1-1 1 0 0,-9 3-1 0 0,-1 2 20 0 0,-10 1 1 0 0,-4 1-1 0 0,79-9 1 0 0,-32 8-1 0 0,-16-4 92 0 0,-17 4 56 11 0,-24 4 1-11 0,-12 1 136 301 0,-24-9-152 92 0,-8 8 1-393 0,-41-12 249 347 0,-24 16-489-131 0,-41 0 1-216 0,-44 0 0 0 0,-29 4-2 0 0,-19 8 0 0 0,-46 7 1 0 0,84-2-1 0 0,-4 2 1 0 0,-5-1-1 0 0,-3-1-84 0 0,-9 1 0 0 0,-3-1 0 0 0,-1 1 0 0 0,-3 0 0 0 0,-21 1 0 0 0,-4 1 0 0 0,1 1 0 0 0,-2 1-194 0 0,-1 1 0 0 0,1 1 1 0 0,10 0-1 0 0,2-1 128 0 0,3-5 0 0 0,1-1 0 0 0,5 1 0 0 0,0 0 122 0 0,0 0 0 0 0,1-1 0 0 0,12-4 0 0 0,3-2 1 0 0,15-2-1 0 0,4 1 0 0 0,-81 10 259 0 0,24-1 1 0 0,44-11-1 0 0,21 4 306 0 0,32-8-82 0 0,-3-4-177 0 0,43 0 1 0 0,-3-4-1 0 0,52-8 253 0 0,37-11-377 0 0,0 7 0 0 0,80-15 1 0 0,-7 7 91 0 0,28-7-167 0 0,32-5 0 0 0,-86 13 1 0 0,3-1-1 0 0,11 0 0 0 0,3 1-14 0 0,6 1 0 0 0,1 1 1 0 0,-3 3-1 0 0,1 1 1 0 0,1 2-1 0 0,1 2 0 0 0,-6 2 1 0 0,-1-1-51 0 0,-3-2 0 0 0,-1 0 65 0 0,-15 6 1 0 0,-2 1 0 0 0,3-2-1 0 0,-4 2 1 0 0,63 3 62 0 0,-20-8 1 0 0,-20 8 0 0 0,-29-7 740 0 0,-12 7-64 132 0,-41 4-751 90 0,-60 0 0-222 0,-53 15 0 0 0,-60 9-555 0 0,-17 7 230 0 0,-40 5 1 0 0,-17 3 0 0 0,85-18-1 0 0,-2 1-282 0 0,0 1 1 0 0,1 1 114 0 0,0 0 1 0 0,3-1-1 0 0,-66 9 487 0 0,24-9 0 0 0,41 8 0 0 0,28-11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2:28.05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4956 40 12244 201430 49478,'0'-39'0'0'0,"0"63"548"0"0,0 46 0 0 0,0 20 0 0 0,0-7 0 0 0,0 11-363 0 0,0 8 0 0 0,0 8 0 0 0,0 7 0 0 0,0 13-160 0 0,0 7 0 0 0,0 4 1 0 0,-4 4-1 0 0,-5 0-125 0 0,-3-3 0 0 0,0 7 0 0 0,12-20 1 0 0,0 8-74 0 0,0 5 1 0 0,0-17-1 0 0,4-7 1 0 0,4-12-109 0 0,4-12 0 0 0,5-8 0 0 0,-9-15 69 0 0,4-1 227-316 0,0-31 0 316 0,0-19 1 0 0,0-51 148-402 0,-4-28 1 402 0,9-20 0 0 0,-5-7 0 0 0,-4-16 21-39 0,-4-12 0 39 0,0-19 0 0 0,4 0 0 0 0,4-9-122 0 0,-4 1 1 0 0,8-20-1 0 0,-3 20 1 0 0,-5-4 4 0 0,-4 0 0 0 0,-4 8 0 0 0,0 3 0 0 0,0 9 31 0 0,0 3 0 0 0,-4 16 0 0 0,-4 16 0 0 0,-5 4 129 0 0,5 8 1 0 0,4 3 423 0 0,4 4-494 0 0,0 17 1 0 0,0 14-1 0 0,0 40-19 0 0,0 36 1 0 0,0 26-1 0 0,0 21 1 0 0,0 15-21 0 0,0 16 0 0 0,0 11 0 0 0,0 24 1 0 0,0 12-139 0 0,0 15 1 0 0,-12 13-1 0 0,0-1 1 0 0,4 12-181 0 0,5-96 0 0 0,2 0 1 0 0,1 0-1 0 0,0 0 1 0 0,0 100-1 0 0,0-12-142 0 0,0-12 1 0 0,0 1 0 0 0,0-29 0 0 0,0-2 81 0 0,0-5 1 0 0,0-4 0 0 0,0-8-1 0 0,0-15 75-31 0,0-24 86-288 0,0-16 0 319 0,0-7-33-283 0,0 0 520 13 0,0-32-203-78 0,0-8 1 348 0,0-98 0 0 0,0-23-69-216 0,0-20 1 216 0,0-3 0 0 0,-4-28 0 0 0,-4-16-60 0 0,-4-12 1 0 0,-1-27 0 0 0,13 93 0 0 0,0-2 0 0 0,0-3 0 0 0,0 0-52 0 0,0 4 1 0 0,0 0 0 0 0,0-2 0 0 0,0 1 0 0 0,0-91 0 0 0,0-4 6 0 0,0 0 0 0 0,0 19 0 0 0,0 5 0 0 0,0 19 64 0 0,0 12 1 0 0,0 19 0 0 0,0 9-1 0 0,0 11 70 0 0,0 12 1 0 0,0 7 0 0 0,0 17 200 0 0,0-1-268 0 0,0 16 1 0 0,0 28 0 0 0,0 38-34 0 0,0 33 0 0 0,4 38 1 0 0,5 24-1 0 0,3 23 31 0 0,-4 20 1 0 0,-4 20 0 0 0,-4 31 0 0 0,0-91 0 0 0,0 2-115 0 0,0 1 1 0 0,0 3 0 0 0,0 13 0 0 0,0 3-1 0 0,0-2 1 0 0,0 1 0 0 0,0 6 0 0 0,0 2-60 0 0,1 3 1 0 0,-2 1-1 0 0,-4-1 1 0 0,-2 0 0 0 0,0-3-1 0 0,2-1 1 0 0,0-5-1 0 0,1-2-12 0 0,2-5 0 0 0,0-3 0 0 0,2-5 1 0 0,0-2-1 0 0,0-1 0 0 0,0-1 0 0 0,0-8 1 0 0,0-2-6-29 0,0 93 0 29 0,0-7 0 0 0,0-13 1 0 0,0-7 64-1011 0,0-16 1 1011 0,0-8 0 0 0,0-39-1 0 0,0-16 153-1269 0,0-12-36 358 0,0-23 0 911 0,0-16 1 0 0,0-43-27-463 0,0-43 0 463 0,0-23 1 0 0,0-36-1 0 0,0-20 8-33 0,0-19 1 33 0,4-8 0 0 0,5-19 0 0 0,3-16-63 0 0,-4-16 0 0 0,-1 101 1 0 0,2-2-1 0 0,-1-12 0 0 0,0-2 1 0 0,0 0-1 0 0,0-1-6 0 0,0-1 1 0 0,1-1 0 0 0,-1 0 0 0 0,0 1 0 0 0,-4 3 0 0 0,0 1 0 0 0,2 4 0 0 0,0 2 1 0 0,-2 2 0 0 0,0 2 0 0 0,0-85 0 0 0,-8 16 0 0 0,-4 19 43 0 0,-4 12 1 0 0,-12 31 0 0 0,11 12 0 0 0,1 12 145 0 0,-4 11 0 0 0,8 1 157 46 0,-16-5 0-46 0,12 13-5 213 0,-13-1 1-213 0,17 40-317 205 0,-4 43 0-205 0,8 27 0 0 0,4 43 0 0 0,0 16 29 46 0,0 16 0-46 0,4 15 1 0 0,4 28-1 0 0,4 20-33 0 0,-4 19 0 0 0,-5-87 1 0 0,-2 2-1 0 0,0 2 1 0 0,-2 1-1 0 0,1 1 0 0 0,0 1-25 0 0,0 4 1 0 0,0 0 0 0 0,0-1-1 0 0,0 1 1 0 0,0 1 0 0 0,0 1-1 0 0,0-1 1 0 0,0 1-38 0 0,0 4 0 0 0,0-1 0 0 0,0-10 0 0 0,0-2 0 0 0,0-8 1 0 0,0-2-1 0 0,0 89 1 0 0,0-20 1 0 0,0 1-1 0 0,0-24 1 0 0,0-8 16 0 0,0-8 1 0 0,0-31 0 0 0,0 4 0 0 0,0-8 36-209 0,0-7 0 209 0,0-1 323-1092 0,0-8-123 479 0,0-7-149 324 0,0-5 1 289 0,0-66-1 0 0,0-43 1 0 0,0-28-1-125 0,0-15 1 125 0,0-28-1 0 0,0 0 1 0 0,0-11 35-1 0,0-13 1 1 0,0-15 0 0 0,0-8 0 0 0,0-3-19 0 0,0-9 1 0 0,0-4-1 0 0,0-7 1 0 0,0-8-56 0 0,0-12 1 0 0,0 96-1 0 0,0 0 1 0 0,0-2-1 0 0,0 0 1 0 0,0 2-1 0 0,0 0-28 0 0,0-96 1 0 0,0 96-1 0 0,0 0 1 0 0,0-92 0 0 0,0 0-56 0 0,0 8 0 0 0,-12 11 0 0 0,0 13 0 0 0,4 11 32 603 0,4 8 1-603 0,-8 7-1 0 0,0 5 1 0 0,0 4 38 908 0,-5-5 1-908 0,13-3 0 0 0,-8 0 0 0 0,8 3-9 812 0,4 5 1-812 0,0 19 0 0 0,0 4 0 0 0,0 20-111 1081 0,0 11 1-1081 0,0 5-718 766 0,0-1-363-431 0,0 1 1193-300 0,0 15 0-35 0,0 51 0 0 0,0 27 0 0 0</inkml:trace>
  <inkml:trace contextRef="#ctx0" brushRef="#br0" timeOffset="2034">5247 6570 12327 225897 47283,'-20'-19'3651'0'0,"-29"3"-2758"0"0,1 16-488 0 0,-1 0 0 0 0,-8 0 379 0 0,9 0-586 0 0,7 0 0 0 0,-27 0 0 0 0,11-4 553 0 0,0-8-568 0 0,-12 8 0 0 0,13-11 0 0 0,-17 15 416 0 0,0 0-434 0 0,0 0 0 0 0,-4 0 0 0 0,-4 4 1 0 0,-4 7 0 0 0,-4-7 1 0 0,8 8-1 0 0,-4-4 175 0 0,4 4-322 0 0,-12-8 1 0 0,12 11-1 0 0,-12-15 151 0 0,4 0-186 0 0,-12 0 0 0 0,20 0 1 0 0,-16 0 225 2248 0,-4 0-200 6748 0,-4 0 0-8996 0,-5 0 1 0 0,1 0 199 2903 0,0 0-138-2048 0,16 16 0-855 0,-9-12 1 0 0,13 8 41 175 0,-4-8 1-175 0,8-4-1 0 0,-8 0 1 0 0,4 0-91 213 0,8 0 0-213 0,-8 0 0 0 0,0 4 0 0 0,0 3-42 20-6,0 5 0-20-1,0 0 0 0 0,4-12 0 0 1,-12 0-70 0-148,-8 0 181 0 105,12 0 0 0 0,-9 0 1 0 0,17 0 108 0-62,4 0-185 0 90,-12 0 1 0 0,29 0 0 0 0,-9 0 39 0 9,4 0 0 0 0,12 0 0 0 0,-4-4 84 0-10,-3-8-33 0-5,11 8 1 0 0,1-15 38 0-62,15 7-100 0-35,1 8 149 0-23,-1-12-63 0-12,1 1-122 0 5,16 11-441 0-166,3-12 328 0 320,82 16 0 0 0,-16 0 0 0 0,56 0 0 0 0,-4 0-59 0 0,8 0 1 0 0,13 0-1 0 0,-1 0-23 0 0,13 0 201 0 0,7 0 0 0 0,17 0 0 0 0,4 0-87 0 0,4 0 45 0 0,-12 0 1 0 0,36 0 0 0 0,-8 0-8 261 0,4 0 0-261 0,1 12 1 0 0,-5 0-1 0 0,4-5-348 515 0,8-3 348-285 0,-8-4 1-230 0,9 12 0 0 0,-21 0-218 291 0,-4-4 200-71 0,-16-4 1-220 0,3-4 0 0 0,-19 0 58 107 0,-4 0 1-107 0,-17 0-1 0 0,4 0 1 0 0,-11 0 219 894 0,-13 0 1-894 0,4 0 0 0 0,-12 0 38 577 0,4 0 0-577 0,-24 11-196 422 0,4 1 0-422 0,-25 4-133 246 0,1-4-311-149 0,-25-9 394-55 0,-8 13 66-29 0,-64-16 0-13 0,-9 0 0 0 0,-44 0 5 0 0,4 0 1 0 0,16 0-1 0 0,-8 0 1 0 0,0 0 44 0 0,-8 0 1 0 0,-5 0 0 0 0,-3 0 0 0 0,0 0-109 0 0,-8 0 0 0 0,-9 0 1 0 0,5 0-1 0 0,-9 0-127 0 0,-3 0 0 0 0,7 0 0 0 0,-7 0 0 0 0,-1 0 16 0 0,1 0 1 0 0,16 0 0 0 0,-1 0 0 0 0,13-4 62 0 0,0-8 1 0 0,12 9 0 0 0,4-9 0 0 0,8 8 43 0 0,4 4 0 0 0,0 0 0 0 0,-4 0 160 0 0,-8 0 0 0 0,21-12-13 0 0,-9 0 0 0 0,20 1-113 0 0,-8 11 42 0 0,17 0 1 0 0,-13 0 0 0 0,9 0-49 0 0,-13 0 1 0 0,4 0 0 0 0,-3 0 0 0 0,-5 0-144 0 0,-4 0 149 0-1,12 0 1 0-1,-16 0-73 0-83,1 0 58 0 14,15 0 0 0 1,-16 0-87 0-7,25 0 0 0 0,-9 0 7 0 35,-16 0 24 0 42,0 15 1 0 0,8-11 21 0 0,-7 8 1 0 0,19-8-4 0 0,-20-4 1 0 0,8 0-13 0 0,-8 0 0 0 0,13 0 1 0 0,-1 0 0 0 0,0 0-12 0 0,-11 0 1 0 0,23 0 4 0 0,0 0-43 0-44,33 0 82 0-71,-32 0-18 0 49,27 0-43 0 21,1 0 323 0-11,4 0 168 0 56,16-16-271 0 0,16-3 0 0 0,-8-5 55 0-4,17 1 0 0 0,-13-1-32 0-27,12-11 0 0 0,-12-5-166 0-6,12-7 0 0 0,-16-7-59 0-10,5-17 0 0 1,-13 0-174 0-36,-13 1-145 0 40,9 31 1 0-1,-28-9-1380 0-26,8 25 0 0 1,-9-8-675 0 21,-3-5 61-94 47,16 17 2324-385 0,4-13 0 479 0,16 13 0 0 0,0-17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2:32.39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146 1 12346 212876 46817,'-20'20'5352'0'0,"-13"-5"-3292"-245"0,29-15 325 245 0,-12 0-1904 0 0,48 0 0 0 0,9 0-108 0 0,32 0 1 0 0,-13 0-209 0 0,1 0 1 0 0,0 0-222 0 0,12 0 1 0 0,0 0-169 0 0,-1 0 0 0 0,1 0 17 0 0,0 0 0 0 0,-12 0 51 0 0,0 0 367 0 0,-17 0 127 0 0,9 0 382 0 0,-17 0-155 0 0,-16 0-435 0 0,-3 0-11 0 0,-66 0 1 0 0,17 0 50 0 0,-41 0 1 0 0,8 0-68 0 0,-8 0 0 0 0,0 0 0 0 0,0 0 215 0 0,1 0 0 0 0,-1 0-143 0 0,0 0 1 0 0,0 0-135 0 0,0 0 1 0 0,16 4 37 0 0,9 8-109 0 0,7-8 102 0 0,-11 27-120 0 0,28-27 109 0 0,-9 12 0 0 0,41-16 73 0 0,17 0 1 0 0,-9 0 138 0 0,32 0 0 0 0,-11 0 64 0 0,23 0 0 0 0,1 0-116 0 0,12 0 0 0 0,-12 0-159 0 0,-1 0 0 0 0,-11 0-162 0 0,12 0 0 0 0,-13 0-212 0 0,13 0-133 0 0,-33 0 95 0 0,37 0-133 0 0,-41 0 1 0 0,29-4-758 0 0,-17-8-941 0 0,1 8 0 0 0,3-11 2181 0 0,9 15 0 0 0,-9 0 0 0 0,13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2:49.60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628 5969 12439 211059 44688,'-30'-19'3922'0'0,"-2"-13"-3251"-481"0,30 5-387 481 0,-6-10-120 0 0,24 2-423 0 0,4 18-90 0 0,24 17 878 0 0,-6 10 504 0 0,-2 15-113 0 0,-10 2 80 0 0,-16 8-500 0 0,-2 0 1 0 0,-26-10 334 0 0,-12-7-528 0 0,4-8 1 0 0,-16-14 90 0 0,12-8-501 0 0,12 8-526 0 0,2-27-341 0 0,16 4 687 0 0,8-2 277 0 0,18-4 0 0 0,10 33 179 0 0,12 11 348 0 0,-20-3 283 0 0,-4 31 454 0 0,-14-18-674 0 0,-16 14 0 0 0,-14-17 262 0 0,-28-12-394 0 0,12-4-440 0 0,-14-10-411 0 0,28-10-480 0 0,-4-9 649 0 0,26-8 0 0 0,26 10 18 0 0,16 7 357 0 0,-8 9 948 0 0,16 16-92 0-47,-20 19 47 0-123,6 11-155 0 164,-26 7-819 0 6,-28-9 1 0 0,-20-17-131 0 0,-16-12 175 0 0,24-4-130 0 0,-10-10 0 0 0,30-18-209 0 0,-8-14-142 0 0,8 7-184 31 0,10-16 510 541 0,16 28 0-572 0,6-3 110 540 0,20 24 0-540 0,-16 4 201 181 0,4 14 0-181 0,-16-3 581 1-13,10 14 218-1-163,-16-7-450 0 136,8 3-224 0 40,-32 8-271 0 0,-4-12 0 0 0,-18 5-16 0 0,-4-20 0 0 0,10-10-105 0 0,-4-14 0 0 0,12 1-80 0 0,0-24-513 0 0,3 23-1417 0 0,11-20 0 0 0,14 20-783 0 0,21-11 1 0 0,-1 4-347 0 0,18 7 3131 0 0,-16 8 0 0 0,16-5 0 0 0,-14 5 0 0 0</inkml:trace>
  <inkml:trace contextRef="#ctx0" brushRef="#br0" timeOffset="1568">556 5129 12236 185485 49697,'-30'0'4214'0'0,"-3"0"0"0"0,25-17-1130 1202 0,-4-12 132-263 0,4 11-1961 19 0,0-28-872-218 0,6 32-229-195 0,10-19-232-116-32,20 23 33-86-115,11 2 287-250 101,5 24-109-93 46,-16 3 229 0 0,-2 16 549 0 0,-8-7-310 0 0,-8-3 0 0 0,-20-10 542 0 0,-20-3-1002 0 0,12-4-141 0 0,-30-8-46 0 0,34 0-517 0 0,-21-8 272 0 0,25-2 0 0 0,12-9-338 0 0,16-4 121 217-59,1 11 293 170-76,23-4 360-350 117,-4 16 604-37 18,0 24 549 0 0,-4-3-947 0 0,-32 14-351 0 0,-20-10 0 0 0,-20-15 0 0 0,-8-2-182 0 0,2-16-1356 0 0,24-2 840 0 0,11-7 1 0 0,36-1-286 0 0,15 1 1320 0-109,-8 7 778 146-65,16-5 250-76 48,-28 20-84-70 93,12 5-1281 0 33,-24 17 0 0 0,-20 6 0 0 0,-20-3 0 0 0,0-13 0 0 0,-12-11 0 0 0,16-4 0 0 0,-16-12 0 0 0,12-7-989 0 0,11 7 275 0 0,3-21 0 0 0,28 11 98 0 0,13-15 0 0 0,-1 14 452 169 0,18 4 0-169 0,-12 11 149 475-31,12 0 1289-224-122,-24 4 332-216 83,22 17-494-35 68,-36 13-1112 0 2,12 9 0 0 0,-24-2 0 0 0,-10-10-102 0 0,-18-23 1 0 0,0-22-644 0 0,0-26 0 0 0,16 7-2054 0 0,14-8 839 0 0,4 12 1 0 0,14-11-2457 0 0,12 11 4416 0 0,-4 11 0 0 0,14 9 0 0 0,-16 5 0 0 0</inkml:trace>
  <inkml:trace contextRef="#ctx0" brushRef="#br0" timeOffset="15592">646 4447 12367 189920 46328,'-46'8'4730'0'0,"8"-10"-1139"0"0,8-4-132 0 0,16-4-598 220 0,-11-30-1617 658 0,15 3-714-232 0,0-8 118-364 0,10 10-206-52 0,18 2-472-28 0,11 21 147-21 0,7-3-172-144 0,0 38 475-29 0,-8-2 416-8 0,-10 22 334 0 0,-10-16-733 0 0,-24-1-437 0 0,-12-17 0 0 0,-18-16 0 0 0,-1-13-713 143 0,19-7-605 104 0,12 2 1163-82 0,24 7 345-8 0,18-7 150 6 0,5 13 495 17 0,13-3-14-81 0,-16 30-821-99 0,-2 5 0 0 0,-24 7 0 0 0,-12-2 0 0 0,-26-23 0 0 0,-2-4 0 0 0,1-15-645 0 0,19-1 0 0 0,22-5-184 49 0,21 0 1143 70 0,-13-1 776 66 0,36 15-375 46 0,-26 1-715 11 0,14 16 0-185 0,-24 8 0-56 0</inkml:trace>
  <inkml:trace contextRef="#ctx0" brushRef="#br0" timeOffset="15593">649 4256 32767 194642 46328,'-19'26'0'0'0,"-19"-9"0"0"0,-6-34-5880 0 0,7-24-1201 0 0,17 8 7081 0 0,12-16 0 0 0,41 30 0 0 0,7-6 0 0 0</inkml:trace>
  <inkml:trace contextRef="#ctx0" brushRef="#br0" timeOffset="3692">646 3555 12407 195850 45384,'-30'0'4686'0'0,"-18"0"-1932"0"0,26-8-271 0 0,-15-9-460 0 0,19-10-802 0 0,2-8-453 0 0,22 7 230 0 0,-4 3 161 0 0,24 15-253 0 0,3 3-201 0 0,7 22-100 0 0,-16 12 449 0 0,-4 18-555 0 0,-24-8 0 0 0,-18-6-499 0 0,-16-19 0 0 0,11-8 0 0 0,1-16 0 0 0,20 8 0 0 0,-14-27-1532 0 0,22 4 244 0 0,10-10 708 0 0,20 2 648 0 0,19 17 863 0 0,-1 18 231 0 0,-10 18-305 0 0,-18 17-475 0 0,-10 10-382 0 0,-24-9-3 0 0,-4-10-645 0 0,-16-26-736 0 0,8-18 795 0 0,9-17 1 0 0,28-2-235 0 0,15-3 1 0 0,4 16 73 0 0,8 7 1828 0 0,-12 11 697 3 0,18-2-56 100 0,-22 24-1205-15 0,-2 3 1-88 0,-22 16-516 6 0,-20 0 0-6 0,6-16 0 0 0,-18-7 0 0 0,20-12-729 0 0,-14-12 0 0 0,18 3-3170 0 0,-6-20-2360 0 0,12 3 6259 0 0,-2-24 0 0 0,40 21 0 0 0,8-4 0 0 0</inkml:trace>
  <inkml:trace contextRef="#ctx0" brushRef="#br0" timeOffset="4782">592 2698 12349 197215 46747,'-30'-27'9429'0'0,"-2"-6"-7480"0"0,30 5-849 0 0,-6 1-25 125 0,16 2-204 327 0,10 15-532-34 0,10 2 95-194 0,0 16 421-203 0,-10-6 214 46 0,-10 21-510 189 0,-32-11-385-51 0,-6 13-182-158 0,-16-7-324-47 0,1-24-904 0 0,25-6 345 0 0,4-23 0 0 0,40 8 40 221 0,12 4 1-221 0,1 13 561 228 0,5 10 0-228 0,-12 2 326 85 0,12 10 1684-82 0,-24-1-671 50 0,14 22 0-53 0,-34-3 671 279 0,-4 10-810-191 0,-4-18-763-86 0,-32-7-444-2 0,4-15-679 0 0,0-15 143 0 0,4-12 0 0 0,34-4-56 0 0,12-4 0 0 0,8 19-372 0 0,16 4 1068 0 0,-12 8 1410 0 0,18 20-51 0 0,-14 3 0 0 0,-12 22-380 249 0,-16 0 1-249 0,-6-12-133 252 0,-24-5-686-241 0,12-17-377-11 0,-32 9 1 0 0,24-34-881 0 0,-4-11 1 0 0,12-6-886 0 0,18-11 0 0 0,4-1-445 0 0,8-6 0 0 0,6 22 2618 0 0,24 8 0 0 0,-16 15 0 0 0,16 0 0 0 0</inkml:trace>
  <inkml:trace contextRef="#ctx0" brushRef="#br0" timeOffset="5784">610 1946 12583 203565 41793,'-30'-28'6208'0'98,"-2"-12"-5317"0"-98,30 10-353 0 0,-6-12-307 0 0,16 22-401 0 0,18-3 574 0 0,12 21 430 0 0,8 2 162 0 0,-18 18 14 0 0,-12 9 109 0 0,-24 15-214 0 0,-18-20-263 0 0,-12 1-662 0 0,-8-23-1374 0 0,18-8-265 0 0,12 6 1295 0 0,16-21 0 0 0,18 13-327 0 0,12-7 718 0 0,-12-1 1174 0 0,30 17 563 0 0,-34 8 73 0 0,12 13-548 0 0,-26 15-874 0 0,-18-8-603 0 0,-10-2-463 0 0,-8-23 232 0 0,8-12-76 0 0,10-17-603 0 0,18-16 306 0 0,26 14 578 0 0,12 4 1069 0 0,16 25 779 0 0,-16 18-102 0 0,-12 9-1049 0 0,-34 8-1415 0 0,-20-16 1 0 0,-16-7-2102 0 0,-4-24 0 0 0,18-3-868 0 0,12-20 3901 0 0,12 11 0 0 0,6-17 0 0 0,10 14 0 0 0</inkml:trace>
  <inkml:trace contextRef="#ctx0" brushRef="#br0" timeOffset="15598">538 1159 12348 199308 46782,'-39'-26'6727'0'0,"13"-3"-4734"0"0,20-12-668 119 0,4 20-937 492 0,2-26-111 9 0,8 41-748-232 0,10-17 131-268 0,11 39 881-103 0,-1 11 682-17 0,-10 10 286 0 0,-10-2-448 0 0,-24-2-724 0 0,-4-22-538 0 0,-9 5-94 0 0,3-16-210 0 0,8-16-187 5 0,8-11-354 258 0,18-10 454 121 0,12 10 733-192 0,25 12 1525-46 0,-15 30 233 17 0,-4-3-422-122 0,-18 29-834-39 0,-24-12-566-2 0,-4 6-186 0 0,-16-18-664 0 0,7-17-283 0 0,11-17 505 0 0,10-18 0 0 0,26-6-163 0 0,13 0 0 0 0,-1 16 250 156 0,12 19 1-156 0,-14 8 283 411 0,8 10 1292-169 0</inkml:trace>
  <inkml:trace contextRef="#ctx0" brushRef="#br0" timeOffset="15599">650 1192 28661 203280 46782,'-24'19'-1977'0'0,"-26"-9"1"0"0,22-16-5323 0 0,-9-23 7299 0 0,17 7 0 0 0,28-42 0 0 0,13 18 0 0 0</inkml:trace>
  <inkml:trace contextRef="#ctx0" brushRef="#br0" timeOffset="7998">574 581 12156 203696 52082,'-30'-17'6935'0'0,"-3"7"-5721"0"0,31-13-1011 0 0,-6 3-327 0 0,16-7 89 0 0,3-6 229 0 0,15 21 38 0 0,-6-3 88 0 0,6 38 504 0 0,-16 6 579 0 0,-2 24-697 0 0,-24-16 1 0 0,-12-12 414 0 0,-20-19-536 0 0,11-4-601 0 0,-13-10-310 0-3,28-10-327 0-39,-4-9-80 0 37,18-8 327 0 5,24-7 432 156 0,12 12 89 208 0,18-3 103-40 0,-8 24 343-236 0,5 24 48-88 0,-31 14 78 0 0,4 24-591 0 0,-24-16 11 0 0,-18-12-212 0 0,-5-17-272 0 0,-13-8-268 0 0,24-16 357 0 0,4-3 197 0 0,32-16 137 0 0,4 15 65 2 0,16-3-1662 95 0,-7 29-1340-70 0,-3 4 47-27 0,-16 9 2844 0 0,-2 6 0 0 0,-8-23 0 0 0,0-4 0 0 0</inkml:trace>
  <inkml:trace contextRef="#ctx0" brushRef="#br0" timeOffset="15619">1186 106 12256 214493 49123,'-19'-35'3620'0'0,"-15"-1"-1377"-329"0,30 17-183 329 0,-11 3-1375 0 0,15 63 1 0 0,0-16-274 0 0,0 40 1 0 0,0-8-196 0 0,0 7 1 0 0,0 17-302 0 0,0 7 1 0 0,0-8 0 0 0,0-51-216 0 0</inkml:trace>
  <inkml:trace contextRef="#ctx0" brushRef="#br0" timeOffset="15620">1114 584 21654 213499 49123,'0'-90'153'0'0,"0"-12"27"0"0,0 8 429 0 0,0 12 0 0 0,0 19 422 0 0,0 4-546 0 0,0 16-551 0 0,0 8 0 0 0,0 27 17 0 0,0 31 1 0 0,0 17 0 0 0,0 30 39 0 0,0 1 0 0 0,-12-12 1 0 0,-1 3-62 0 0,5 13 1 0 0,3-5 0 0 0,5 13-273 0 0,0-9 1 0 0,0-56 226 0 0</inkml:trace>
  <inkml:trace contextRef="#ctx0" brushRef="#br0" timeOffset="15618">1078 653 23908 213329 49123,'0'-53'113'0'0,"0"-2"-125"0"0,0 4 1 0 0,0 51 0 0 0,0 24-54 0 0,0 27 1 0 0,0 5 0 0 0,0-28-6 0 0</inkml:trace>
  <inkml:trace contextRef="#ctx0" brushRef="#br0" timeOffset="15616">1160 1737 21908 211797 49123,'8'43'-38'0'0,"-6"32"-38"0"0,11 11 0 0 0,-4-4 18-499 0,3 1 1 499 0,-8-1 0 0 0,9-10 0 0 0,-11-3 57-739 0,-2 2 0 739 0,0 1 0 0 0,0-3-158-1064 0,0 3 107 377 0,0-3 24 313 0,0-14 0 374 0,-10-38 0 0 0,-3-42-104-228 0,5-26 1 228 0,3-18 74-19 0,5-15 0 19 0,0 10 0 0 0,0-7 0 0 0,0 5-1 0 0,0 5 1 0 0,0-3 0 0 0,0-7-1 0 0,0-11 1 0 0,0-2 25 0 0,0 0 0 0 0,0 43 13 0 0</inkml:trace>
  <inkml:trace contextRef="#ctx0" brushRef="#br0" timeOffset="15614">1118 1737 21539 208187 49123,'-2'114'-14'0'0,"2"15"-2"0"0,0-3 1 0 0,0-1-1 0 0,0 2 0 0 0,0-7-100 0 0,0 2 1 0 0,2-3 0 0 0,6-15 0-78 0,5 2 0 78 0,-1 0 0 0 0,-12 4 0 0 0,0 9 0 0 0,0 5-50-695 0,0 3 0 695 0,0 10 1 0 0,0-127 160-869 0</inkml:trace>
  <inkml:trace contextRef="#ctx0" brushRef="#br0" timeOffset="15612">1151 3662 18266 203677 49123,'0'-86'-53'0'0,"0"-22"-11"0"0,0-10 0 0 0,0 3 37 0 0,0-1 1 0 0,0-15 0 0 0,0 13 0 0 0,0 6 0 0 0,0-3-23 0 0,0-3 1 0 0,0 20-1 0 0,0-4 1 0 0,-4 8 63 0 0,-8 4 0 0 0,7 13 0 0 0,-9-7 77 0 0,-3 10 1 0 0,13-11 0 0 0,-13 1 280 0 0</inkml:trace>
  <inkml:trace contextRef="#ctx0" brushRef="#br0" timeOffset="15610">1076 1737 19493 203677 49123,'6'29'70'0'0,"2"44"93"0"0,5 11 16 0 0,-5 10 0 0 0,-3 8 1 0 0,-5 6-1 0 0,0 6 0 0 0,0 9 13 0 0,0 1 0 0 0,0-5 0 0 0,0 5-161 0 0,0-1 1 0 0,0-7 0 0 0,0-10 0 0 0,2 0-73 0 0,10 0 1 0 0,-7 13-1 0 0,7-3 1 0 0,-10-77-5 0 0</inkml:trace>
  <inkml:trace contextRef="#ctx0" brushRef="#br0" timeOffset="15608">1256 4956 18926 203200 49123,'1'6'0'0'0,"3"76"-4"0"0,-4 12 27-45 0,0-13 1 45 0,0-18-233-31 0,0-3-10-250 0,0-1 136-21 0,0-20 0 302 0,0-27 0 0 0,0-51-5-81 0,0-28 1 81 0,-13-15 0 0 0,1-16-1 0 0,3 2-127 0 0,5-2 136 0 0,4 82 66 0 0</inkml:trace>
  <inkml:trace contextRef="#ctx0" brushRef="#br0" timeOffset="15606">1223 3558 17371 202460 49123,'0'-84'15'0'0,"0"-2"2"0"0,-2 13 184 0 0,-11-11 1 0 0,9 23 594 0 0,-8-11-321 0 0,7 9-312 0 0,5 8 0 0 0,0 29 0 0 0,-4 34 180 0 0,-9 22 1 0 0,11 34-326 0 0,-10 5 0 0 0,7 2 1 0 0,5 15-1 0 0,0-2 0 0 0,0 6-8 0 0,0 12 1 0 0,-12-17 0 0 0,10-66-10 0 0</inkml:trace>
  <inkml:trace contextRef="#ctx0" brushRef="#br0" timeOffset="15604">1116 4850 20975 202460 49123,'0'32'160'0'0,"0"32"-67"0"0,0 17 1 0 0,10-17-1 0 0,3 11 87 0 0,-5 3 0 0 0,-4-19-72 0 0,-4 10 1 0 0,0-5-1 0 0,5 7 89-110 0,7-2-132-319 0,-10-13 1 429 0,15-1-12-377 0,-17-8 1 377 0,0-5-133-487 0,0 18 128 212 0,0-18 0 275 0,0 14-46-249 0,0-9 1 249 0,0-5 46-51 0,0 18 1 51 0,-4-18 81 0 0,-9 5-116 0 0,11 9 1 0 0,-15-1-23 0 0,17 16-23 0 0,0-32 85-32 0,-16 24 37-77 0,11-40 188-1 0,-9 13 160 1 0,14-21-137 67 0,0-15-176 39 0,-34 0-11 3 0,25 0-7 0 0,-22 0 1 0 0,10 4 193-33 0,-15 8-150-27 0,0-8 1 60 0,-33 23-84-155 0,7-15 0 155 0,6 4 11-300 0,-4-6 0 300 0,-1-6 54-328-186,-12 9 1 328 0,11-9 233-243-174,3-4-221 99 227,13 0 1 144-1,-11 0 74-64 4,9 0 1 64 0,3-12-82-155 106,-16 1 1 155 0,17-17 40-78 24,-5 5-73 69 0,9 7-446 9 0,5-15 5 0 0,13 27 1 0 0,27-12 98 0-6,31 16 1 0 0,10 0 0 0-1,17 4-1 0 1,7 4 104 0-33,-5 2 0 0-1,-12 7 0 0 1,6-9 0 0-1,6 4-109 0 33,5-4 1 0 0,6-4 0 0-1,6-4 101 0 8,2 0 0 0 0,-10 0 0 0 0,-13 0 1 0 0,-2 2-106 0 0,-2 11 0 0 0,0-9-198 0 0,-9 8 382 0 0,9 6 363 0 0,0-14 1 0 0,-17 9 123 0 0,-40-26-272 0 0,-23 9 1 0 0,-38-22-58 0 0,0 14 1 0 0,0 1-1 0 0,-11 11-9 0 0,-2 0 0 0 0,3 0 1 0 0,1-4-1 0 0,5-4 23 0 0,4-4 0 0 0,-1-15 1 0 0,-9 3-39 0 0,-3-7 0 0 0,2-1 0 0 0,-2 5-1 0 0,3 3 0 0 0,20 15-272 0 0,3-1-1361 0 0,16 6-572 0 0,-4 18-540 0 0,19-10 1844 0 0,17 13 1 0 0,30-34 0 0 0,10-5 821 0 0,13-11 0 0 0,-9-1 0 0 0,9-1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3:08.01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5941 3587 12220 204745 50151,'0'-29'10748'0'0,"0"6"-10204"0"0,-24 61 0 0 0,2-6-113 0 0,-20 26 0 0 0,15-17 21 0 0,3-12 0 0 0,6-12-141 0 0,-12 7 1 0 0,10-7-33 0 0,-10 12 0 0 0,16-5-80 0 0,-16 5 1 0 0,18-10-97 0 0,-6 10 0 0 0,12-11-58 0 0,0 23 1 0 0,4-16 96 0 0,2 22 1 0 0,-2-16 74 0 0,-4 9 0 0 0,4-10 433 0 0,-4 10-490 0 0,4-14 1 0 0,2 22-118 0 0,0-7 1 0 0,8-4 10 0 0,4 4 1 0 0,-2-12-95-87 0,2 12-37-488 0,0-16 1 575 0,8 24-138-616 0,4-8 1 616 0,-8-5 25-356 0,8 5 1 356 0,-12-14-34 0 0,12 8 0 0 0,-12-9-29 0 0,12 3 1 0 0,0-6-59-4 0,13 6 0 4 0,1-7 135-211 0,4 1 175 33 0,-4-3 16 18 0,-2-3 107-34 0,-2 0 187-46 0,-6 9-63 113 0,0-15 294 90 0,-2 5 146 34 0,-16-16-402 3 0,-1 0-145 0 0,-42-16 0 0 0,13 9 47 0 0,-28-17 0 0 0,16 9-36 0 0,-10-9 0 0 0,6-9-28 0 0,-12-2 0 0 0,0-5-69 0 0,-7-1 1 0 0,3 4-75 0 0,4-4 1 0 0,10-2 100 0 0,8 2 1 0 0,8-3 100 0 0,-2-3 0 0 0,4 12 41 0 0,2-12 1 0 0,2 22-29 0 0,3-10-142 0 0,5 16-45 0 0,8-30 19 0 0,0 12-71 0-87,0-7 15 0 0,17-7 0 0 0,3 14 78 0-4,16-4 0 0-1,-12 10-35 0 80,0 2 0 0 0,-12 12-72 0 12,12-7 1 0 0,-6 7-40 0 0,12-12 0 0 0,-6 5-137 0 0,6-5-197 0 0,-8 8-140 0 0,20-12 198 0 0,-11 5 158 1 0,13-7 62 99 0,-8 8-45 329 0,-8 2-1 64 0,-2 8 355-206 0,-16-1-31-188 0,-2 1-108 40 0,-8 7 1-139 0,-24 2-1 44 0,-12 8 1-44 0,0 8-43 0 0,-6 3 0 0 0,12 5-8 0 0,-13 2 1 0 0,7 7 59 0 0,-12 4 1 0 0,8 4 20 0 0,-2 2 1 0 0,12 2-25 0 0,6 4 1 0 0,10 0-247 0 0,2 11 1 0 0,8 4-39 0 0,-2 14 1 0 0,8 6-16 0-5,10 0 0 0 0,8-10-90 0-49,16-13 1 0 1,2-3-646 0 43,4-9 1 0 1,-8-12-1441 0 9,8-6 1 0 0,-6-7 2447 0 0,13 7 0 0 0,-17-3 0 0 0,2-3 0 0 0</inkml:trace>
  <inkml:trace contextRef="#ctx0" brushRef="#br0" timeOffset="1219">5977 1575 12444 215018 44576,'-30'0'3848'0'253,"-10"-7"1"0"-1,18-9-2662 0-252,-20-7 0 0 0,13 7 831 0 0,-7 10-1102 0 0,16-3 0 0 0,-32 5-350 0 0,4-8 1 0 0,8 4-178 0 0,-8-9 0 0 0,18 1-172 0 0,-7-13 0 0 0,11 4-8 0 0,-4-10 1 0 0,8 2 193 0 0,-2-14 0 0 0,6 6-44 0 0,6-5 1 0 0,4 3-76 0 0,8-10 1 0 0,0 17-176 7 0,0-11 0-7 0,10 10-179 525 0,8-10 0-525 0,2 5 151 847 0,10-11 0-847 0,-6 18-16 962 0,6-6 1-962 0,1 8-60 988 0,5-2 0-988 0,-4 6-102 719 0,4 0 1-719 0,-8 6-285 528 0,14-7 45 5 0,-16 9 73 71 0,24-12 162 8 0,-12 14 528-41 0,9-7-64-115 0,-11 17-111-142 0,-18 1 57-230 0,-10 8-277-84 0,-32 23 0 0 0,8-13-50 0 0,-20 19 0 0 0,7-10 81 0 0,-7 11 1 0 0,8-7-80 0 0,-14 6 1 0 0,8 0 326 0 0,-8 6 1 0 0,4 2-155 0 0,2 4 1 0 0,6-2-159 0 0,-1 8 0 0 0,9-13 0 0 0,-2 7 0 0 0,4-8 0 0 0,2 18 0 0 0,0-4 0 0 0,8-14-29 0 0,4 2 1 0 0,4-12-103 0 0,2 18 1 0 0,2-12 69 0 0,4 12 0 0 0,6-14 71 0 0,12 8 0 0 0,4-16 200 0 0,8 5 0 0 0,9-1-210 0 0,3 12 0 0 0,-2 0 0 0 0,2 0 0 0 0,-6-8 0 0-8,6-4 0 0 0,-6-11-2921 0-95,7-6-4374 0 101,-9-4 3496 0 2,12-2 3799 0 0,-14 0 0 0 0,-2 8 0 0 0,-10 1 0 0 0</inkml:trace>
  <inkml:trace contextRef="#ctx0" brushRef="#br0" timeOffset="4918">163 368 12424 208548 45024,'-21'-29'2284'0'0,"5"-2"-860"0"0,16 29-763 0 0,-8-6 1 0 0,4 39-212 0 0,-8 16 1 0 0,6 6-1 0 0,-4 7-208 0 0,2 2 1 0 0,2 0 0 0 0,6-9 0 0 0,0-1-126 0 0,0 1 0 0 0,0-1 0 0 0,0 1-23 0 0,0-1 0 0 0,6 18 0 0 0,0 2 1 0 0,-2-2-79-302 0,-2 0 1 302 0,-2-2 0 0 0,0 4 0 0 0,0 2-6-973 0,0 2 0 973 0,-6 5 0 0 0,-2-5 1 0 0,0-2 65-1372 0,0-2 0 1372 0,-4 4 1 0 0,6-1-1 0 0,0-1-33-1080 0,-2-2 1 1080 0,6-2 0 0 0,-4 0 0 0 0,4-2 11-1230 0,2-4 1 1230 0,0 2 0 0 0,0-5-1 0 0,0 1 18-1087 0,0 4 0 1087 0,0-4 0 0 0,-2 4 1 0 0,-2 4-2-982 0,-2 4 1 982 0,0 2-1 0 0,6-6 1 0 0,0 0-53-1285 0,0 0 1 1285 0,0-2 0 0 0,0-2 0 0 0,0-2-29-1057 0,0 2 1 1057 0,0-4 0 0 0,0 0 0 0 0,0 1 39-1036 0,0-1 0 1036 0,0-6 0 0 0,0 3 0 0 0,0-5 52-1161 0,0-2 1 1161 0,0-5 0 0 0,0 0 0 0 0,0 1-37-877 0,0 3 1 877 0,0 1 0 0 0,0 1-1 0 0,0 1-39-739 0,0 5 0 739 0,0-5 1 0 0,0 6-1 0 0,0-1-40-1226 0,0-1 1 1226 0,0 6 0 0 0,0-6 0 0 0,0-1-52-1428 0,0-3 1 1428 0,0 4 0 0 0,0 3 0 0 0,0-1 2-854 0,0 0 1 854 0,0 4 0 0 0,0-3 0 0 0,0-1-4-945 0,0 0 1 945 0,0 2 0 0 0,0-2 77-1141 0,0 5 0 1141 0,2-1 1 0 0,2-12-1 0 0,2 1 16-902 0,-2-1 1 902 0,-2 3 0 0 0,-2 3 0 0 0,0 6-25-1030 0,0 4 0 1030 0,0-2 0 0 0,0 0 0 0 0,0 2-57-1474 0,0-2 1 1474 0,0 0-1 0 0,0 4 1 0 0,0-2-219-1221 0,0-3 0 1221 0,0-3 1 0 0,0-2-811-1296 0,0 10 0 1296 0,0-12-2063-1435 0,0 6 3159 414 0,8-27 0 1021 0,2-42 0 0 0,8-36 0 0 0</inkml:trace>
  <inkml:trace contextRef="#ctx0" brushRef="#br0" timeOffset="5889">344 386 12446 239646 44527,'-38'-18'1791'0'0,"-13"9"-819"0"0,29-7-193 0 0,-20 14-22 0 0,30-6 260 0 0,-4 1 0 0 0,52-3-225 0 0,24-8-463 0-8,9 1 0 0 1,25-1 1 0-1,-14 1 314 0-101,2-1-363 0 89,11 1 0 0-1,1 1 0 0 1,6 3 217 0-1,-2 1-323 0 21,7 0 0 0 0,-7-3 1 0 0,6 1-15 0 0,-1 3 1 0 0,-3 5 0 0 0,2-4 0 0 0,-3 0-27 0 0,-1 1-175 0 0,-6 5 0 0 0,6-4 0 0 0,-7 8 0 0 0,-1 0-76 0 0,0 0 1 0 0,0 0 0 0 0,1 0 0 0 0,-3 0 4 214 0,-4 0 0-214 0,2 0 1 0 0,-5 0-1 0 0,-1 0 73 839 0,0 0 0-839 0,4 0 0 0 0,-5 0 74 716 0,-3 0 0-716 0,-2-2 0 0 0,-2-2 0 0 0,-2-4 94 762 0,-3-1 1-762 0,1 3 0 0 0,-8-4-1 0 0,-2 0-248 606 0,-2 1 0-606 0,15 5-580 383 0,7-2 406-179 0,-16 4 0-204 0,2 2-277 241 0,-16 0 0-241 0,-4 4-743 388 0,17 8 1-388 0,-11 1-1 0 0,4 16 1312 106 0,-10 2 0-106 0,-14-5 0 0 0,-4-1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3:17.00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1000 1 12282 218064 48439,'-38'20'6256'0'0,"-4"-9"1"0"0,8-7-5444 0 0,-8-4 1 0 0,12 0-214 0 0,-13 0 0 0 0,-1 2-278 0 0,-16 4 1 0 0,4 4 71 0 0,-4 7 0 0 0,4-5-99 0 0,2 0 0 0 0,5-9-130 0 0,1 3 0 0 0,-2 4-134 0 0,-10 2 1 0 0,2-1 429 0 0,-8 7 125 0 0,23-12-536 0 0,-7 17-508 0 0,38-21 0 0 0,8 6 190 0 0,28-8 1 0 0,12-14 372 0 0,19-3 1 0 0,7-5 12 0 0,4 5 0 0 0,4 1-10 0 0,2 4 1 0 0,7-1-302 0 0,-1 7 0 0 0,0 0-311 0 0,-6 6 1 0 0,-8 0 140 0 0,-3 0 455 0 0,-21 0 482 0 0,2 0 905 0 0,-22 0-273 0 0,-2 0-456 0 0,-10 0-713 0 0,-40 0 0 0 0,6 0-37 0 0,-28 0 0 0 0,14 0 0 0 0,-9 0 0 0 0,17 0 0 0 0,-16 0 0 0 0,4 0 0 0 0,-10 0 0 0 0,-6 8 0 0 0,0 4 0 0 0,5-5 0 0 0,7-1 0 0 0,16-4 0 0 0,-18-2 0 0 0,12 0 0 0 0,-8-8 0 0 0,10-1 0 0 0,18-1 0 0 0,2 10 0 0 0,8 25 0 0 0,-5 16 0 0 0,5-4-57 0 0,8 4 0 0 0,0 0-41-41 0,0 11 1 41 0,2 1-71-633 0,4-1 1 633 0,-2 6-40-598 0,9 1 1 598 0,-7 7 120-165 0,6-2 1 165 0,-8-4-61-55 0,2-2 1 55 0,-4 3-295-411 0,-2-3 29-179 0,0-15 292 156 0,0-2 0 434 0,-2-41 111-202 0,-4-12 1 202 0,4-15 38-10 0,-4-26 1 10 0,4-3-16 0 0,2-14 0 0 0,0 0 0 0 0,0 2 37 0 0,0 4 1 0 0,0 13-7 0 0,0 5 0 0 0,0-3 241 0 0,0-15-232 0 0,0 11-509 0 0,0 18-195 0 0,0 18 609 0 0,0 56 1 0 0,2-10-1 0 0,2 37-50 0 0,2-6 1 0 0,0-3-81 0 0,-6 13 1 0 0,6 2 0 0 0,0 7 46 0 0,-2-9 1 0 0,-2-19-64 0 0,-2-10 198 0 0,8-8 332-87 0,-6 9 1 87 0,6-42-216-137 0,-8-23 1 137 0,-2-26 0 0 0,-2-22-35 0 0,-2 1 1 0 0,-6 3-1 0 0,6 15 0 0 0,2 0 0 0 0,-4-13 27 0 0,2 1 130 0 0,0 0-496 0 0,6 27 0 0 0,0 26 1 0 0,0 32 141 0 0,0 22 0 0 0,0 7 0 0 0,0 1 0 0 0,0 3-19 0 0,0 1 1 0 0,0 1-1 0 0,0 0 1 0 0,0 3-100 0 0,0-3 0 0 0,6 4 0 0 0,0 4 118 0 0,-2 10 1 0 0,-2-14-1 0 0,-2 12 114-389 0,0-7 0 389 0,-2-17 169-565 0,-4 5 248 326 0,4-20 1 239 0,-14-16-288-261 0,4-34 1 261 0,-3-9 0 0 0,1-30-14-140 0,2 0 0 140 0,8 5 0 0 0,-2 1 5 0 0,4-11 1 0 0,2 13 41 0 0,0-11-336 0 0,0 17-146 0 0,0 7 0 0 0,6 29 245 0 0,0 23 0 0 0,6 18 0 0 0,-6 22 31 0 0,-2 1 0 0 0,4-4-81 0 0,-2-1 0 0 0,3-5 92 0 0,-3 11 1 0 0,-4-11 91 0 0,4-1 544 0 0,-4-24-357-72 0,-2 1-335-85 0,0-24 1 157 0,18 0 24-45 0,12 0 1 45 0,0-6-257-17 0,12 0 0 17 0,6-2 34-101 0,12 2 0 101 0,8 4 278-38 0,-1-3 0 38 0,3 3 121 0 0,2 2 0 0 0,-8-2-65 0 0,-4-4 0 0 0,-3 4-23 0 0,-3-4 343 0 0,-16 4 173 0 0,-12 2 0 0 0,-24-2-366 0 0,-20-4 0 0 0,-8 4-75 0 0,-28-3 1 0 0,7 3-229 0 0,-13 2 1 0 0,0 0-107 0 0,-12 0 1 0 0,0 0 11 0 0,0 0 1 0 0,5 0 83 0 0,1 0-255-24 0,32 0-82-51 0,-14 0 0 75 0,48 4 175-35 0,0 7 0 35 0,12-5 194-4 0,24 12 1 4 0,6-11 247 0 0,18 5 1 0 0,2-8 137 0 0,5 2 1 0 0,1-4 77 0 0,-8-2 0 0 0,0 2 387 0 0,-6 3-632 0 0,-15-3 151 0 0,-5 14-139 0 0,-16-6 0 0 0,-32-1-175 0 0,-16-3 1 0 0,-25-4-404 0 0,-11-2 1 0 0,4-6-1731 0 0,2 0-3310 0 0,20-7 2922-327 0,6 11 1 327 0,58-16 2555-1015 0,24 1 0 1015 0,16-16 0 0 0,16-12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3:20.196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0 141 12465 205181 44125,'0'-37'4777'0'0,"0"-11"-2621"0"0,0 26-1638 0 0,0-3 0 0 0,0 23-11 48 0,0 19 1-48 0,0 3-23 106 0,0 27 1-106 0,0-3-151 2 0,0 20 0-2 0,6 1-314 0 0,0 5 0 0 0,6 0-87 0 0,-6-1 1 0 0,6 1 19 0 0,-6 0 1 0 0,2 0-192 0 0,-2 0 0 0 0,-4-7-240 0 0,4-5 409 0 0,-4-4 176 0 0,-2-9-101 0 0,-8-18 1 0 0,0-25-250 0 0,-4-31 0 0 0,4-2 185 0 0,8-22 0 0 0,0-1 89 0 0,0-4 0 0 0,-6-14 1 0 0,0 4 67 0 0,2 2 0 0 0,2 9 0 0 0,2 7 87 0 0,0-10 1 0 0,0 9 86 0 0,0-13 1 0 0,0 6 80 0 0,0-7 1 0 0,0 11 514 0 0,0 7 223 116 0,0 16-873 188 0,0-2 0-304 0,0 41-326 233 0,0 15 0-233 0,-6 26 1 0 0,0 17 48 32 0,2 2 0-32 0,2-2 0 0 0,2-13 1 0 0,0-1 13 0 0,0 0 1 0 0,0 1 0 0 0,0-1 0 0 0,0 1-217 0 0,0-1 1 0 0,0 5-424 0 0,0 7 1 0 0,2-8-681 0 0,4 8 1088 0 0,-4-23 729 0 0,6-15-291 0 0,-8-73 0 0 0,0 16 0 0 0,0-43-84 0 0,0 6 1 0 0,2 10 0 0 0,2-14-5 0 0,2 4 1 0 0,0 9 0 0 0,-6 11 24 0 0,0-7 0 0 0,0 7 229 0 0,0-11 274 0 0,0 17-210 0 0,0-9-508 0 0,0 24 199 0 0,0 87 1 0 0,-6-31-1 0 0,0 63 76 0 0,2-18 1 0 0,2-16-176 0 0,2 18 0 0 0,0-3 17 0 0,0 9 0 0 0,0-4-73 0 0,0-8 0 0 0,0-14-20 0 0,0-3 353 0 0,0-13 711 0 0,0 3-388 0 0,0-16-122 0 0,0-9 0 0 0,10-14-83 0 0,8-16 0 0 0,2 4-365 0 0,10-15 1 0 0,-3 9-56 0 0,9-3 1 0 0,0-1-49 0 0,18 7 1 0 0,-14 3-892 0 0,14 2-105 0 0,-24 4 613 0 0,28 10 357 0 0,-19 2 92 0 0,-1-1 846 0 0,-12-1-142 0 0,-18-8-597 0 0,-48 0 1 0 0,0 0-77 0 0,-33 0 0 0 0,3 0-42 0 0,10 0 0 0 0,0-2-65 0 0,6-4 52 0 0,15 5-288 0 0,-3-7-327 0 0,30 8 527 0 0,4 8 1 0 0,40-1 720 0 0,17 5 0 0 0,7-4 179 0 0,-2-8 1 0 0,8 0-206 0 0,4 0 1 0 0,-16 0-318 0 0,-1 0 1 0 0,-17 0-354 0 0,10 0-128 0 0,-16 0-777 47 0,16 0-785 100 0,-22 0-3793-89 0,-2 0 4200-58 0,-18-16 1 0 0,-18 12 0 0 0,-10-11 0 0 0</inkml:trace>
  <inkml:trace contextRef="#ctx0" brushRef="#br0" timeOffset="1898">163 1138 12594 194423 41581,'0'-29'8074'0'131,"0"-2"-6921"0"-131,0 29-496 0 0,0 33 1 0 0,0-4-284 0 0,0 32 0 0 0,-6-3 1 0 0,0 6-221 0 0,2 6 0 0 0,2-9 0 0 0,2 9-248 0 0,0 0 0 0 0,0-12 0 0 0,0 12-369 0 0,0 0 0 0 0,0-8-212 0 0,0 16 1 0 0,6-8 311 0 0,0 8 0 0 0,2-4 116 0 39,-2-2 419 0 29,-4-31 521 0-16,6 7-346 0-16,-8-42-333 0-32,0-50 0 0 1,0 5 0 0 0,0-45-23 0-5,0 18 0 0 0,0 10 1 0 0,0 5-1 0 0,0-1 82 0 0,0-4 0 0 0,0-3 1 0 0,0-3-1 0 0,0 6-8 0 0,0 4 0 0 0,0 1 0 0 0,0-3 150 0 0,0-8 0 0 0,0 11 116 0 0,0-11 0 0 0,-2 11 408 0 0,-4-5-63 0 0,4 19-896 0 0,-6 6 72 0 0,8 24 232 0 0,0 55 1 0 0,0-15 125 0 0,0 39 1 0 0,-2-8-18 0 0,-4 3 0 0 0,4 8-169 0 0,-4 3 0 0 0,4 6 0 0 0,2-8-47 0 0,0-6 1 0 0,0-8-63 0 0,0-2 1 0 0,-6-1-27 0 0,0 13 0 0 0,0-8-3 0 0,6-10 1 0 0,0-5 18 0 0,0 0 230 0 0,0-16 137 0 0,0 17 904 0 0,0-26 311 0 0,0 3-908 0 0,0-17-549 0 14,24-16 1 0 1,6 0-320 0 234,24-3 0 0 1,2-5-69 0 132,4 4 1 0 0,-16 3-476 0 306,4-3 681 0-261,-19 8-158 0-244,21-4 49 0-140,-20 0 392 0-41,6 7 141 0 11,-18-7-305 0 47,-18 8-350 0 32,-26 0-1155 0-4,-4 0-1932 0-21,-6 0-1509 0 5,10 0 4979 0-72,16 0 0 0 0,2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3:22.89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0 12212 192970 50380,'0'0'-1419'0'0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3:27.74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578 17 12274 196614 48657,'-20'19'15287'0'0,"-20"-3"-13863"0"0,18-16-862 0-54,-22 0 1 0 0,0 0 99 0-271,-4 0 1 0 0,7-2 439 0-342,-1-4-872 0 150,16 4-230 0 188,-16-14 0 0 171,6 14 0 0 121,6-5 0 0 36,-12 7 0 0 1,30 0 0 0 0,-12 0 0 0 0,22 23 0 0 0,-4 12 0 0 0,4 14 0 0-2,2 9 0 0-1,0-15 0 0-2,0 3 0 0 0,6-3 0 0 5,0 9 0 0 0,2 1 0 0 0,-2-1 0 0 0,-4 7 0 0 0,4-1 0 0 0,4 8 0 0 0,2-2 0 0 0,-4-15 0 0 0,-2-2 0 0 0,-4-5 0 0 0,0-1 0 0 0,4 0 0 0 0,-4-4 0 0 0,4 15 0 0 0,-2 5 0-180 0,2 13 0-257 0,-4-8 0 195 0,6-17 0-5 0,-8 3 0 81 0,0-34 0 166 0,-8-10 0-162 0,-4-39 0 162 0,4 2 0-16 0,2-20 0 16 0,4-5 0 0 0,2-16-149 0 0,0 6 0 0 0,0 12 0 0 0,0 9 7 0 0,0-2 0 0 0,0-13 0 0 0,0-2 0 0 0,0 4-5 0 0,0 3 0 0 0,0 3 1 0 0,0-2 51 0 0,0-3 0 0 0,0 13 191 0-23,0 5-37 0-67,0 16-287 0 62,0-9 0 0-1,0 36-49 0 27,0 16 1 0 0,-6 23 0 0-1,0 21 8 0 3,2 0 0 0 0,2-2 0 0 0,2-3-200 0 0,0 7 1 0 0,0-6 41 0 0,0 12 1 0 0,0-6-98 0 0,0 0 170 0 0,0-19 532 0 0,0-12 1 0 0,-2-41 50 0 0,-4-15 0 0 0,2-25-70 0 0,-8-22 0 0 0,2-8-122 0 0,-2-10 0 0 0,4 11 1 0 0,8 7-49 0 0,0 9 0 0 0,0 13 81 0 0,0 1 1 0 0,4-1 9 0 0,8-11 1 0 0,-6 22 540 0-92,12-4-160 0-18,-12 20-141 0 80,10-20-255 0 28,2 22 0 0 0,12-4-130 0 2,12 11 0 0 0,-14 4 43 0 0,8 8 0 0 0,-6-2 37 0 0,18-4 1 0 0,-11 4 8 0 0,5-3-60 0 0,-16 3-215 0 0,24 2-110 0 0,-12 0 400 0 0,0 7 219 0 0,-12-5 0 0 0,-24 4 136 0 0,-20-12 1 0 0,0 2-310 0 0,-24-7 1 0 0,0 1-79 0 0,-12-2 0 0 0,6-1-55 0 0,-1 7 0 0 0,7 2 130 0 0,-6 10 1 0 0,14 7-26 0 0,-2 17 0 0 0,10-7-83 0 0,-4 12 0 0 0,8 12 0 0 0,0 9-29 0 0,8 4 0 0 0,4 0 0 0 0,6-7 0 0 0,-2-1-29 0 0,2 1 1 0 0,2-1 0 0 0,2 3-39 0 0,0 3 0 0 0,0-3 97 0 0,0 3 1 0 0,6-4 299 0 0,0-1 1 0 0,0-7 61 0 0,-6 1 1 0 0,0-12 193 0 0,0 6-142 0 0,-8-16-153-43 0,-2 16-80-296 0,-8-22-152 124 0,8-1-158 144 0,1-10 1 71 0,34-6 331-18 0,11 3 0 18 0,6-3-134 0 0,6 4 0 0 0,2 2-75 0 0,10-2 1 0 0,2 7-95 0 0,5-1 1 0 0,3-4-9 0 0,-4-2 1 0 0,-16-4-201 0 0,-2-2 75 0 0,-20 0 395 0 0,14 0 336 0 0,-29 0 1 0 0,-3 0-292 0 0,-28 0 0 0 0,-1-2-315 0 0,-23-4 1 0 0,-6 4-238 0 0,-12-4 0 0 0,0 4-547 0 0,6 2 240 0 0,8 0-621-45 0,1 8-1168-27 0,25-6 1123 48 0,69 6 1 24 0,-7-8-1 0 0,46 0-1098 0 0,-18 0 2440 0 0,-10 0 0 0 0,-6 0 0 0 0,1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7:10.069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623 184 12383 181971 45942,'-27'-27'991'0'0,"-9"-8"786"0"0,1-1 1 0 0,17 18-735 0 0,15 15 0 0 0,32 33-842 0 0,24 23 1 0 0,3 2 0 0 0,-3-2 0 0 0,7 8-1 0 0,7 5-110 0 0,-32-31 1 0 0,1 1 0 0 0,2 2 0 0 0,0 1 0 0 0,-1-3 0 0 0,0 1-1 0 0,1 2 1 0 0,2 0-118 0 0,0 1 1 0 0,-23-22 13 0 0</inkml:trace>
  <inkml:trace contextRef="#ctx0" brushRef="#br0" timeOffset="1">1192 753 20686 181971 45942,'9'10'-5'0'0,"34"32"-20"0"0,0 2 0 0 0,3 2 0 0 0,1 0 0 0 0,0 1 0 0 0,0 1 13-597 31,1 0 1 597-1,0-1 0 0 0,-1 0 0 0 1,-1 0 0 0-1,0-1 0 0 0,-1-1 0 0 1,-1-2 0 0-1,-1 0-14-2099 37,-1-1 0 2099 0,-12-12 7 0 0</inkml:trace>
  <inkml:trace contextRef="#ctx0" brushRef="#br0" timeOffset="-1">2077 1639 20296 179275 46587,'6'6'-4'0'67,"64"63"-375"-2465"10,-4-3 1 2465 1,-7-7 0 0 0,-1-1-74-1876 45,0 0 0 1876 1,-11-12 0 0 0,0 1 291-1679 292,-1 0 220 570-278,-13-14 1 1109-1,-12-13-6 0 1</inkml:trace>
  <inkml:trace contextRef="#ctx0" brushRef="#br0" timeOffset="-3">2588 2148 17835 172146 48087,'-6'-7'57'-1233'42,"-27"-26"16"1233"-1,-11-11 0 0 0,-19-18 0 0 0,3 1 53-247-41,1 2 1 247 0,-2-2 0 0 0,-3-3 0 0 0,2 2-9 0 0,3 4-9 0 0</inkml:trace>
  <inkml:trace contextRef="#ctx0" brushRef="#br0" timeOffset="-5">1915 1474 19369 170666 48252,'-26'-25'79'0'0,"-13"-15"27"0"0,-1 0 0 0 0,0 0 1 0 0,-3-3-1 0 0,-1 0 1 0 0,-2-4-1 0 0,-2-1 1 0 0,-3-2-1 0 0,0-2-31 0 0,-4-2 0 0 0,0-2 0 0 0,0 1 0 0 0,0 0 0 0 0,2 2 0 0 0,31 31-57 144 0</inkml:trace>
  <inkml:trace contextRef="#ctx0" brushRef="#br0" timeOffset="-7">1181 740 20776 170666 48252,'-20'-20'17'144'0,"-29"-29"28"-144"0,1 1-1 0 0,3 4 1 0 0,2 1 0 0 0,7 7-1 0 0,1 1 1 0 0,-30-30 0 0 0,7 7 262 1770 0,8 9 1-1770 0,10 8 271 1903 0,4 6 1-1903 0,15 14-120 1203 0,17 17 0-1203 0,35 35 0 0 0,36 37-309 937 0,-30-32 0-937 0,0 1 0 0 0,4 4 0 0 0,2 2 1 0 0,1 1-1 0 0,0 1 0 0 0,3 2 0 0 0,1 0-60 91 0,2 3 0-91 0,0 1 0 0 0,-42-43-79 0 0</inkml:trace>
  <inkml:trace contextRef="#ctx0" brushRef="#br0" timeOffset="-9">1192 753 25777 176714 48252,'34'34'56'0'0,"22"22"35"0"0,-2-2 0 0 0,0 1 0 0 0,2 1 0 0 0,1 0-207 0 0,-1 1 1 0 0,1-1 0 0 0,2 3 0 0 0,-1-1 0 0 0,2 2 0 0 0,0 0-195 0 0,-2-2 1 0 0,-56-56 298 0 0</inkml:trace>
  <inkml:trace contextRef="#ctx0" brushRef="#br0" timeOffset="-11">2077 1639 23965 176714 48252,'1'1'-5'0'0,"50"49"-304"0"0,-1 0 0 0 0,-3-3 0 0 0,-1 0-90-191 0,-1-3 1 191 0,-2-1 0 0 0,-6-5 0 0 0,-1-3 0 0 0,23 24-1 0 0,-6-7-200-1849 0,-10-9 639 380 0</inkml:trace>
  <inkml:trace contextRef="#ctx0" brushRef="#br0" timeOffset="-13">2588 2148 20322 172285 48252,'-36'-36'93'0'0,"-17"-17"7"0"0,-13-13 0 0 0,30 30 0 0 0,0-1-79-207 0,-4-2 1 207 0,0-1 0 0 0,-3-3 0 0 0,-1-1 0 0 0,-2-3 0 0 0,-2 0 0 0 0,25 24-13 0 0</inkml:trace>
  <inkml:trace contextRef="#ctx0" brushRef="#br0" timeOffset="-15">1914 1474 20908 172078 48252,'-19'-19'3'0'0,"-36"-37"5"0"0,-1 0 0 0 0,-3-2-1 0 0,-1-2 1 0 0,1 1-1 0 0,-1-1 58 0 0,0 0 0 0 0,-1-1 1 0 0,1 1-1 0 0,1 1 0 0 0,3 3 1 0 0,2 2-1 0 0,50 50-60 0 0</inkml:trace>
  <inkml:trace contextRef="#ctx0" brushRef="#br0" timeOffset="-17">1180 740 21426 172078 48252,'-34'-34'45'0'0,"-14"-14"179"0"0,6 5 0 0 0,1 3 1 0 0,-28-29-1 0 0,16 16 937 688 0,11 11 98 715 0,-3-3-1203-509 0,15 15 1-894 0,12 13 0 0 0,29 28-1 0 0,19 19 1 0 0,20 20-164 345 0,17 17 0-345 0,-28-28 0 0 0,2 2 1 0 0,8 8-1 0 0,2 2 52 12 0,2 2 0-12 0,-23-23 25 0 0</inkml:trace>
  <inkml:trace contextRef="#ctx0" brushRef="#br0" timeOffset="-19">1192 753 24384 175420 48252,'12'12'-12'0'0,"51"51"-43"0"0,1 1 0 0 0,1 1 0 0 0,-1-1 0 0 0,2 2 0 0 0,0-1 1 0 0,-1 1-1 0 0,1 0-139 0 0,-3-3 1 0 0,0 0 0 0 0,-1-1 0 0 0,-60-60 186 0 0</inkml:trace>
  <inkml:trace contextRef="#ctx0" brushRef="#br0" timeOffset="-21">2077 1638 22683 175420 48252,'15'15'-48'0'0,"39"39"-145"0"0,-1-1-116 0 0,-5-5 0 0 0,-1-1 0 0 0,-6-6 1 0 0,-2-2-1 0 0,26 26 0 0 0,-8-8-169-904 0,-11-11 761-568 0,-11-12 1 1472 0,-24-23-76 0 0</inkml:trace>
  <inkml:trace contextRef="#ctx0" brushRef="#br0" timeOffset="-23">2588 2148 21246 173044 48252,'-30'-30'157'-1288'0,"-21"-21"0"1288"0,-16-16 0 0 0,25 25 0 0 0,-1-2-116-339 0,-4-3 1 339 0,-2-1 0 0 0,-9-10 0 0 0,-2-3 0 0 0,-4-2-2 0 0</inkml:trace>
  <inkml:trace contextRef="#ctx0" brushRef="#br0" timeOffset="-25">1914 1474 22248 171417 48252,'-2'-2'2'0'0,"-47"-47"-14"-10"0,-2-3 1 10 0,-1 1-1 0 0,0-1 1 0 0,-2-2-1 0 0,-1-1 1 0 0,1 0-1 0 0,-1 1 1 0 0,1-1 0 0 0,0 1-1 0 0,1 2 1 0 0,2 0-1 0 0,0 1 1 0 0,16 17 5 0 0</inkml:trace>
  <inkml:trace contextRef="#ctx0" brushRef="#br0" timeOffset="-27">1180 740 22093 171407 48252,'-23'-23'-4'0'0,"-44"-45"33"0"0,7 9 1 0 0,3 1 0 0 0,6 8-1 0 0,2 1 1 0 0,7 6 0 0 0,0 2 0 0 0,5 4-1 0 0,1 1 346 22 0,-24-25 1-22 0,20 21 621 1107 0,4 5-926 273 0,10 9 0-1380 0,25 25 1 0 0,22 22-1 0 0,22 23-138 824 0,20 19 1-824 0,-24-24 0 0 0,2 2-1 0 0,4 4 1 0 0,1 1 0 0 0,4 3 0 0 0,0 2 27 140 0,3 1 1-140 0,0 2 0 0 0,4 3 0 0 0,0-1 0 0 0,-48-47 31 0 0</inkml:trace>
  <inkml:trace contextRef="#ctx0" brushRef="#br0" timeOffset="-29">1192 753 23689 174880 48252,'35'35'-23'0'0,"22"22"-15"0"0,1 1 0 0 0,0 0-82 0 0,1 0 0 0 0,-1 1 1 0 0,0-1-1 0 0,0 0 1 0 0,-2-2-1 0 0,0 0 1 0 0,-3-3-1 0 0,0-1-125 0 0,-5-3 0 0 0,-34-35 173 0 0</inkml:trace>
  <inkml:trace contextRef="#ctx0" brushRef="#br0" timeOffset="-31">2077 1638 21151 174880 48252,'36'36'-231'0'0,"30"30"-14"0"0,-11-12-1488-278 0,-12-10 389-838 0,-9-11 1 1116 0,-14-13 1343-987 0,-17-16 0 987 0,-20-22 0 0 0,-27-26 0 0 0</inkml:trace>
  <inkml:trace contextRef="#ctx0" brushRef="#br0" timeOffset="20">2937 2475 15926 221266 36680,'2'0'3'0'46,"69"-3"78"0"0,2 0 1 0-1,-2-1-1 0 1,0 0-21 0 5,1 1 0 0 0,0-1 0 0-1,2 1 0 0 1,1 0 0 0 0,2-1 0 0-1,0 1 0 0 1,2-1 0 0 0,0 0-12 0 4,2 0 1 0-1,-1 0-1 0 1,-2 1 1 0 0,0-1-1 0 0,3 0 1 0 0,1 0 0 0 0,0 1-1 0 0,-1-1-30 272 3,0 1 0-272 0,-1-1 0 0 0,3 0 0 0 0,0 0 0 0 0,-4 0 1 0-1,0 0-1 0 1,0 0 0 0 0,1 0-36 752-7,-1 1 0-752 0,0-1 0 0 0,-1 0 0 0 0,0 1 0 0 0,-3 0 0 0 0,-1 0 0 0 0,1-1 1 0 0,-1 0 22 664 1,1 1 1-664-1,-1-1 0 0 0,-4 0 0 0 1,-1 0 0 0-1,-1 0-1 0 1,-1 1 1 0-1,-1-1 0 0 0,-2 1-9 444 0,0 0 0-444-1,0-1 0 0 0,-3 1 0 0 0,-1 0 0 0 0,-1 0 0 0 1,0-1 0 0-1,-1 0 1 0 0,0 0 0 259 24,-2 0 0-259 1,-1-1 1 0-1,-4 1-1 0 1,0 0 1 0-1,46-5-1 0 1,-5 2-17 135 17,-10 0 1-135 1,1 2 0 0 0,-14 3 0 0-1,-5 1-61 1 27,-5 0 0-1-1,-19 1 1 0 0,3 0 377 128 171,-3 0 354 99-201,-19 0 0-227 0,0 0-392 205-79,-28 0 1-205 0,-16 0 0 0 0,-27 0-1 0 0,0 0-227 58-9,-2 0 1-58 0,-5 0 0 0 0,-16 0 0 0 0,-12 0-73 0 0,-12 0 0 0 0,45 0 1 0 0,-2 0-1 0 0,-4 0 0 0 0,0 0 1 0 0,-4 0-1 0 0,-1 0-57 0 0,-3 0 0 0 0,-1 0 0 0 0,-8 0 0 0 0,-1 0 0 0 0,0 0 0 0 0,0 0 0 0 0,-3 0 0 0 0,-2 0 90 0 0,-5 0 0 0 0,-1 0 0 0 0,-3 0 0 0 0,-2 0 0 0 0,-7 0 0 0 0,-1 0 0 0 0,32 0 0 0 0,-1 0 0 0 0,1 0 35 0 0,-2 0 1 0 0,-1 0-1 0 0,1 0 1 0 0,-1 0-1 0 0,-1 0 1 0 0,0 0 0 0 0,-1 0-1 0 0,0 0 1 0 0,-1 0-1 0 0,-2 0 1 0 0,0 0-1 0 0,-1 0 55 0 0,-3 0 1 0 0,1 0 0 0 0,-1 0 0 0 0,0 0 0 0 0,-1 0 0 0 0,1 0 0 0 0,-4 0 0 0 0,1 0-1 0 0,-1 0 1 0 0,0 0 0 0 0,1 0 0 0 0,-1 0 5 0 0,3 0 1 0 0,0 0 0 0 0,0 0 0 0 0,-1 0 0 0 0,0 0 0 0 0,0 0 0 0 0,1 0 0 0 0,1 0 0 0 0,31 0-36 0 0</inkml:trace>
  <inkml:trace contextRef="#ctx0" brushRef="#br0" timeOffset="19">2937 2238 21794 224411 41065,'36'0'25'0'0,"53"0"34"0"0,0 0 1 0 0,1 0-1 0 0,0 0 0 0 0,1 0 0 0 0,-1 0 1 0 0,1 0-25 0 0,0 0 0 0 0,0 0 0 0 0,1 0 0 0 0,5 0 1 0 0,1 0-1 0 0,1 0 0 0 0,0 0 0 0 0,0 0 1 0 0,1 0-1 0 0,-1 0 0 0 0,0 0 0 0 0,1 0 2 534 0,-2 0 1-534 0,-1 0 0 0 0,1 0 0 0 0,-1 0-1 0 0,0 0 1 0 0,0 0 0 0 0,-4 0 0 0 0,0 0-1 0 0,0 0 1 0 0,-2 0 0 0 0,-1 0 0 0 0,1 0-28 1185 0,-2 0 1-1185 0,0 0 0 0 0,0 0 0 0 0,-5 0 0 0 0,0 0 0 0 0,-2 0 0 0 0,-3 0-1 0 0,-1 0 1 0 0,0 0 0 0 0,-5 0 0 0 0,0 0 0 0 0,-2 0 23 898 0,-3 0 1-898 0,-1 0 0 0 0,-1 0 0 0 0,29 0 0 0 0,-3 0 0 0 0,-11 0 0 0 0,-4 0 0 0 0,-5 0 0 0 0,-4 0 7 440 0,-9 0 0-440 0,-2 0 1 0 0,37 0-1 0 0,-23 0-30 203 0,-14 0 1-203 0,-29 0 345 0 0,-28 0 0 0 0,-26 0 0 0 0,-47 0 0 0 0,-14 0-210 0 0,36 0 1 0 0,-2 0-1 0 0,-6 0 1 0 0,-3 0 0 0 0,-9 0-1 0 0,-2 0 1 0 0,-9 0 0 0 0,-2 0-111 0 0,-8 0 1 0 0,-3 0 0 0 0,-2 0 0 0 0,-2 0-1 0 0,29 0 1 0 0,-1 0 0 0 0,-1 0 0 0 0,-3 0-1 0 0,0 0 1 0 0,-2 0 14 0 0,-3 0 1 0 0,-2 0 0 0 0,1 0 0 0 0,-2 0 0 0 0,1 0 0 0 0,-2 0 0 0 0,-4 0 0 0 0,-1 0 0 0 0,-1 0 0 0 0,1 0 0 0 0,-1 0 0 0 0,0 0-24 0 0,-2 0 1 0 0,0 0 0 0 0,-1 0 0 0 0,-2 0 0 0 0,-1 0 0 0 0,1 0-1 0 0,0 0 1 0 0,-1 0 0 0 0,1 0 0 0 0,-3 0 0 0 0,0 0 0 0 0,1 0 9 0 0,-1 0 0 0 0,0 0 1 0 0,0 0-1 0 0,3 0 0 0 0,1 0 1 0 0,0 0-1 0 0,0 0 1 0 0,0 0-1 0 0,0 0 0 0 0,2 0 1 0 0,1 0-1 0 0,0 0 27 0 0,0 0 0 0 0,43 0-32 0 0</inkml:trace>
  <inkml:trace contextRef="#ctx0" brushRef="#br0" timeOffset="17">2937 2238 25265 227671 41065,'42'0'6'0'0,"43"0"4"0"0,0 0 1 0 0,0 0 42 0 0,1 0 1 0 0,-1 0-1 0 0,2 0 1 0 0,4 0-1 0 0,1 0 1 0 0,-1 0-1 0 0,1 0 1 0 0,-1 0-1 0 0,1 0 1 0 0,1 0-1 0 0,1 0 1 0 0,0 0 3 0 0,3 0 1 0 0,2 0 0 0 0,-2 0 0 0 0,-2 0 0 0 0,0 0-1 0 0,1 0 1 0 0,-19 0 0 0 0,1 0 0 0 0,0 0 0 0 0,-1 0 0 0 0,23 0-1 0 0,-1 0 1 0 0,0 0-48 230 0,-1 0 1-230 0,-1 0-1 0 0,-1 0 1 0 0,-6 0 0 0 0,-1 0-1 0 0,-1 0 1 0 0,1 0 0 0 0,-1 0-1 0 0,0 0 1 0 0,-3 0-1 0 0,0 0 1 0 0,-2 0-12 1244 0,-3 0 0-1244 0,-1 0 0 0 0,-2 0 0 0 0,-1 0 0 0 0,-2 0 0 0 0,-1 0 0 0 0,25 0 0 0 0,-2 0 0 0 0,-9 0 0 0 0,-2 0-42 931 0,-6 0 1-931 0,-4 0 0 0 0,-12 0-1 0 0,-3 0 1 0 0,-3 0 0 0 0,-3 0-1 0 0,36 0-104 485 0,-17 0 266-464 0,-25 0 0-21 0,-15 0 0 0 0,-36 0 0 0 0,-27 0 112 0 0,-27 0 1 0 0,-28 0 0 0 0,32 0 0 0 0,-3 0 0 0 0,-8 0 0 0 0,-2 0-182 0 0,-10 0 1 0 0,-2 0-1 0 0,-1 0 1 0 0,-3 0 0 0 0,-11 0-1 0 0,-3 0 1 0 0,28 0 0 0 0,-2 0-1 0 0,0 0-62 0 0,-4 0 0 0 0,-1 0 1 0 0,-1 0-1 0 0,-4 0 1 0 0,-3 0-1 0 0,1 0 1 0 0,-5 0-1 0 0,-1 0 0 0 0,0 0 1 0 0,-1 0-1 0 0,0 0 1 0 0,0 0 0 0 0,-4 0 0 0 0,0 0 0 0 0,0 0 1 0 0,-1 0-1 0 0,1 0 0 0 0,-2 0 1 0 0,20 0-1 0 0,-2 0 0 0 0,1 0 0 0 0,-1 0 1 0 0,-22 0-1 0 0,1 0 0 0 0,0 0 19 0 0,3 0 0 0 0,1 0 0 0 0,-1 0 0 0 0,20 0 1 0 0,0 0-1 0 0,0 0 0 0 0,0 0 0 0 0,-22 0 1 0 0,1 0-1 0 0,0 0 0 0 0,-1 0 0 0 0,0 0 1 0 0,0 0 43 0 0,1 0 0 0 0,1 0 0 0 0,0 0 0 0 0,5 0 0 0 0,1 0 0 0 0,1 0 0 0 0,3 0 0 0 0,69 0-43 0 0</inkml:trace>
  <inkml:trace contextRef="#ctx0" brushRef="#br0" timeOffset="15">2937 2238 25308 230582 41065,'63'0'15'0'0,"13"0"25"0"0,2 0 1 0 0,1 0 0 0 0,0 0 0 0 0,5 0 0 0 0,2 0 0 0 0,0 0 0 0 0,3 0 0 0 0,1 0 0 0 0,0 0 0 0 0,2 0 0 0 0,0 0 0 0 0,1 0-6 0 0,1 0 1 0 0,1 0-1 0 0,0 0 1 0 0,0 0 0 0 0,0 0-1 0 0,1 0 1 0 0,3 0-1 0 0,0 0 1 0 0,1 0 0 0 0,-25 0-1 0 0,0 0 1 0 0,0 0-1 0 0,0 0-18 0 0,2 0 0 0 0,-1 0 0 0 0,1 0 0 0 0,0 0 0 0 0,3 0 0 0 0,-1 0 1 0 0,0 0-1 0 0,0 0 0 0 0,-2 0 0 0 0,-1 0 0 0 0,1 0 0 0 0,-2 0 1 0 0,25 0-1 0 0,0 0 0 0 0,-2 0-32 0 0,-2 0 1 0 0,-1 0-1 0 0,0 0 1 0 0,2 0-1 0 0,0 0 1 0 0,-2 0-1 0 0,-5 0 1 0 0,-1 0-1 0 0,-1 0 1 0 0,-2 0-1 0 0,-1 0 1 0 0,0 0-43 0 0,-5 0 0 0 0,0 0 0 0 0,-2 0 0 0 0,-5 0 0 0 0,-2 0 0 0 0,-2 0 0 0 0,27 0 0 0 0,-3 0 0 0 0,-7 0 0 0 0,-4 0-46 0 0,-8 0 0 0 0,-3 0 0 0 0,-12 0 0 0 0,-3 0 0 0 0,27 0-94 0 0,-17 0 0 0 0,-21 0 551 0 0,-31 0 0 0 0,-54 0 1 0 0,-54 0-188 0 0,39 0 0 0 0,-1 0 1 0 0,-8 0-1 0 0,-2 0 1 0 0,-8 0-1 0 0,-1 0 1 0 0,-6 0-1 0 0,-2 0-135 0 0,-4 0 1 0 0,-3 0 0 0 0,21 0 0 0 0,-3 0 0 0 0,0 0-1 0 0,-1 0 1 0 0,-1 0 0 0 0,-1 0 0 0 0,-6 0 0 0 0,-1 0 0 0 0,-1 0-2 0 0,-3 0 0 0 0,-1 0 0 0 0,0 0 0 0 0,-3 0 1 0 0,-1 0-1 0 0,0 0 0 0 0,0 0 0 0 0,0 0 0 0 0,-1 0 1 0 0,-4 0-1 0 0,0 0 0 0 0,-1 0-4 0 0,22 0 1 0 0,-2 0 0 0 0,1 0-1 0 0,-1 0 1 0 0,0 0 0 0 0,0 0-1 0 0,-1 0 1 0 0,0 0 0 0 0,-1 0 0 0 0,0 0-1 0 0,0 0 1 0 0,-1 0 0 0 0,0 0-1 0 0,0 0 1 0 0,-1 0 0 0 0,1 0-15 0 0,-1 0 0 0 0,1 0 1 0 0,0 0-1 0 0,-1 0 0 0 0,1 0 1 0 0,-1 0-1 0 0,1 0 1 0 0,0 0-1 0 0,0 0 0 0 0,0 0 1 0 0,0 0-1 0 0,0 0 1 0 0,1 0-1 0 0,0 0 0 0 0,0 0 1 0 0,0 0 11 0 0,0 0 1 0 0,1 0 0 0 0,0 0 0 0 0,0 0 0 0 0,1 0 0 0 0,-1 0 0 0 0,1 0 0 0 0,0 0 0 0 0,-23 0 0 0 0,49 0-13 0 0</inkml:trace>
  <inkml:trace contextRef="#ctx0" brushRef="#br0" timeOffset="13">2937 2238 24990 230498 41065,'52'0'7'0'0,"26"0"4"0"0,2 0 0 0 0,4 0-1 0 0,1 0 1 0 0,1 0 0 0 0,-1 0-1 0 0,2 0 1 0 0,1 0 0 0 0,-1 0-1 0 0,1 0 39 0 0,2 0 1 0 0,-1 0-1 0 0,1 0 1 0 0,1 0-1 0 0,3 0 1 0 0,1 0-1 0 0,0 0 1 0 0,-1 0-1 0 0,-4 0 1 0 0,-1 0-1 0 0,0 0 1 0 0,0 0-1 0 0,0 0 1 0 0,1 0-1 0 0,-1 0 1 0 0,0 0-37 0 0,1 0 1 0 0,0 0-1 0 0,-1 0 1 0 0,-1 0 0 0 0,-4 0-1 0 0,-2 0 1 0 0,1 0 0 0 0,-1 0-1 0 0,3 0 1 0 0,1 0 0 0 0,-1 0-1 0 0,0 0 1 0 0,-3 0 0 0 0,0 0-1 0 0,-1 0 1 0 0,0 0-17 0 0,0 0 1 0 0,-1 0-1 0 0,0 0 1 0 0,-2 0-1 0 0,20 0 1 0 0,-2 0-1 0 0,-1 0 1 0 0,-3 0-1 0 0,0 0 1 0 0,-2 0-1 0 0,-3 0 1 0 0,-1 0-1 0 0,-1 0 9 0 0,-6 0 1 0 0,-1 0 0 0 0,-1 0 0 0 0,-6 0 0 0 0,0 0 0 0 0,-3 0-1 0 0,27 0 1 0 0,-3 0 0 0 0,-8 0 0 0 0,-2 0 17 0 0,-9 0 0 0 0,-2 0 0 0 0,-10 0 0 0 0,-4 0 1 0 0,43 0-1 0 0,-22 0-20 0 0,-17 0 74 0 0,-9 0 1 0 0,-26 0-1 0 0,-19 0 1 0 1,-30 0 162 0 29,-27 0 1 0 0,-19 0 0 0 0,-25 0 0 0 1,40 0-1 0-1,-1 0-280 0-21,-7 0 1 0 0,-1 0-1 0 0,-7 0 1 0 0,-2 0 0 0 0,-9 0-1 0 0,-1 0 1 0 0,-7 0 0 0 0,-2 0 37 0-9,-5 0 1 0 0,-2 0 0 0 0,31 0 0 0 0,-1 0 0 0 0,0 0 0 0 0,-4 0 0 0 0,1 0 0 0 0,-2 0 0 0 0,0 0 0 0 0,0 0 0 0 0,0 0-17 0 0,-3 0 1 0 0,1 0-1 0 0,-1 0 1 0 0,-1 0-1 0 0,-1 0 1 0 0,1 0-1 0 0,-2 0 1 0 0,0 0-1 0 0,0 0 1 0 0,0 0-1 0 0,-1 0 1 0 0,1 0 11 0 0,-2 0 0 0 0,1 0 0 0 0,-1 0 0 0 0,-1 0 0 0 0,-1 0 0 0 0,0 0 0 0 0,2 0 0 0 0,1 0 0 0 0,0 0 0 0 0,0 0 0 0 0,0 0 0 0 0,1 0 16 0 0,0 0 1 0 0,0 0-1 0 0,1 0 1 0 0,-1 0 0 0 0,1 0-1 0 0,0 0 1 0 0,2 0 0 0 0,-1 0-1 0 0,1 0 1 0 0,1 0 0 0 0,0 0-1 0 0,0 0 16 0 0,2 0 1 0 0,-1 0-1 0 0,1 0 1 0 0,6 0-1 0 0,0 0 1 0 0,0 0 0 0 0,-1 0-1 0 0,-1 0 1 0 0,1 0-1 0 0,-30 0 1 0 0,2 0-11 0 0,3 0 1 0 0,1 0 0 0 0,3 0 0 0 0,1 0 0 0 0,6 0 0 0 0,1 0 0 0 0,4 0 0 0 0,3 0-94 0 0,4 0 0 0 0,22 0 23 0 0</inkml:trace>
  <inkml:trace contextRef="#ctx0" brushRef="#br0" timeOffset="11">2937 2238 19997 230498 41289,'4'0'15'0'0,"81"0"265"0"0,0 0-80 0 0,0 0 0 0 0,10 0 0 0 0,2 0 0 0 0,2 0-125 0 0,1 0 1 0 0,-18 0-1 0 0,1 0 1 0 0,-7 0-83 0 0,-8 0 1 0 0,-11 0 0 0 0,-7 0 47 0 0,-5 0 1 0 0,-29 0 257 0 0,-23 0 0 0 0,-24 0 1 0 0,-37 0-1 0 0,-8 0-193 0 0,-9 0 0 0 0,31 0 0 0 0,-3 0 0 0 0,-2 0 0 0 0,0 0 0 0 0,-7 0 1 0 0,-1 0-29 0 0,-2 0 1 0 0,-1 0-1 0 0,-4 0 1 0 0,-1 0-1 0 0,-5 0 1 0 0,-1 0-1 0 0,32 0-31 0 0</inkml:trace>
  <inkml:trace contextRef="#ctx0" brushRef="#br0" timeOffset="9">2937 2238 25051 230498 40993,'60'0'24'0'0,"21"0"0"0"0,2 0 1 0 0,-1 0-1 0 0,1 0 1 0 0,2 0-1 0 0,-1 0 1 0 0,1 0 0 0 0,-1 0-1 0 0,0 0 1 0 0,1 0-1 0 0,-1 0 1 0 0,0 0-1 0 0,1 0 4 0 0,0 0 1 0 0,0 0 0 0 0,0 0-1 0 0,-2 0 1 0 0,-1 0 0 0 0,1 0-1 0 0,5 0 1 0 0,0 0 0 0 0,1 0 0 0 0,0 0-1 0 0,0 0 1 0 0,0 0 6 0 0,-1 0 0 0 0,-1 0 0 0 0,1 0 1 0 0,-1 0-1 0 0,-1 0 0 0 0,1 0 0 0 0,-3 0 1 0 0,1 0-1 0 0,-1 0 0 0 0,0 0 1 0 0,0 0-1 0 0,1 0-10 0 0,0 0 1 0 0,0 0 0 0 0,0 0 0 0 0,-3 0 0 0 0,0 0-1 0 0,0 0 1 0 0,2 0 0 0 0,1 0 0 0 0,-1 0 0 0 0,-2 0 0 0 0,-1 0-1 0 0,0 0 0 0 0,1 0 0 0 0,0 0 1 0 0,0 0-1 0 0,-2 0 0 0 0,1 0 1 0 0,-1 0-1 0 0,0 0 0 0 0,-1 0 1 0 0,1 0-1 0 0,-3 0 0 0 0,1 0 1 0 0,-1 0-10 42 0,-1 0 0-42 0,-1 0 1 0 0,1 0-1 0 0,-4 0 0 0 0,-1 0 1 0 0,1 0-1 0 0,-2 0 0 0 0,1 0 1 0 0,-2 0-1 0 0,29 0 0 0 0,-2 0-29 526 3,-5 0 1-526 1,-2 0 0 0-1,-3 0-1 0 1,-2 0 1 0-1,-4 0 0 0 0,-2 0 0 0 1,-5 0-1 0-1,-4 0-62 365 110,-6 0 1-365-1,-3 0 0 0 1,33 0 0 0-1,-18 0-295 106 301,-13 0 619-106-346,-10 0 0 0-1,-57 0 0 0 1,-28 0 0 0 0,-33 0-185 0-51,-27 0 0 0 1,37 0 0 0-1,-3 0 0 0 1,-9 0 0 0 0,-2 0 0 0-1,-9 0 0 0 1,-2 0-55 5-17,-8 0 0-5 0,-2 0 0 0 0,25 0 1 0 0,-1 0-1 0 0,-1 0 0 0 0,-3 0 1 0 0,-1 0-1 0 0,0 0 0 0 0,-5 0 1 0 0,-1 0-1 0 0,-1 0 11 0 0,-5 0 1 0 0,0 0 0 0 0,-1 0 0 0 0,-6 0 0 0 0,0 0 0 0 0,-2 0-1 0 0,-3 0 1 0 0,-1 0 0 0 0,-1 0 0 0 0,0 0 0 0 0,-2 0 0 0 0,0 0-8 0 0,25 0 0 0 0,-2 0 1 0 0,1 0-1 0 0,-1 0 1 0 0,0 0-1 0 0,0 0 1 0 0,0 0-1 0 0,-1 0 1 0 0,-2 0-1 0 0,-1 0 1 0 0,1 0-1 0 0,-1 0 1 0 0,0 0-1 0 0,-1 0 1 0 0,1 0-1 0 0,-1 0 15 0 0,-1 0 1 0 0,-1 0 0 0 0,1 0 0 0 0,-1 0-1 0 0,0 0 1 0 0,0 0 0 0 0,-1 0 0 0 0,0 0 0 0 0,0 0-1 0 0,-1 0 1 0 0,0 0 0 0 0,0 0 0 0 0,0 0 0 0 0,0 0-1 0 0,-1 0 1 0 0,1 0 4 0 0,-1 0 1 0 0,0 0 0 0 0,0 0 0 0 0,0 0 0 0 0,1 0-1 0 0,-1 0 1 0 0,1 0 0 0 0,0 0 0 0 0,2 0 0 0 0,0 0-1 0 0,0 0 1 0 0,0 0 0 0 0,1 0 0 0 0,0 0 0 0 0,-1 0 0 0 0,1 0-18 0 0,-1 0 0 0 0,0 0 0 0 0,0 0 0 0 0,0 0 1 0 0,2 0-1 0 0,0 0 0 0 0,53 0-12 0 0</inkml:trace>
  <inkml:trace contextRef="#ctx0" brushRef="#br0" timeOffset="7">2937 2238 25031 231542 41496,'61'0'24'0'0,"32"0"13"0"0,1 0-1 0 0,0 0 21 0 0,2 0 1 0 0,-1 0-1 0 0,1 0 1 0 0,0 0 0 0 0,2 0-1 0 0,-1 0 1 0 0,1 0 0 0 0,-1 0-1 0 0,2 0 1 0 0,-1 0-1 0 0,1 0 1 0 0,0 0 0 0 0,-18 0-1 0 0,-1 0 1 0 0,1 0 0 0 0,0 0-1 0 0,1 0-26 0 0,2 0 1 0 0,0 0-1 0 0,1 0 1 0 0,0 0-1 0 0,0 0 1 0 0,2 0-1 0 0,1 0 1 0 0,-1 0-1 0 0,1 0 1 0 0,-1 0 0 0 0,-1 0-1 0 0,0 0 1 0 0,0 0-1 0 0,-1 0 1 0 0,0 0-1 0 0,0 0 1 0 0,-2 0-1 0 0,1 0 1 0 0,0 0 0 0 0,-1 0-40 7 0,-1 0 1-7 0,0 0-1 0 0,0 0 1 0 0,-1 0 0 0 0,1 0-1 0 0,1 0 1 0 0,0 0 0 0 0,0 0-1 0 0,0 0 1 0 0,-1 0 0 0 0,16 0-1 0 0,-1 0 1 0 0,0-1 0 0 0,-1 1-1 0 0,-3 0 1 0 0,0 0 0 0 0,-2 0-1 0 0,1 0-25 1223 0,-5 0 0-1223 0,0 0 0 0 0,-1 0 0 0 0,-1 0 0 0 0,-7 0 0 0 0,-1 0 0 0 0,-1 0 0 0 0,0 0 1 0 0,24 0-1 0 0,-1 0 0 0 0,-2 0 0 0 0,-7 0 0 0 0,-2 0 0 0 0,-1 0 11 869 0,-6 0 1-869 0,-1 0-1 0 0,-2 0 1 0 0,-9 0-1 0 0,-1 0 1 0 0,-2 0-1 0 0,22 0 1 0 0,-3 0-1 0 0,-12 0 1 0 0,-2 0-161 251 0,-11 0 0-251 0,-4 0 0 0 0,31 0-36 0 0,-23 0 1 0 0,-31 0 0 0 0,-42 0 441 0 0,-46 0 0 0 0,-35 0 1 0 0,31 0-1 0 0,-5 0 1 0 0,-5 0-1 0 0,-3 0-165 0 0,-6 0 0 0 0,-3 0 0 0 0,16 0 0 0 0,-2 0 0 0 0,-2 0 0 0 0,-4 0 0 0 0,-2 0 0 0 0,-2 0 0 0 0,-5 0 0 0 0,-3 0 0 0 0,-1 0-29 0 0,-3 0 0 0 0,-2 0 0 0 0,-1 0 0 0 0,-1 0 0 0 0,-2 0 1 0 0,0 0-1 0 0,19 0 0 0 0,-1 0 0 0 0,0 0 0 0 0,-1 0 1 0 0,-2 0-1 0 0,0 0 0 0 0,-2 0 0 0 0,0 0-16 0 0,-3 0 0 0 0,-1 0 0 0 0,-1 0 0 0 0,0 0 0 0 0,-2 0 0 0 0,-2 0 0 0 0,1 0 0 0 0,-2 0 0 0 0,-3 0 0 0 0,-1 0 0 0 0,0 0 0 0 0,0 0 0 0 0,1 0 0 0 0,0 0 1 0 0,0 0-1 0 0,0 0-15 0 0,1 0 0 0 0,0 0 1 0 0,0 0-1 0 0,0 0 0 0 0,-5 0 1 0 0,-1 0-1 0 0,-1 0 1 0 0,1 0-1 0 0,20 0 0 0 0,-1 0 1 0 0,1 0-1 0 0,0 0 0 0 0,-1 0 1 0 0,-1 0-1 0 0,0 0 1 0 0,0 0-1 0 0,1 0 0 0 0,-1 0 19 0 0,1 0 0 0 0,0 0 1 0 0,0 0-1 0 0,0 0 1 0 0,0 0-1 0 0,-18 0 1 0 0,-1 0-1 0 0,1 0 1 0 0,0 0-1 0 0,3 0 1 0 0,0 0-1 0 0,0 0 1 0 0,1 0-1 0 0,2 0 1 0 0,0 0-1 0 0,0 0 1 0 0,1 0 36-212 0,1 0 0 212 0,0 0 1 0 0,1 0-1 0 0,0 0 0 0 0,34 0-20 0 0</inkml:trace>
  <inkml:trace contextRef="#ctx0" brushRef="#br0" timeOffset="5">2937 2238 24154 231624 41496,'66'0'34'0'0,"16"0"6"0"0,0 0 0 0 0,-1 0 1 0 0,3 0-1 0 0,-1 0 0 0 0,0 0 1 0 0,1 0 7 0 0,0 0 1 0 0,1 0 0 0 0,-1 0 0 0 0,1 0-1 0 0,0 0 1 0 0,0 0 0 0 0,0 0 0 0 0,1 0 0 0 0,-1 0-1 0 0,0 0 1 0 0,0 0 0 0 0,0 0 0 0 0,0 0 0 0 0,-1 0-1 0 0,1 0 1 0 0,-1 0-56 0 0,0 0 0 0 0,-1 0 0 0 0,1 0 0 0 0,-1 0 1 0 0,-1 0-1 0 0,-1 0 0 0 0,1 0 0 0 0,-1 0 0 0 0,-2 0 1 0 0,-1 0-1 0 0,0 0 0 0 0,-1 0 0 0 0,-1 0 0 0 0,0 0 1 0 0,0 0-1 0 0,-1 0-27 0 0,23 0 1 0 0,0 0-1 0 0,-1 0 1 0 0,-7 0 0 0 0,0 0-1 0 0,-3 0 1 0 0,-4 0-1 0 0,-2 0 1 0 0,-1 0 0 0 0,-4 0-1 0 0,0 0 1 0 0,-1 0-40 0 0,-3 0 0 0 0,-1 0 0 0 0,-1 0 0 0 0,23 0 0 0 0,-2 0 0 0 0,-5 0 0 0 0,-4 0 0 0 0,-12 0 0 0 0,-3 0-21 0 0,-10 0 1 0 0,-3 0 0 0 0,38 0 0 0 0,-21 0 619 0 0,-14 0-121 0 0,-19 0 1 0 0,-45 0 0 0 0,-31 0 0 0 0,-23 0-235 0 0,-17 0 1 0 0,-17 0-1 0 0,43 0 1 0 0,-2 0-1 0 0,-6 0 1 0 0,-1 0-143 0 0,-4 0 0 0 0,-2 0 1 0 0,-8 0-1 0 0,-2 0 0 0 0,-5 0 1 0 0,-1 0-1 0 0,-4 0 0 0 0,-1 0-72 0 0,-3 0 1 0 0,0 0 0 0 0,-2 0 0 0 0,-1 0 0 0 0,25 0 0 0 0,-1 0 0 0 0,1 0 0 0 0,0 0 0 0 0,1 0 0 0 0,-1 0-63 0 0,0 0 1 0 0,-1 0-1 0 0,1 0 1 0 0,-2 0 0 0 0,0 0-1 0 0,0 0 1 0 0,-1 0 0 0 0,-1 0-1 0 0,0 0 1 0 0,1 0 0 0 0,-1 0-1 0 0,1 0 8 0 0,2 0 0 0 0,0 0 0 0 0,-1 0 1 0 0,0 0-1 0 0,0 0 0 0 0,1 0 0 0 0,2 0 1 0 0,1 0-1 0 0,1 0 0 0 0,-1 0 0 0 0,0 0 1 0 0,0 0 19 0 0,-33 0 1 0 0,1 0 0 0 0,6 0 0 0 0,2 0 0 0 0,-3 0 0 0 0,1 0-1 0 0,7 0 1 0 0,2 0 21 0 0,2 0 1 0 0,3 0 0 0 0,5 0 0 0 0,1 0 0 0 0,5 0 0 0 0,1 0 0 0 0,2 0 0 0 0,0 0 77 0 0,1 0 1 0 0,1 0 0 0 0,3 0 0 0 0,1 0-1 0 0,3 0 1 0 0,1 0 0 0 0,4 0 0 0 0,1 0 24 0 0,36 0-41 0 0</inkml:trace>
  <inkml:trace contextRef="#ctx0" brushRef="#br0" timeOffset="4174">2937 2238 21862 231624 41496,'42'0'26'0'0,"22"0"10"0"0,6 0 1 0 0,2 0-1 0 0,-1 0 1 0 0,2 0 0 0 0,3 0-1 0 0,2 0 26 0 0,2 0 0 0 0,3 0 0 0 0,8 0 0 0 0,2 0 0 0 0,3 0 0 0 0,0 0 0 0 0,2 0 0 0 0,0 0-44 0 0,-31 0 0 0 0,0 0 1 0 0,0 0-1 0 0,29 0 0 0 0,0 0 1 0 0,-29 0-1 0 0,1 0 0 0 0,0 0 1 0 0,1 0-1 0 0,1 0 0 0 0,-1 0-2 0 0,0 0 0 0 0,-1 0 0 0 0,1 0 1 0 0,1 0-1 0 0,0 0 0 0 0,0 0 1 0 0,-2 0-1 0 0,0 0 0 0 0,0 0 1 0 0,0 0-1 0 0,1 0 0 0 0,-1 0-12 0 0,1 0 0 0 0,1 0 0 0 0,-1 0 1 0 0,2 0-1 0 0,1 0 0 0 0,-2 0 0 0 0,30 0 1 0 0,-1 0-1 0 0,-3 0 0 0 0,-1 0 26 0 0,-5 0 1 0 0,0 0-1 0 0,5 0 1 0 0,-1 0 0 0 0,-7 0-1 0 0,-1 0 1 0 0,-1 0 0 0 0,0 0 24 0 0,0 0 0 0 0,0 0 1 0 0,-3 0-1 0 0,0 0 1 0 0,-2 0-1 0 0,0 0 1 0 0,-3 0-1 0 0,0 0 14 0 14,0 0 0 0 0,0 0 0 0 0,1 0 0 0 0,0 0 0 0 0,-2 0 0 0 0,-1 0 0 0 0,0 0 0 0 0,-1 0 12 0 55,-4 0 0 0 0,0 0 0 0 1,3 0 0 0-1,0 0 1 0 0,-2 0-1 0 0,0 0 0 0 0,-2 0 0 0 0,-1 0-57 0-2,-1 0 0 0 1,-1 0 0 0 0,-2 0 0 0 0,-1 0 0 0-1,0 0 0 0 1,0 0 0 0 0,-2 0 0 0-1,1 0 1 0-15,-2 0 0 0 1,0 0 0 0-1,-4 0 0 0 0,-1 0 1 0 0,2 0-1 0 0,0 0 0 0 1,-2 0 0 0-1,-1 0-20 0 2,-1 0 1 0 1,0 0 0 0 0,0 0 0 0-1,1 0 0 0 1,-2 0 0 0 0,-46 0-6 0-1</inkml:trace>
  <inkml:trace contextRef="#ctx0" brushRef="#br0" timeOffset="4175">10427 2237 26325 232596 44403,'-11'0'-18'235'0,"-65"0"-101"-235"0,-9 0 0 0 0,-7 0-1 0 0,0 0 105 0 0,-3 0 0 0 0,7 0 0 0 0,-6 0 0 0 0,2 0 149 0 0,-1 0 0 0 0,-3 0 1 0 0,6 0-1 0 0,2 0 35 0 0,-2 0 1 0 0,0 0 0 0 0,8 0 0 0 0,1 0-82 0 0,3 0 0 0 0,7 0 1 0 0,-4 0-1 0 0,1 0-99 0 0,6 0 1 0 0,2 0-1 0 0,2 0 1 0 0,2 0-8 0 0,5 0 1 0 0,-2 0 0 0 0,10 0 0 0 0,-1 0-23 0 0,-2 0 1 0 0,14 0 0 0 0,-7 0 85 0 0,-2 0 0 0 0,11 0 385 0 0,-6 0-672 0 0,23 0 1 0 0,5 0 45 0 0,28 0 0 0 0,17 0 0 0 0,21 0 0 0 0,2 0 133 0 0,5 0 0 0 0,12 0 0 0 0,7 0 0 0 0,7 0 35 0 0,8 0 1 0 0,4 0 0 0 0,-44 0-1 0 0,2 0 1 0 0,2 0 0 0 0,0 0 39 0 0,3 0 1 0 0,0 0-1 0 0,3 0 1 0 0,0 0 0 0 0,0 0-1 0 0,1 0 1 0 0,1 0 0 0 0,0 0-5 0 0,3 0 0 0 0,-1 0 0 0 0,-1 0 1 0 0,1 0-1 0 0,2 0 0 0 0,1 0 1 0 0,-1 0-1 0 0,-1 0-14 0 0,-1 0 0 0 0,-1 0 0 0 0,-4 0 0 0 0,-1 0 0 0 0,-2 0 0 0 0,0 0 0 0 0,-1 0 0 0 0,0 0-12 0 0,-2 0 1 0 0,-4 0 0 0 0</inkml:trace>
  <inkml:trace contextRef="#ctx0" brushRef="#br0" timeOffset="4173">10427 2237 28417 232831 44403,'-75'0'92'0'0,"-22"0"25"0"0,44 0 0 0 0,0 0 0 0 0,-5 0 0 0 0,0 0 0 0 0,0 0 0 0 0,0 0-76 0 0,0 0 1 0 0,0 0 0 0 0,-4 0 0 0 0,-1 0 0 0 0,0 0 0 0 0,0 0 0 0 0,-3 0-1 0 0,0 0-23 0 0,0 0 1 0 0,-1 0 0 0 0,-1 0 0 0 0,-1 0-1 0 0,3 0 1 0 0,0 0 0 0 0,2 0 0 0 0,0 0-9 0 0,2 0 0 0 0,1 0 1 0 0,4 0-1 0 0,1 0 1 0 0,-3 0-1 0 0,0 0 1 0 0,0 0-1 0 0,2 0 6 0 0,0 0 1 0 0,3 0-1 0 0,-43 0 1 0 0,9 0 0 0 0,12 0-40 0 0,10 0 1 0 0,7 0 0 0 0,17 0-376 0 0,-1 0-23 0 0,10 0 1 0 0,23 0-1 0 0,25 0 124 0 0,15 0 1 0 0,13 0 0 0 0,4 0 0 0 0,8 0 181 0 0,6 0 0 0 0,8 0 0 0 0,16 0 0 0 0,0 0 102 0 0,0 0 1 0 0,-35 0-1 0 0,2 0 1 0 0,1 0-1 0 0,0 0 1 0 0,2 0-1 0 0,1 0 32 0 0,2 0 0 0 0,0 0 0 0 0,-2 0 0 0 0,-1 0 0 0 0,5 0 0 0 0,1 0 0 0 0,-1 0 0 0 0,0 0-17 0 0,-1 0 0 0 0,1 0 0 0 0,1 0 0 0 0,1 0 0 0 0,-5 0 0 0 0,-1 0 0 0 0,0 0 1 0 0,-1 0-25 0 0,0 0 0 0 0,-1 0 0 0 0,-3 0 1 0 0,0 0-1 0 0,43 0 0 0 0,-11 0-11 0 0,-7 0 0 0 0,-8 0 0 0 0,-11 0 207 0 0,-7 0 341 0 0,-15 0 0 0 0,-14 0-250 0 0,-28 0 1 0 0,-23 0 0 0 0,-37 0-1 0 0,6 0-243 0 0,-1 0 0 0 0,-8 0 0 0 0,-8 0 0 0 0,-5 0-8 0 0,-2 0 1 0 0,-10 0-1 0 0,-2 0 1 0 0,-2 0-1 0 0,-1 0-12 0 0,50 0 1 0 0,-1 0-1 0 0,-2 0 1 0 0,-1 0-1 0 0,-1 0 1 0 0,-1 0-9 0 0,0 0 1 0 0,-1 0-1 0 0,0 0 1 0 0,0 0 0 0 0,4 0-1 0 0,0 0 1 0 0,1 0-1 0 0,0 0-15 0 0,-48 0 0 0 0,48 0 0 0 0,0 0 0 0 0,-45 0 0 0 0,3 0-84 0 0,9 0 1 0 0,2 0-1 0 0,12 0 1 0 0,5 0-201 0 0,7 0 1 0 0,0 0-322 0 0,9 0-245 0 0,10 0 1 0 0,23 0 551 0 0,24 0 0 0 0,22 0 1 0 0,20 0-1 0 0,-1 0-165 0 0,-3 0 0 0 0,4 0 0 0 0,3 0 1 0 0,3 0-169 0 0,4 0 1 0 0,2 0 0 0 0,3 0 0 0 0,2 0-1125 0 0,5 0 0 0 0,-2 0 1776 0 0,9 0 0 0 0,-10 0 0 0 0,6 0 0 0 0</inkml:trace>
  <inkml:trace contextRef="#ctx0" brushRef="#br0" timeOffset="4170">0 0 13930 210488 41680,'10'0'35'0'0,"35"0"111"0"0,5 0 0 0 0,4 0 0 0 0,1 0 1 0 0,9 0-1 0 0,-3 0 1 0 0,10 0-36 0 0,5 0 0 0 0,-5 0 1 0 0,7 0-1 0 0,2 0-46 0 0,3 0 1 0 0,11 0 0 0 0,3 0 0 0 0,3 0-9 0 0,-1 0 1 0 0,0 0 0 0 0,-45 0 0 0 0,1 0-1 0 0,2 0 1 0 0,0 0-27 0 0,3 0 0 0 0,0 0 0 0 0,-2 0 0 0 0,0 0 1 0 0,0 0-1 0 0,0 0 0 0 0,0 0 0 0 0,0 0 0 0 5,2 0 0 0 0,0 0 0 0 0,1 0 0 0 0,-1 0 0 0 0,2 0 0 0 0,1 0 0 0 0,2 0 0 0-1,0 0-5 0 29,1 0 1 0-1,-2 0 0 0 0,-1 0 0 0 0,0 0 0 0 1,0 0 0 0-1,1 0-1 0 0,4 0 1 0 1,-1 0-21 0 7,1 0 0 0 1,1 0 1 0-1,5 0-1 0 1,-1 0 1 0 0,-3 0-1 0-1,0 0 1 0 1,1 0-1 0-1,2 0 7 0 15,1 0 0 0 0,1 0 0 0 0,-3 0 0 0 0,0 0 0 0 0,6 0 0 0 0,0 0 0 0 0,-1 0 1 0 1,0 0 6 0-5,1 0 0 0 0,0 0 0 0 0,-5 0 1 0 0,0 0-1 0 1,3 0 0 0-1,0 0 0 0 0,-1 0 1 0 0,-1 0-20 0-11,-2 0 1 0-1,0 0 0 0 1,-1 0 0 0-1,0 0-1 0 0,0 0 1 0 1,0 0 0 0-1,-2 0 0 0 1,-1 0-7 0 6,1 0 1 0 1,-1 0 0 0-1,-3 0 0 0 1,0 0 0 0-1,2 0 0 0 0,1 0 0 0 1,-2 0 0 0-1,0 0 29 0 11,2 0 0 0 0,-1 0 0 0 0,-1 0 1 0 0,1 0-1 0 0,2 0 0 0 0,1 0 0 0 0,-1 0 1 0 0,-1 0 17 0-10,-1 0 0 0-1,-1 0 0 0 0,-3 0 0 0 0,-1 0 0 0 0,0 0 0 0 0,1 0 1 0 0,3 0-1 0 0,1 0 0 0-46,2 0 1 0 0,-1 0-1 0 0,-5 0 1 0 0,-1 0-1 0 0,2 0 1 0 0,0 0-1 0 0,-2 0 1 0 0,-1 0-25 0 0,-2 0 1 0 0,0 0-1 0 0,0 0 1 0 0,0 0 0 0 0,-3 0-1 0 0,-1 0 1 0 0,2 0 0 0 0,0 0 3 0 0,-1 0 0 0 0,-1 0 1 0 0,-1 0-1 0 0,-1 0 0 0 0,46 0 1 0 0,-16 0-16 0 0</inkml:trace>
  <inkml:trace contextRef="#ctx0" brushRef="#br0" timeOffset="4171">8299 0 21235 210488 44664,'-17'0'20'0'0,"-37"0"39"0"0,-2 0 0 0 0,-2 0-42 0 0,-6 0 0 0 0,-2 0 1 0 0,-1 0-1 0 0,-1 0 1 0 0,-2 0-1 0 0,-2 0 1 0 0,0 0-1 0 0,0 0-32 0 4,-1 0 0 0 1,0 0 0 0-1,-7 0 0 0 0,-1 0 0 0 0,-4 0 1 0 0,0 0-1 0 0,-5 0 0 0 1,0 0 35 0 0,-1 0 0 0 0,0 0 0 0 1,-4 0 0 0-1,1 0 0 0 1,0 0 0 0-1,1 0 0 0 1,-5 0 0 0-1,-1 0-12 0-5,31 0 1 0 0,0 0-1 0 0,-1 0 1 0 0,0 0 0 0 0,1 0-1 0 0,-1 0 1 0 0,-1 0 0 0 0,0 0-1 0 0,0 0 1 0 0,-3 0-1 0 0,1 0 1 0 0,-1 0 8 0 0,-1 0 0 0 0,0 0 1 0 0,0 0-1 0 0,0 0 0 0 0,1 0 1 0 0,0 0-1 0 0,-3 0 0 0 0,1 0 1 0 0,-1 0-1 0 0,0 0 1 0 0,-1 0-1 0 0,0 0 1 0 0,0 0 1 0 0,0 0-1 0 0,0 0 1 0 0,-1 0-1 0 0,0 0 1 0 0,0 0-1 0 0,0 0 1 0 0,0 0-1 0 0,0 0 1 0 0,-1 0-1 0 0,1 0 1 0 0,0 0 4 0 0,0 0 1 0 0,0 0 0 0 0,0 0 0 0 0,0 0 0 0 0,0 0 0 0 0,0 0 0 0 0,1 0-1 0 0,-1 0 1 0 0,1 0 0 0 0,1 0 0 0 0,1 0 0 0 0,-1 0 16 0 0,3 0 1 0 0,0 0 0 0 0,0 0-34 0 0,-3 0 1 0 0,1 0 0 0 0,1 0 0 0 0,5 0 0 0 0,0 0 0 0 0,1 0 0 0 0,-1 0 0 0 0,1 0 0 0 0,-1 0 6 0 0,-30 0 1 0 0,2 0 0 0 0,10 0 0 0 0,2 0 0 0 0,1 0 0 0 0,2 0 0 0 0,3 0 0 0 0,0 0-43 0 0,0 0 1 0 0,2 0 0 0 0,7 0 0 0 0,2 0 0 0 0,8 0 0 0 0,2 0 0 0 0,5 0-1 0 0,2 0-163 0 0,-41 0 1 0 0,16 0 0 0 0,12 0 70 0 0,12 0 1 0 0,24 0-467 0 0,21 0 1 0 0,45 0 0 0 0,40 0 479 0 0,7 0 0 0 0,-32 0 0 0 0,3 0 0 0 0,3 0 0 0 0,2 0 0 0 0,8 0 0 0 0,2 0 67 0 0,5 0 1 0 0,1 0-1 0 0,7 0 1 0 0,3 0-1 0 0,6 0 1 0 0,3 0 0 0 0,-30 0-1 0 0,1 0 1 0 0,1 0 52 0 0,2 0 1 0 0,1 0 0 0 0,1 0-1 0 0,3 0 1 0 0,2 0 0 0 0,0 0 0 0 0,1 0-1 0 0,1 0 1 0 0,1 0 0 0 0,2 0-1 0 0,1 0 1 0 0,0 0-9 0 0,1 0 1 0 0,0 0-1 0 0,1 0 1 0 0,4 0-1 0 0,2 0 1 0 0,-2 0-1 0 0,-2 0 1 0 0,0 0 0 0 0,0 0-1 0 0,1 0 1 0 0,1 0-1 0 0,1 0-16 0 0,0 0 0 0 0,0 0 1 0 0,-1 0-1 0 0,-2 0 1 0 0,-2 0-1 0 0,1 0 1 0 0,2 0-1 0 0,-1 0 1 0 0,1 0-1 0 0,-3 0 0 0 0,0 0 1 0 0,0 0-10 0 0,-2 0 1 0 0,1 0 0 0 0,0 0 0 0 0,4 0 0 0 0,1 0 0 0 0,-2 0-1 0 0,-5 0 1 0 0,-2 0 0 0 0,0 0 0 0 0,0 0 0 0 0,1 0 0 0 0,-1 0 13 0 0,-5 0 1 0 0,0 0 0 0 0,-1 0 0 0 0,2 0 0 0 0,0 0 0 0 0,-1 0 0 0 0,-2 0 0 0 0,-2 0 0 0 0,1 0 0 0 0,-1 0 0 0 0,0 0 0 0 0,-1 0 32 0 0,31 0 1 0 0,-3 0 0 0 0,-5 0 0 0 0,-1 0 0 0 0,-8 0 0 0 0,-1 0-1 0 0,-2 0 1 0 0,-1 0 8 0 0,-4 0 1 0 0,-3 0 0 0 0,-7 0-1 0 0,-2 0 1 0 0,-7 0 0 0 0,-3 0-1 0 0,-2 0 1 0 0,-2 0 56 0 0,42 0 0 0 0,-16 0 1 0 0,-12 0 849 0 0,-12 0-622 0 0,-17 0 1 0 0,-32 0 0 0 0,-27 0-1 0 0,-21 0 5 0 0,-19 0 0 0 0,-16 0 0 0 0,-17 0 0 0 0,45 0 0 0 0,0 0-313 219 0,-5 0 1-219 0,-2 1 0 0 0,-8-1-1 0 0,-3 0 1 0 0,-6 0 0 0 0,-2 0-1 0 0,-6 0 1 0 0,-2 0-40 310 0,-3 0 0-310 0,-2 0 0 0 0,-2 0 1 0 0,-1 0-1 0 0,-4 0 0 0 0,-2 0 1 0 0,31 0-1 0 0,0 0 0 0 0,-1 0-16 0 0,-2 0 0 0 0,-1 0 0 0 0,0 0 1 0 0,-1 0-1 0 0,0 0 0 0 0,0 0 0 0 0,-4 0 1 0 0,0 0-1 0 0,0 0 0 0 0,-2 0 1 0 0,-1 0-1 0 0,1 0 53 0 0,-1 0 0 0 0,1 0 1 0 0,-1 0-1 0 0,2 0 1 0 0,-1 0-1 0 0,0 0 1 0 0,-3 0-1 0 0,0 0 1 0 0,-1 0-1 0 0,0 0 1 0 0,0 0-1 0 0,1 0 30 0 0,2 0 0 0 0,0 0 0 0 0,0 0 1 0 0,1 0-1 0 0,0 0 0 0 0,1 0 1 0 0,2 0-1 0 0,0 0 0 0 0,1 0 1 0 0,2 0-1 0 0,0 0 0 0 0,0 0-2 0 0,2 0 1 0 0,1 0-1 0 0,1 0 1 0 0,-27 0-1 0 0,0 0 1 0 0,2 0-1 0 0,1 0 1 0 0,5 0 0 0 0,1 0-34 0 0,7 0 0 0 0,3 0 1 0 0,13 0-1 0 0,3 0 0 0 0,4 0 1 0 0,2 0-1 0 0,-38 0-46 90 0,13 0 0-90 0,25 0-187 760 0,13 0-272-438 0,15 0 1-322 0,13 0-732 228 0,30 0 943-228 0,18 0 0 0 0,35 0 1 0 0,8 0-635 0 0,9 0 863 0 0,-32 0 1 0 0,3 0 0 0 0,3 0 0 0 0,2 0-1 0 0,11 0 1 0 0,3 0 0 0 0,5 0 0 0 0,1 0 33 0 0,6 0 0 0 0,1 0 0 0 0,1 0 1 0 0,2 0-1 0 0,-24 0 0 0 0,2 0 1 0 0,0 0-1 0 0,1 0 0 0 0,0 0 1 0 0,1 0 27 0 0,1 0 1 0 0,0 0-1 0 0,1 0 1 0 0,3 0-1 0 0,1 0 1 0 0,0 0-1 0 0,2 0 1 0 0,2 0 0 0 0,0 0-1 0 0,1 0 1 0 0,1 0-1 0 0,0 0 24 0 0,1 0 0 0 0,0 0 0 0 0,-1 0 1 0 0,-4 0-1 0 0,-1 0 0 0 0,1 0 1 0 0,6 0-1 0 0,0 0 0 0 0,1 0 1 0 0,0 0-1 0 0,1 0 0 0 0,0 0-8 0 0,0 0 1 0 0,0 0 0 0 0,-1 0 0 0 0,-4 0-1 0 0,-2 0 1 0 0,1 0 0 0 0,1 0 0 0 0,1 0 0 0 0,-2 0-1 0 0,-1 0 1 0 0,0 0 0 0 0,-1 0-12 0 0,-2 0 0 0 0,-1 0 0 0 0,-2 0 1 0 0,-5 0-1 0 0,-2 0 0 0 0,1 0 1 0 0,0 0-1 0 0,1 0 0 0 0,-1 0 1 0 0,32 0-1 0 0,-1 0 4 0 0,-6 0 1 0 0,-2 0 0 0 0,-7 0-1 0 0,-2 0 1 0 0,-8 0 0 0 0,-1 0-1 0 0,-7 0 1 0 0,-2 0 2 0 0,-6 0 0 0 0,-1 0 0 0 0,43 0 0 0 0,-13 0-6 0 0,-13 0 167 0 0,-13 0 1 0 0,-52 0 0 0 0,-25 0-1 0 0,-36 0-75 0 0,-28 0 0 0 0,-20 0 0 0 0,41 0 1 0 0,-2 0-1 0 0,-6 0 0 0 0,-1 0-118 0 0,-3 0 1 0 0,-2 0 0 0 0,-14 0-1 0 0,-1 0 1 0 0,-5 0 0 0 0,-1 0-1 0 0,-5 0 1 0 0,-1 0 27 0 0,31 0 0 0 0,0 0 0 0 0,-1 0 1 0 0,-3 0-1 0 0,0 0 0 0 0,-1 0 1 0 0,-2 0-1 0 0,0 0 0 0 0,-1 0 1 0 0,-2 0-1 0 0,0 0 0 0 0,0 0 19 0 0,-1 0 1 0 0,0 0 0 0 0,-1 0 0 0 0,-5 0-1 0 0,-1 0 1 0 0,0 0 0 0 0,0 0 0 0 0,-1 0 0 0 0,1 0-1 0 0,-2 0 1 0 0,-1 0 0 0 0,1 0 17 0 0,2 0 0 0 0,0 0 0 0 0,-1 0 0 0 0,-7 0 0 0 0,-1 0 0 0 0,1 0 0 0 0,3 0 0 0 0,1 0 0 0 0,-1 0 0 0 0,0 0 0 0 0,0 0 0 0 0,0 0-6 0 0,0 0 0 0 0,0 0 0 0 0,1 0 0 0 0,5 0 0 0 0,0 0 0 0 0,1 0 0 0 0,0 0 0 0 0,0 0 0 0 0,2 0 0 0 0,2 0 0 0 0,0 0 0 0 0,1 0-23 0 0,1 0 0 0 0,0 0 0 0 0,1 0 0 0 0,6 0 0 0 0,2 0 0 0 0,-1 0 0 0 0,0 0 0 0 0,1 0 0 0 0,1 0 0 0 0,-26 0 1 0 0,3 0-50 0-3,10 0 1 0 0,3 0 0 0 0,3 0 0 0 0,1 0 0 0 0,4 0-1 0-1,2 0 1 0 1,10 0 0 0 0,2 0-23 0-320,-35 0 0 0 1,19 0-124 0 36,16 0 0 0 0,17 0-597 0 166,33 0 1 0 1,47 0 0 0-1,55 0 614 0 101,4 0 1 0 0,-45 0 0 0-1,1 0 0 0 1,4 0 0 0 0,2 0 0 0 0,4 0 0 0 0,0 0 125 0 19,6 0 1 0 0,3 0 0 0 0,10 0-1 0 0,2 0 1 0 0,3 0 0 0 0,2 0 0 0 0,6 0-1 0 0,2 0-1 0 0,-29 0 0 0 0,1 0 0 0 0,1 0 1 0 0,1 0-1 0 0,1 0 0 0 0,1 0 1 0 0,5 0-1 0 0,1 0 0 0 0,1 0 0 0 0,4 0 1 0 0,1 0-1 0 0,1 0 60 0 0,0 0 1 0 0,2 0 0 0 0,-1 0-1 0 0,-1 0 1 0 0,0 0 0 0 0,1 0-1 0 0,2 0 1 0 0,0 0 0 0 0,1 0 0 0 0,2 0-1 0 0,1 0 1 0 0,0 0-18 0 0,3 0 0 0 0,1 0 0 0 0,-1 0 0 0 0,1 0 0 0 0,0 0 0 0 0,-1 0 0 0 0,-2 0 0 0 0,1 0 0 0 0,-2 0 0 0 0,0 0 0 0 0,0 0 0 0 0,-1 0-11 0 0,-2 0 1 0 0,-1 0 0 0 0,0 0-1 0 0,2 0 1 0 0,0 0 0 0 0,-2 0 0 0 0,-4 0-1 0 0,-1 0 1 0 0,-1 0 0 0 0,-3 0-1 0 0,-1 1 1 0 0,-1-1 10 673 0,0 0 0-673 0,-1 0 1 0 0,-1 0-1 0 0,-7 0 0 0 0,-1 0 1 0 0,-1 0-1 0 0,32 0 0 0 0,-3 0 1 0 0,-7 0-1 0 0,-2 0-3 1482 0,-5 0 0-1482 0,-3 0 1 0 0,-10 0-1 0 0,-2 0 1 0 0,-9 0-1 0 0,-2 0 1 0 0,-6 0-1 0 0,-2 1-1 722 0,35-1 0-722 0,-21 0-1 615 0</inkml:trace>
  <inkml:trace contextRef="#ctx0" brushRef="#br0" timeOffset="4169">8299 3 19530 216664 43006,'-41'0'104'0'0,"-41"0"84"0"0,-15 0-171 781 0,41 0 1-781 0,-2 0 0 0 0,-7 0-1 0 0,-2 0 1 0 0,-5 0 0 0 0,0 0 0 0 0,-6 0-1 0 0,-1 0-56 1109 0,-5 1 1-1109 0,-2-1 0 0 0,1 0-1 0 0,0 0 1 0 0,-6 0 0 0 0,0 0 0 0 0,-1 0-1 0 0,-1 0 20 1279 0,-2 0 1-1279 0,-1 0-1 0 0,28 0 1 0 0,-1 0-1 0 0,0 0 1 0 0,1 0 0 0 0,-1 0-1 0 0,0 0 1 0 0,-1 0-1 0 0,-1 0 1 0 0,0 0-30 1088 0,-2 0 0-1088 0,0 0 0 0 0,-1 0 0 0 0,-4 0 1 0 0,-1 0-1 0 0,-1 0 0 0 0,-1 0 0 0 0,-2 0 1 0 0,1 0-1 0 0,1 0 0 0 0,0 0 0 0 0,0 0 31 584 0,-2 0 0-584 0,0 0 0 0 0,0 0 0 0 0,3 0 0 0 0,0 0 0 0 0,-1 0 1 0 0,-1 0-1 0 0,0 0 0 0 0,0 0 0 0 0,0 0 0 0 0,-1 0 0 0 0,0 0 18 238 0,-2 0 1-238 0,0 0 0 0 0,0 0 0 0 0,1 0-1 0 0,2 0 1 0 0,-1 0 0 0 0,4 0 0 0 0,0 0-1 0 0,1 0 1 0 0,2 0 0 0 0,0 0 0 0 0,1 0 2 437 0,1 0 1-437 0,0 0 0 0 0,0 0 0 0 0,0 0 0 0 0,0 0 0 0 0,2 0 0 0 0,2 0 0 0 0,1 0 0 0 0,0 0 0 0 0,1 0 0 0 0,0 0 0 0 0,0 0 1 1240 0,-32 0 1-1240 0,2 0 0 0 0,8 0 0 0 0,2 0 0 0 0,-1 0 0 0 0,1 0 0 0 0,7 0-1 0 0,1 0-11 1303 0,3 0 0-1303 0,3 0 1 0 0,8 0-1 0 0,2 0 0 0 0,4 0 1 0 0,1 0-1 0 0,7 0 0 0 0,0 0-43 1868 0,-40 0 0-1868 0,24 0 0 0 0,11 0-247 349 0,10 0 1-349 0,28 0-73 0 0,19 0 0 0 0,21 0 0 0 0,31 0 0 0 0,17 0 310 450 0,20 0 1-450 0,-36 0-1 0 0,3 0 1 0 0,12 0 0 0 0,4 0-1 0 0,7 0 1 0 0,2 0 10 2059 0,13 0 1-2059 0,2 0 0 0 0,1 0 0 0 0,2 0 0 0 0,-26 0 0 0 0,3 0 0 0 0,0 0 0 0 0,2 0 0 0 0,0 0 0 0 0,2 0 28 362 0,3 0 1-362 0,1 0 0 0 0,0 0-1 0 0,2 0 1 0 0,1 0 0 0 0,0 0-1 0 0,-3 0 1 0 0,1 0 0 0 0,-1 0-1 0 0,1 0 1 0 0,0 0 0 0 0,0 0 32 520-65,3 0 1-520 1,-1 0 0 0-1,1 0 0 0 1,-4 0 0 0-1,0 0 0 0 1,1 0-1 0 0,4 0 1 0-1,2 0 0 0 1,-2-1 0 0-1,-3 1 0 0 1,-1 0 0 0-1,0 0-4 2077-38,-4 0 0-2077 0,-1 0 1 0 0,0 0-1 0 0,-4 0 0 0 0,0 0 1 0 0,-1 0-1 0-1,-4 0 0 0 1,-1 0 1 0 0,-1 0-1 0 0,1 0 0 0 0,0 0 1 0 0,-2 0 7 1522 67,30 0 0-1522 0,-2 0 1 0 0,-1 0-1 0 0,-3 0 0 0 1,-15 0 1 0-1,-3 0-1 0 0,-4 0 0 0 0,-2-1 138 1063 36,-9 1 1-1063 0,-2 0 0 0 0,30 0 0 0 0,-23 0 242 165 0,-12 0 0-165 0,-24 0 0 0 0,-23 0-147 0 0,-31 0 0 0 0,-33 0 1 0 0,-26 0-1 0 0,34 0 0 0 0,-2 0-226 57-11,-9 0 1-57 0,-2 0 0 0 0,-3 0 0 0 0,-3 0 0 0 0,-13 0 0 0 0,-4 0-1 0 0,-2 0 1 0 0,-2 0-10 107-28,-1 0 1-107 1,-3 0 0 0 0,26 0-1 0 0,-1 0 1 0-1,-1 0 0 0 1,-2 0-1 0 0,0 0 1 0-1,-1 0 0 0 1,-3 0-1 0 0,-1 0 1 0 0,-1 1-52 0-27,-3-1 1 0 1,-1 0 0 0-1,0 1 0 0 1,-3 1 0 0-1,0 1 0 0 1,0 0 0 0-1,-4 1-1 0 1,-1 1 1 0 0,0 0 0 0-1,0 0 0 0 1,1 0 0 0-1,-1 1 25 0-1,-1 0 0 0-1,-1 0 0 0 1,1-1 0 0 0,4 1 1 0-1,0 0-1 0 1,0 0 0 0 0,-7 0 0 0-1,0 0 1 0 1,1-1-1 0 0,5 1 0 0-1,2-1 0 0 1,0 0 32 0 28,5 0 1 0 1,1 0-1 0-1,1 0 1 0 1,1-1-1 0-1,0 0 1 0 0,3 0-1 0 1,5-1 1 0-1,2 1-1 0 1,1-2 1 0-1,-30 1-1 0 1,2-1 5 0 37,2-1 1 0 0,3-1 0 0 0,12 1 0 0 0,2-2 0 0 0,9 1 0 0 0,4 0 0 0 0,7 0 0 0 0,3 0-83 0 0,-41 0 0 0 0,26 0-150 0 0,13 0 1 0 0,32 0 0 0 0,26 0 0 0 0,34 0-18 0 0,30 0 0 0 0,14 0 1 0 0,-26 0-1 0 0,4 0 1 0 0,4 0-1 0 0,3 0 183 0 0,6 0 0 0 0,2 0 0 0 0,16 0 0 0 0,2 0 1 0 0,2 0-1 0 0,1 0 0 0 0,4 0 0 0 0,0 0 24 0 0,-31 0 1 0 0,-1 0-1 0 0,2 0 1 0 0,8 0 0 0 0,0 0-1 0 0,2 0 1 0 0,-1 0-1 0 0,1 0 1 0 0,1 0 0 0 0,2 0-1 0 0,0 0 1 0 0,0 0 20 0 15,-1 0 0 0 0,0 0 0 0 0,-1 0 0 0 0,1 0 1 0 0,1 1-1 0 0,-1-2 0 0 1,3 1 0 0-1,0 0 0 0 0,0-1 0 0 0,0 0 1 0 0,-1-1-1 0 0,1-1-21 0 61,-2-2 0 0 0,-1-1 0 0 0,0-1 0 0 0,2 1 1 0 0,-1-1-1 0-1,0 0 0 0 1,-4-2 0 0 0,-1-1 0 0 0,0 2 1 0 0,0 1-1 0 0,0 3 0 0 0,-1 0 11 0-75,-4 2 1 0 0,-1 0 0 0 1,0 1 0 0-1,1 0 0 0 1,0 1 0 0-1,-1 0 0 0 0,24 0 0 0 1,-3 0 0 0-1,-6 0 0 0 1,-2 0 96 0-2,-6 0 1 0 0,-3 0-1 0 0,-11 0 1 0 0,-3 0 0 0 0,39 0-1 0 0,-21 0 1012 0 0,-16 0-864 0 0,-10 0 1 0 0,-57 0-1 0 0,-28 0 1 0 0,-36 0-187 0 0,-30 0 1 0 0,41 0 0 0 0,-2 0 0 0 0,-11 0-1 0 0,-2 0 1 0 0,-7 0 0 0 0,-1 0-67 0 0,-4 0 0 0 0,-3 0 0 0 0,-9 0 0 0 0,-2 0 0 0 0,0 0 0 0 0,-1 0 0 0 0,32 0 0 0 0,-1 0 1 0 0,1 0 16 0 0,-1 0 1 0 0,1 0-1 0 0,-1 0 1 0 0,-6 0-1 0 0,-1 0 1 0 0,0 0 0 0 0,1 0-1 0 0,0 0 1 0 0,0 0-1 0 0,0 0 1 0 0,-1 0 0 0 0,0 0 18 0 0,2 0 1 0 0,-1 0-1 0 0,2 0 1 0 0,2 0-1 0 0,1 0 1 0 0,0 0 0 0 0,2 0-1 0 0,0 0 1 0 0,1 0-1 0 0,-29 0 1 0 0,1 0-22 0 0,3 0 0 0 0,1 0 0 0 0,-1 0 0 0 0,0 0 0 0 0,9 0 0 0 0,1 0 0 0 0,-2 0 0 0 0,2 0-37 0 0,4 0 1 0 0,2 0 0 0 0,6 0-1 0 0,3 0 1 0 0,8 0 0 0 0,2 0-1 0 0,4 0 1 0 0,0 0-77 0 0,0 0 0 0 0,2 0 1 0 0,-27 0-1 0 0,9 0-276 0 5,12 0 0 0 0,31 0 31 0 105,26-1 0 0 0,31-8 0 0 0,35-3 1 0 0,20 1 328 0-101,-35 7 1 0 1,2 1-1 0-1,4 0 1 0 1,1 2-1 0-1,8 1 1 0 1,1 0-1 0-1,4 0 1 0 1,2 0 24 0-10,8 0 0 0 0,1 0 1 0 0,7 0-1 0 0,2 0 0 0 0,8 0 1 0 0,1 0-1 0 0,-33 0 1 0 0,0 0-1 0 0,0 0 2 0 0,30 0 0 0 0,2 0 1 0 0,-26 0-1 0 0,2 0 0 0 0,-1 0 1 0 0,0 0-1 0 0,0 0 1 0 0,0 0-1 0 0,5 0 0 0 0,1 0 1 0 0,0 0 9 0 0,-1 0 1 0 0,0 0 0 0 0,0 0-1 0 0,0 0 1 0 0,0 0 0 0 0,-1 0-1 0 0,-1 0 1 0 0,0 0 0 0 0,1 0 0 0 0,2 0-1 0 0,1 0 1 0 0,-1 0 17 0 0,-2 0 1 0 0,-1 0 0 0 0,0 0 0 0 0,-3 0-1 0 0,-1 0 1 0 0,0 0 0 0 0,-5 0 0 0 0,0 0 0 0 0,-1 0-1 0 0,28 0 1 0 0,-3 0 1 0 0,-8 0 1 0 0,-3 0 0 0 0,-5 0 0 0 0,-3 0 0 0 0,-10 0-1 0 0,-3 0 1 0 0,-3 0 0 0 0,-2 0 170 0 0,37 0 1 0 0,-17 0 0 0 0,-18 0 115 0 0,-7 0-231 0 0,-24 0 0 0 0,-26 0 0 0 0,-31 0 0 0 0,-14 0-70 0 0,-12 0 1 0 0,-6 0-1 0 0,-8 0 1 0 0,-10 0-35 0 0,-9 0 1 0 0,-7 0 0 0 0,44 0 0 0 0,-2 0 0 0 0,-1 0 0 0 0,1 0 55 0 0,-2 0 1 0 0,0 0 0 0 0,-3 0 0 0 0,-1 0-1 0 0,3 0 1 0 0,1 0 0 0 0,-1 0 0 0 0,0 0 16 0 0,-1 0 0 0 0,2 0 0 0 0,3 0 0 0 0,1 0 0 0 0,-44 0 1 0 0,5 0 24 0 0,9 0 0 0 0,1 0 1 0 0,11 0-66 0 0,2 0 1 0 0,5 0-1 0 0,8 0-95 0 39,6 0-928 0 721,14 0 157 0-458,6-6 390 0-255,18 5 89 0-20,2-5-44 0-27,39 6-752 0 0,-13 0-1301 0 0,34 0 1056 0 0,-17 0 1 0 0,-14 0 1405 0 0,-19 0 0 0 0,-19 0 0 0 0,-23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3:35.29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2497 1087 12368 247607 46296,'48'0'924'0'0,"-10"0"1"0"0,7-3-551 0 0,-4-5-300 0 0,15 6 0 0 0,-5-11 0 0 0,5 8 294 0 0,-5-3-360 0 0,-3 0 1 0 0,1 5-1 0 0,-1-2-11 0 0,0-3 1 0 0,0 1 87 0 0,1 7 0 0 0,-1-8-123 0 0,0 0 0 0 0,9 0 0 0 0,-1 8 0 0 0,-3 0 37 0 0,-2 0-11 0 0,8 0 1 0 0,-5-8-1 0 0,8 1-133 0 0,-3 1 99 0 0,8 4 0 0 0,-8-6 0 0 0,8 0 13 0 0,-3 3 0 0 0,-2-5 0 0 0,5 2 0 0 0,-5 3-1 0 0,-3 2 1 0 0,8-5 28 0 0,-3 0 0 0 0,0 1-2 0 0,9 7 0 0 0,-14-8 0 0 0,13 0 1 0 0,-2 0 7 0 0,0-2 0 0 0,-1 5 0 0 0,-2-8 0 0 0,-5 2 7 0 0,-3 6 23 0 0,-3-8 0 0 0,-7 10 0 0 0,-1-7 61 0 0,0 0-85 0 0,0 7 1 0 0,3-7 71 0 0,6 10-66 0 0,-6 0 0 0 0,0 0-28 0 0,-11 0 26 0 0,11 0 1 0 0,-8 0-2 0 0,5 0-19 0 0,6 0 1 0 0,-12 0 1 0 0,7 0-51 0 0,-17 0 22 0 0,3-11-20 0 0,0 9 9 0 0,-19-9 23 0 0,16 11-5 0 0,-29 0 51 0 0,18 0-45 0 0,-8 0 27 0 0,22-10 24 0 0,-8 7-34 0 0,8-7 206 0 0,-22 10-114 0 0,-2 0 0 0 0,-40 0-84 0 0,-12 0 1 0 0,-2 0 36 0 0,3 0-52 0 0,0 0 1 0 0,0 0 4 0 0,0 0-12 0 0,-1 10 0 0 0,-7-4-4 0 0,0 9 16 0 0,-11-10 0 0 0,8 8 0 0 0,-5-7 8 0 0,5 1-37 0 0,2 11 1 0 0,1-15-1 0 0,0 7 35 0 0,0 1 1 0 0,-3-9 0 0 0,-3 9 56 0 0,-2-1-61 0 0,10-7 1 0 0,0 7 0 0 0,6-7 209 0 0,-5 5-123 0 0,7-6 0 0 0,-8 9 1 0 0,4-11 280 0 0,-12 0-337 0 0,3 0 0 0 0,-8 0 0 0 0,8 0-4 0 0,-5 0 0 0 0,2 2 0 0 0,-8 3 0 0 0,1 6 17 0 0,-1 2 0 0 0,8-8 0 0 0,-2 5 0 0 0,5-2 67 0 0,3 0-68 0 0,0 0 0 0 0,-1 0 1 0 0,1-1 65 0 0,0-1-68 0 0,0-4 1 0 0,7-2 0 0 0,1 3 15 0 0,-3 5 1 0 0,-5-6 0 0 0,-6 9 24 0 0,-2-1 0 0 0,8-7 1 0 0,5 4 10 0 0,-8-4 1 0 0,8 5-55 0 0,-13 0 1 0 0,7 2-126 0 0,-15-2 95 0 0,10-6 1 0 0,3 9-59 0 0,11-11 56 0 0,11 0 1 0 0,-9 0-1 0 0,6 0 101 0 0,-8 0 1 0 0,2-3-27 0 0,-2-5 0 0 0,0 6-11 0 0,-8-6 1 0 0,-1 5-100 0 0,1 3 1 0 0,16 0-29 0 0,0 0 0 0 0,8 0-19 0 0,-17 0 1 0 0,17 0 50 0 0,-8 0 73 0 0,0 0 80 0 0,-6 0-346 0 0,14 0 115 0 0,13 0 0 0 0,52-2 95 0 0,15-6 1 0 0,8 3 0 0 0,-2-11 37 0 0,-3-2 0 0 0,0 8 0 0 0,-5 2 0 0 0,2 5 99 0 0,-2 3 1 0 0,-4-2 0 0 0,1-4 0 0 0,3-1-64 0 0,2 1 0 0 0,11 4 1 0 0,-5-1-63 0 0,0-5 1 0 0,13 6 0 0 0,-8-9 0 0 0,0 4 0 0 0,3-1 41 0 0,-1 3 1 0 0,-4 2 0 0 0,-4 0 0 0 0,1-2 19 0 0,0-3 1 0 0,-9 1 0 0 0,4 7 0 0 0,-6 0 26 0 0,-3 0 0 0 0,-8 0 1 0 0,0 0-1 0 0,3 0 73 0 0,3 0 0 0 0,5 0 1 0 0,2-3-82 0 0,4-5 1 0 0,-9 6 0 0 0,-8-9-91 0 0,3 1 0 0 0,-5 7 94 0 0,2-5 1 0 0,0-2 12 0 0,8 2 1 0 0,1 0 2 0 0,-1 8 0 0 0,0-7 0 0 0,0-1-58 0 0,1 3 1 0 0,-1-6 0 0 0,0 4 1 0 0,1 1 1 0 0,-7-4-12 0 0,7 2-1 0 0,-6-7 51 0 0,13 7 1 0 0,-13-3 12 0 0,-3 4 0 0 0,-8 4-126 0 0,8-5 0 0 0,1 6-14 0 0,7 2 0 0 0,-16-8 27 0 0,0 0 1 0 0,-8 0-30 0 0,17 8 0 0 0,-9-2 88 0 0,8-6 0 0 0,-8 5 44 0 0,8-5 0 0 0,1-2-66 0 0,7 2-69 0 0,-21 0-100 0 0,16 8 92 0 0,-27 0-126 0 0,19 0-201 0 0,-11-10-969 0 0,-11 7 1002 0 0,-2-7 1 0 0,0 10 0 0 0,2 0 0 0 0</inkml:trace>
  <inkml:trace contextRef="#ctx0" brushRef="#br0" timeOffset="2268">2810 5625 12572 251715 42000,'-27'0'295'0'0,"5"0"323"0"0,22 0 1 0 0,30 8 5 0 0,10 0-463 0 0,0 10 0 0 0,1-13 238 0 0,-1 11-325 0 0,-11-11 0 0 0,30 5-74 0 0,-10-10 1 0 0,-1 0 0 0 0,8 0 0 0 0,-5 0-71 0 0,-3 0 0 0 0,1-7 1 0 0,-1-1-1 0 0,3 0 102 0 0,5-2 1 0 0,-5 7 0 0 0,5-5-1 0 0,-5 6 6 0 0,-2 2 1 0 0,-1 0 0 0 0,0 0-1 0 0,0 0 45 0 0,1 0 1 0 0,-1 0 0 0 0,0 0-1 0 0,1 0-19 0 0,-1 0 1 0 0,3 0 0 0 0,2-3 0 0 0,4-2 144 0 0,-4-3-168 0 0,9 0 0 0 0,-8 6 0 0 0,10-4 102 0 0,3-1-107 0 0,-8-1 1 0 0,8 8 0 0 0,-11 0 79 0 0,-2 0-105 0 0,8 0 0 0 0,-11-8 0 0 0,5 0 64 0 0,-5 3-115 0 0,-3 2 0 0 0,0 3 1 0 0,1 0 22 0 0,-1 0 0 0 0,0 0 1 0 0,3 0-57 0 0,6 0 87 0 0,-17 11 1 0 0,19-9-34 0 0,-11 6 17 0 0,-10-5 1 0 0,10-3 170 0 0,-16 0-123 0 0,6 0 0 0 0,2 0 141 0 0,0 0-169 0 0,-11 0 0 0 0,9 0-71 0 0,-6 0 1 0 0,-2 0-142 0 0,10 0 137 0 0,0 0 1 0 0,0 0-12 0 0,1 0 39 0 0,-12 0 1 0 0,9 0-28 0 0,-6 0 66 0 0,5 0-9 0 0,1 0 0 0 0,7 0-140 0 0,-4 0 91 0 0,-6 0 17 0 0,10 10-120 0 0,-29-7 105 0 0,16 7-1 0 0,-29-10 394 0 0,8 0 1 0 0,-41 0-300 0 0,-10 0 1 0 0,-11 0-12 0 0,3 0-50 0 0,0 0 1 0 0,-1 0-17 0 0,1 0 0 0 0,0 0 0 0 0,0 0 58 0 0,-1 0-26 0 0,12 0 1 0 0,-12 0 126 0 0,1 0-120 0 0,11 0 1 0 0,-22 0 83 0 0,10 0-84 0 0,1 0 0 0 0,-3 3 1 0 0,11 2 18 0 0,-3 3-1 0 0,8 0 1 0 0,-13-8 25 0 0,0 0-4 0 0,-1 0 0 0 0,-2 0 29 0 0,11 0-68 0 0,0 10 1 0 0,-8-7 1 0 0,-1 4 1 0 0,9-4 0 0 0,-3-3 33 0 0,-8 0-75 0 0,14 0 0 0 0,-22 0 65 0 0,11 0-11 0 0,10 0 1 0 0,-21 0 93 0 0,11 0 1 0 0,-3 0 11 0 0,-14 0-98 0 0,12 0 0 0 0,-6 0-39 0 0,11 0 1 0 0,-1 0-40 0 0,1 0-9 0 0,-11 0 0 0 0,16 0 3 0 0,-5 0 40 0 0,16 0 1 0 0,-14 0-15 0 0,6 0 36 0 0,5 0 0 0 0,-3 0 1 0 0,6 0 17 0 0,5 0 0 0 0,-10 0-13 0 0,5 0 1 0 0,2 0 0 0 0,-10 0-54 0 0,-3 0 0 0 0,3 0-152 0 0,-8 0 180 0 0,5 0 0 0 0,-19 0-5 0 0,6 0-13 0 0,16 0 1 0 0,-9 0 40 0 0,17 0-24 0 0,-5 10 1 0 0,-12-7 15 0 0,1 5 1 0 0,8-6-51 0 0,0-2 0 0 0,7 0-85 0 0,-7 0 69 0 0,11 0 1 0 0,-9 3-29 0 0,6 5 0 0 0,5-6 11 0 0,-8 9 116 0 0,0-11 35 0 0,9 0-110 0 0,-20 0 73 0 0,19 0-238 0 0,-18 0 185 0 0,18 0-7 0 0,3 0-169 0 0,13 0 200 0 0,54-11 17 0 0,0 9 1 0 0,21-9 12 0 0,-16 11-37 0 0,6 0 1 0 0,-3 0 0 0 0,5 0 11 0 0,-5 0-6 0 0,-3 0 0 0 0,3 0 1 0 0,3 0 11 0 0,2 0-23 0 0,1 0 1 0 0,-1 0 0 0 0,3 0-12 0 0,3 0 14 0 0,2 0 1 0 0,8 0 0 0 0,1 0-136 0 0,-1 0 131 0 0,1 0 0 0 0,2 0 0 0 0,2-2-17 0 0,4-6 1 0 0,-1 5-1 0 0,-10-4 1 0 0,-3 1-1 0 0,-5 1-49 0 0,-3-3 0 0 0,5 1 1 0 0,-8 7-1 0 0,-2 0-31 0 0,-3 0 1 0 0,-3 0 0 0 0,1 0-59 0 0,-1 0 103 0 0,0 0 0 0 0,0 0 0 0 0,1 0 0 0 0,-1 0 2 0 0,0 0 0 0 0,0 0 0 0 0,1 0 0 0 0,-1 0 0 0 0,0 0 1 0 0,1 0 0 0 0,-1 0-162 0 0,0 0 177 0 0,11 0 0 0 0,-13 0 0 0 0,7 0-93 0 0,1 0 94 0 0,0 0 0 0 0,-6 0 0 0 0,3 0 26 0 0,5 0 1 0 0,-5 0 0 0 0,5-3 0 0 0,-5-2-105 0 0,-2-3 40 0 0,-1 0 1 0 0,0 8-1 0 0,0 0-618 0 0,1 0 440 0 0,-1-10 0 0 0,3 7-447 0 0,5-5-118 0 0,-16 6 818 0 0,17 2 0 0 0,-20 0 0 0 0,11 0 0 0 0</inkml:trace>
  <inkml:trace contextRef="#ctx0" brushRef="#br0" timeOffset="146263">1003 27 12394 202336 45679,'-18'-15'1156'0'0,"1"6"1"0"0,8 6-792 0 0,-9 3 1 0 0,5 0 27 0 0,-9 0 1 0 0,9 0 4 0 0,-5 0 1 0 0,5 0 280 0 0,-9 0-487 0 0,6 0 0 0 0,-9 6-75 0 0,3 3 1 0 0,6 0-48 0 0,-2 4 0 0 0,10-7 69 0 0,-10 7 1 0 0,9-3 30 0 0,-8 4 1 0 0,8 0-43 0 0,-9 4 0 0 0,11-7-68 0 0,-6 7 1 0 0,4-5-68 0 0,0 9 0 0 0,-3 0 77 0 0,4 5 0 0 0,-4-1-23 0 0,-1 0 1 0 0,1 1-56 0 0,3-1 1 0 0,-3 0-19 0 0,4 1 1 0 0,0-1 18-65 0,0 1 1 65 0,5-5-23-399 0,-2 0 0 399 0,4 0 15-352 0,1 4 0 352 0,-5 0 8-228 0,1 1 0 228 0,0-1-2-149 0,4 0 1 149 0,0 1 5-97 0,0-1 1 97 0,0 1-1 0 0,0-1 3-134 0,0 0 1 134 0,0-4 4-219 0,0 0 1 219 0,0 0-4-271 0,0 5 0 271 0,0-1 2-282 0,0 0 1 282 0,0 1 0 0 0,0-1 2-454 0,0 0 1 454 0,0 1 0 0 0,0-1-2-580 0,0 1 1 580 0,0-5-8-635 0,0 0 1 635 0,0 0 0 0 0,0 4-2-424 0,0 0 0 424 0,0-4 0 0 0,0 0-3-151 0,0 2 1 151 0,0-2 3-127 0,0 4 0 127 0,0-3 0 0 0,0 8 21-221 0,0-3 1 221 0,0-2-5-353 0,0 1 1 353 0,4 4-1 0 0,0-1 4-438 0,-1 0 1 438 0,-1-7 0 0 0,-2-1 12-428 0,0 2 0 428 0,0-2 14-453 0,0 4 1 453 0,0 2-4-384 0,0 7 1 384 0,0-3-1 0 0,0-5 1-297 0,0-1 0 297 0,0-3 8-249 0,0 4 0 249 0,0-4 0 0 0,0 8 28-239 0,0-3 1 239 0,0-6 0 0 0,0 0-24-366 0,0 1 0 366 0,-2-2 0 0 0,-1 1 39-393 0,-1 1 0 393 0,0-2-20-519 0,4 1 1 519 0,-5 0 0-533 0,1 4 0 533 0,-5 5-20-432 0,5 0 1 432 0,-5 4-17-248 0,4-5 0 248 0,-3 1 16-137 0,3-4 0 137 0,-5-1-28-104 0,1 0 0 104 0,2-4 7-164 0,-2 0 1 164 0,2 0-37-227 0,-2 5 0 227 0,-3-5-11-300 0,3 0 0 300 0,2-5 54-281 0,-2 5 0 281 0,1-4-10-338 0,-6 4 1 338 0,6 0-27-332 0,-1 4 1 332 0,1-8-13-280 0,0-1-9 78 0,2-5 96 23 0,0 7 134 25 0,-1 0-174 35 0,-7-4 0 119 0,1 5-47-109 0,0-2 26 31 0,6-9 19 57 0,-11 8 1 21 0,8-5 141-11 0,-12 6-17-2 0,12-7-123-25 0,-14 7-26 10 0,10-4 1 28 0,-8 7 92-66 0,0-3 148-53 0,5-10 116 17 0,-7 4-250 32 0,9-5-47 31 0,-4 1-82-28 0,6-2-89 37 0,5-6-472-11 0,2 0 590 39 0,24 0 0 2 0,-6 0 35 0 0,14 0-46 0 0,-8 5 1 0 0,7-3 11 0 0,-3 2 0 0 0,-2-1 49 0 0,2 2 0 0 0,-4-2 70 0 0,4 5 0 0 0,-9-3 27 0 0,4 4 1 0 0,-3-4-96 0 0,8 9 1 0 0,-9-7-43 0 0,4 11 0 0 0,-3-5 10 0 0,8 9 1 0 0,-9-9 2 0 0,4 4 1 0 0,-5-3 0-11 0,6 8 0 11 0,-4-9 6-192 0,-1 4 0 192 0,-2-3 3-250 0,2 8 1 250 0,-7-5-27-248 0,7 5 0 248 0,-7-4-24-255 0,3 4 1 255 0,-5-5-3-196 0,5 5 0 196 0,-2-4 4-35 0,2 4 0 35 0,3-5 94 0 0,-4 5 0 0 0,-2-4-41-18 0,-1 4 0 18 0,1 0-37-69 0,-2 4 0 69 0,5-4-31-198 0,-5 0 0 198 0,5 0-8-319 0,-5 5 0 319 0,2-1 33-350 0,-1 0 0 350 0,-4-4-16-344 0,3 0 0 344 0,2 0 0 0 0,-1 5-3-379 0,-2-1 1 379 0,0-4-10-413 0,1 0 0 413 0,-1 0-8-300 0,6 4 1 300 0,-6 1-3-153 0,1-1 0 153 0,-1 0 15-70 0,1 1 1 70 0,-2-5 0-126 0,2 0 1 126 0,-2 0-30-166 0,-2 4 0 166 0,4 1-12-334 0,0-1 1 334 0,1 5 31-469 0,-5-1 1 469 0,1 1 11-594 0,4-4 0 594 0,-4-1-5-598 0,4 0 1 598 0,-4-4 21-477 0,-1 0 1 477 0,0 0 0 0 0,0 5-14-260 0,0-1 1 260 0,0 0 0 0 0,0 1-6-154 0,0-1 1 154 0,0-4-1 0 0,0 0 0-144 0,0 2 1 144 0,0-2-3-246 0,0 4 1 246 0,0-3 13-332 0,0 8 1 332 0,4-3-9-432 0,1-2 1 432 0,-1 5-1 0 0,-2 0-5-570 0,2-2 1 570 0,-2-5 0 0 0,2-2-1-604 0,-3 1 0 604 0,1-1-1-529 0,2 4 1 529 0,-2-7-11-520 0,2 8 0 520 0,2-4 0-321 0,-2 4 1 321 0,2 0 8-167 0,-1 4 1 167 0,-2-3 1-292 0,5 3 1 292 0,-5-3 1-439 0,2-2 0 439 0,1 0 3-249 0,-2 1 0 249 0,2-5-70-309 0,-2 0 64 198 0,-2 0 0 111 0,5 0-66-54 0,-3 0 1 54 0,-1-3-20-60 0,6 7 0 60 0,-6-11 75-695 0,1 7 0 695 0,4 1 53-886 0,1 8 1 886 0,-2 0 40-785 0,2-5 1 785 0,-2 1-15-408 0,2-1 1 408 0,1-4 17-124 0,-6 0 1 124 0,7 0-16-103 0,-2 4 0 103 0,2 1 152-83 0,2-1-191 23 0,-5-6 0 60 0,3 1 140-51 0,-2-3-82 32 0,-3-4-6 9 0,0 5-54-76 0,6 0 0 86 0,-8-3-45-122 0,9 6 1 122 0,-7-4-12-218 0,3 4 0 218 0,-2-9-69-236 0,2 5 33 50 0,3-12 27 127 0,-5 17 14 23 0,0-20 188 17 0,-1 15-105 19 0,-6-17-30 0 0,6 11 12 0 0,1-5-33-13 0,7 0 1 13 0,0 5 0-104 0,4-3 0 104 0,-6 1 32-139 0,5-1 1 139 0,-8-2 46-91 0,9-2 1 91 0,-5-2-16-116 0,9 5 0 116 0,0 0-56-159 0,4 1 1 159 0,2 1-162-167 0,3-6 1 167 0,-3 5-415-100 0,2-5 0 100 0,-2 1-1798-40 0,-1-5 743-22 0,-1 0 0 62 0,-6-9 0 0 0,-3-7 1610-43 0,-7-9 0 43 0,-16-10 0 0 0,-9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6:17.956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170 116 12115 202591 53396,'-10'-29'2479'0'0,"5"1"-1205"0"0,-5 8-312 0 0,8-5-457 0 0,-5 16 1 0 0,7 5-7 0 0,0 15 1 0 0,0-3-131 0 0,0 14 0 0 0,0 1-116 0 0,0 11 0 0 0,0 0-147 0 0,0-1 1 0 0,5 1-1 0 0,1 0 1 0 0,0 6-98 0 0,-6-1 0 0 0,2 4 1 0 0,1-7 4 0 0,3-4 1 0 0,0-8 0 0 0,-5 3 3 0 0,5-3 1 0 0,-4 1 29 0 0,4-3 1 0 0,-4 4-31 0 0,-2 8 0 0 0,0-6 1 0 0,1-1 2 0 0,5-3 0 0 0,-4 1 27 0 0,4-3 1 0 0,-5-1-2 0 0,-1 7 1 0 0,0 0-36 0 0,0 6 1 0 0,0 0-6 0 0,0 0 0 0 0,0-6 7 0-36,0 0 0 0-1,0-11 6 0-17,0 6 1 0 1,0-7-18 0 51,0 13 1 0 0,0-7-54 0 2,0 6 0 0 0,0-11-22 0 0,0 6 0 0 0,0-12-68 0 0,0 12 0 0 0,0-12 121 0 0,0 11 1 0 0,-1-10 20-196 0,-5 10-22-119 0,4-14-114-52 0,-5 22-11-33 0,7-19 72 18 0,0 14 85 165 0,0-8-118 70 0,0-8 58-19 0,0 6 0 166 0,-2-6 36-289 0,-4 8 124-38 0,4-7-61 131 0,-5 5 37 2 0,7-6 28 94 0,0 1-18-143 0,0 5 45 9 0,0-14 72 77 0,0 7-304 18 0,0-1 111 24 0,0-5-64 10 0,-8 6-85 50 0,-1-8 42-49 0,-1 0-33 42 0,-5 0 15 35 0,13 0 22-6 0,-13 0 80-84-55,6 0 31-44-31,0 0 26 66 21,-6 0 79 37 19,13 0 748 38-21,-6 0-811 12 67,16-15 0 8 0,-5 9-10 0 0,9-11 0 0 0,-7 10-66 0 0,7-5 0 0 0,-7 1-44 0 0,6-6 1 0 0,-1 4 102 0 0,1-4 34 0 0,4 4 0 0 0,-11-17 16 0 0,7 7 0 0 0,-7-1-11 0 0,2 1 0 0 0,-4 8-49 0 0,-2-7-66 0 0,7 7 0 0 0,-5-17 121 0 0,4 4 0 0 0,-5 7-1 0 0,-1-2 1 0 0,0 12 48 0 0,0-11 1 0 0,0 5-83 0 0,0-11 1 0 0,0 5-64 0 0,0-5 1 0 0,0 5-14 0 0,0-5 1 0 0,0 5 1 0 0,0-5 1 0 0,0 6-11 0 0,0-6 1 0 0,0 11 22 0 0,0-6 1 0 0,0 6 41 0 0,0-11 0 0 0,-1 2-11 0 0,-5-3 0 0 0,4 3-38 311 0,-4 4 0-311 0,3 3-55 621 0,-3-4 0-621 0,4 3-51 273 0,-4-3 0-273 0,3 4 3 259 0,-3-3 86 115 0,4 3 1-374 0,-5-6-23 498 0,7-3 1-498 0,0 8-37 313 0,0-3 1-313 0,-2 14-33 260-3,-4-8 0-260 1,4-4 89 545-35,-3-7 1-545 0,1 9 48 361 36,-2 2 1-361-1,4 2 20 0 2,-3-7 1 0 0,1 8 32 0 0,-2-3-16 0 0,4 12 52 0 0,-5-10-10 0 0,7 13 263 0 0,0-6-292 0 0,15 8 1 0 0,-8 0-21 0 0,16 0 0 0 0,-14 2 80 0 0,8 4-22 0 0,-3-4-99 0 0,10 5 0 0 0,2-7-49 0 0,8 0 1 0 0,-11 0 12 0 0,-1 0 1 0 0,-5 2 44 0 0,11 4 155 0 0,-7-4-84 0-2,11 5 0 0-1,-11-7-46 0-64,7 0 1 0-1,-11 0-23 0-112,5 0-21 0 96,-7 0 0 0 0,17 0-3 0 31,-4 0 1 0 0,-7 0 64 0 43,2 0 0 0 1,-6 0 43 0 9,11 0 0 0 0,-6 0-100 0 0,7 0 0 0 0,-7-5 20 0 0,6-1 0 0 0,-5 0 1 0 0,3 4 45 227 0,-1-3 0-227 0,-7 3-10 521 0,-1-4 0-521 0,-4 3-70 292 0,10-3 0-292 0,-2 4-43 126 0,1-4-18-29 0,-3 5 14-80 0,13 1 38-17 0,-6 0 18 0 0,1 0 1 0 0,-3-2-22 0 0,-7-4-121 0 0,0 4 1 0 0,0-5 20 0 0,7 7 4 0 0,-5 0-68 0 0,5 0-82 0 0,-7 0 147 0 0,8 0 0 0 0,-6-2 32 0 0,3-4 125 0 0,-3 4-5 0 0,-2-5 1 0 0,0 5-37 0 0,0-4-35 0 0,0 4 12 0 0,-1-5 98 34 0,1 7 75 281 0,0 0-139 13 0,0-8 0-328 0,0 4 16 70 0,0-7-155-60 0,-8 7-1 102 0,6-3 37-8 0,-13 7 67-62 0,13 0 0-42 0,-11-2 4 1 0,7-4 27 50 0,-7 5 42 117 0,4-7-20-92 0,-1 8 978-76 0,-5 0-778 303 0,6 8-90-282 0,-8 1-77-21 0,0 8 43 0 0,0 7 0 0 0,0 3-6 0 0,0 6 1 0 0,0-4-54 0 0,0-1 1 0 0,-6-6-49 0 0,0 7 0 0 0,1-7 45 0 0,5 6 0 0 0,0-3-4 0 0,0 9 0 0 0,0-16 0 0 0,0 11-10 0 0,0-1 1 0 0,0-4-46 0 0,0 4-13 0 0,0-7 0 0 0,0 11 28 0 0,0-4 1 0 0,0-7-13 0 0,0 1 1 0 0,0 1-48 0 0,0 11 0 0 0,0-6-319 0 0,0 0 208 0 0,0-7 1 0 0,2 9 85 0 0,3-8 1 0 0,-3 3-38 0 0,4-3 0 0 0,3-3 92 0 0,-7 13 29 0 0,6-6-116 0 0,-8 1 117 0 0,0 5 28 0 0,0-6-22 0 0,0 8 1 0 0,0-6 57 0 0,0 0 3 0 0,0-15-24 0 0,0 18 0 0 0,0-18-39 0 0,0 15 0 0 0,-2-13-14 0 0,-4 2 9 0 0,4-4 0 0 0,-7 4 3 0 0,3 0 1 0 0,2-6 113 0 0,-7 0 1 0 0,5-3 22 0-2,-5 9-90 0-73,7-12-41 0-14,-11 18 1 0 0,6-14-1 0-45,-8 8 1 0 0,0-4-1-35-1,0 4 0 35 0,6-3 4-540 15,0 8 0 540 1,-1-9 95-642 22,-5-2 0 642 0,6-5 132-388-54,0 5-70 139 12,7-7-98 28 78,-11 11 1 221 0,6-11 34-126-30,-8 7-124 84 68,7-7-35-104 23,-5 4 27 43 0,13-8-5238 70-70,-5 0-325 33 70,7-16 5584-10 0,0 13 0 10 0,7-27 0 0 0,3 11 0 0 0</inkml:trace>
  <inkml:trace contextRef="#ctx0" brushRef="#br0" timeOffset="1156">0 1570 12515 198872 43095,'19'-9'4285'0'249,"4"3"1"0"0,-8 4-3445-249-249,7 2 0 249 0,-5 0-294 0 9,11 0 1 0-1,-5 0-99 0 8,5 0 1 0-1,-5 0 69 0-15,5 0 0 0 0,-5 0-129 0 0,5 0 1 0 0,-6 2-284 0 0,6 4 0 0 0,-5-4-169 0 0,5 3 91 0 0,-7-3-135 0 0,3-2 232 0 0,1 0-5 0 0,-6 0 1 0 0,12 0 13 0 0,-2 0 1 0 0,-3 0 32 0 0,2 0-224 0 0,-7 0 0 0 0,5 0 140 0 0,-3 0-195 0 0,-4 0 0 0 0,7 0-7 0 0,-4 0 130 0 0,-10 0 0 0 0,12 0-5 0 0,-7 0 0 0 0,2 0-12 0 0,9 0 1 0 0,-5 0 2 0 0,5 0 0 0 0,-8-2 0 0 0,3-3 1 0 0,-4 3-3 0 0,5-6 0 0 0,-9 8 1 0 0,8 0 1 0 0,-12 0 1 0 0,12 0 1 0 0,-16 0 0 0 0,16 0 0 0 0,-14 0 0 0 0,8 0-52 0 0,7 0-152 0 0,-5 0 75 0 0,6 0 59 0 0,-1 0-4 0 0,-13 0 42 0 0,12 0-27 0 0,-21 0 51 0 0,13 0 34 0 0,-6 0 7 0 0,8 0 84 0 0,0 0-20 0 0,0 0-93 0 0,0 0 4 0 0,7 0-89 0 0,-5 0 0 0 0,7 0-194 0 0,-3 0 113 0 0,-4 0 1 0 0,0 2-967 0 0,-8 4-2098 0 0,-7-4 317 0 0,11 5 2909 0 0,-13-7 0 0 0,5-7 0 0 0,-7-3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9:46:37.4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467 466 12676,'-17'-35'491,"5"-2"1,8 10-1,1-19 1,1 15 491,-1-12 0,2 16 0,-3-12-492,4 27 1,0 41-1,0 30 1,0 9-221,0-16 1,0-5-587,0 5 329,0-18 733,0 9-256,0-27 1,-13-52-1,1-23 1,-3-11-291,12 14-243,0 23-9,3-5 0,0 47 27,0 15 1,0 5-141,0 26 1,-4-5-202,1 8 1,0-2-33,3 0 152,0-17 401,-4 0-25,-5-28 1,-7-25-124,-3-23 1,4-16-55,9-2-173,1 16-11,5-16-38,0 32-61,0-8 140,-4 84 1,2-29-276,-4 50-82,4-37 407,-2 14 136,0-33 1,-1-11 95,-4-29 1,2-8 46,1-13 0,4-4-141,-1-8 0,2 14-80,1-8 34,0 24 22,4-9-3,-7 86 0,2-33-18,-8 52-128,4-35 54,1 15 123,0-25 17,-2 1-10,-3-26 1,1-27 2,2-23 1,2 2 25,4 1 0,0 2 148,0-11 184,0 14 22,0-12-470,0 36 0,-10 54 82,1 37 1,-3-5-338,9-19 1,-1-18-161,1 7 0,-2-4 710,-5 8-38,5-12 30,1 4-261,0-15 302,3-6 125,-7-47 146,7 15-170,-3-46-141,0 34-304,3-15 111,-4 7 27,5-7 11,-4 7-83,3 1-34,-7 10-40,7 0 67,-3 7-15,4-6-84,0 6-11,-4 2-156,3 4 174,-7 5 131,7-4-40,-8 3 32,8-8 26,-7 8-309,7-3 116,-7 3 94,7-3-459,-3 3 939,24 5-33,-10 2-84,15 7-188,-7-4-154,-3 0-70,12 0 119,-8 0 23,4 4-4,-1-3 71,-2 3 137,2-4 24,-7 0-145,2 0-119,2 0 144,0 0-23,8 0-31,-8-4-68,4-1 22,-5 0 10,5-4 13,-4 8 10,4-7-64,-5 7-2,-3-3-2,2 4 4,-3 0 1,5 0-16,-5 0-33,0 0 9,-1 0 32,1 0 65,5 0-41,-5-4-2,4 3-64,-8-3 56,7 4 24,-2 0 3,-1 0-20,-1 0-4,1 0-40,0 0 13,0 0 20,0 0-33,-1 0-23,-3 0-88,4-4 90,-1 3-135,-3-3 163,8 4-218,-8-5 80,3 4 150,0-3 53,-2 0-171,2 3 69,0-3-237,-2 4 284,6 0-8,-7 0-176,4 0 158,-1 0-9,-3-4-255,4 3 235,-1-7 149,-3 7 908,4-7-651,-9 31-296,-1-17-100,-8 28 53,3-15 29,-3 4-18,-1 9 31,4 1 52,-3 0 48,4-6-85,0 0-52,0-3 33,-4 3 56,3 1-16,-3 0-26,4-1-38,0-3 33,-4 3-44,3-4 5,-7 1 12,7-2-32,-8 1-25,8-4-61,-3 4-1,4-5 49,0 1 21,0-5-120,0 4 164,0-4 1,0 4-20,0 1-38,0-1-1,0-3 39,0-2 16,-4-4 19,3 5-3,-7 0-14,3 4-3,0 1-4,-3-9-19,2 2 0,-3-2 61,0 4 83,0 0 69,0-4-120,-5-6 12,4 0-43,-3 1 77,-1 4 79,8-4-14,-10-1-7,5 0-58,-7 2-99,0 3 98,3 0 47,-2-4 13,2-1 56,-3 0-75,-1-3-50,1 4-8,0-1 65,-1-3-25,-3 3 1,2-4-39,-7 0-7,8 0 18,-12 0 29,7-4-12,-8 3-39,4-3 15,0 4-40,5 0 18,-4-5 105,4 4-176,-5-7 18,4 7 20,2-3-22,3 4-4,5-4 16,-4-1 57,4 0-20,-4-3-41,-1 2-39,1 1-1,-1-3 49,5 7-10,-4-7 4,8 7-26,-3-3-29,0 4 8,2 0 9,-6 0 3,7 0 48,-4 0-35,1-4-18,3 3-948,-4-4 983,9-11 46,5 4-15,5-15-125,5 9-62,3-5 81,-3 4 223,3-4 40,-3 0-154,-5 4-31,3-8-80,-7 8 2,3-4 27,0 1 45,-3-2 10,3-4-135,-4 1-87,0-1 92,0 0-27,0 1 88,0-1-11,0 0-61,0 1-7,0 3-16,0-7 80,0 7 91,0-12-23,0 11-79,-4-2-22,3 5 4,-7 2 42,3-2-63,0 8-52,-3 0 35,7 1-873,-4 3 879,14-4 119,9 26 0,2-4 187,7 23 0,-8-8-79,8 14 1,-6-9-50,7 9 0,-6-9 23,3 12 1,-4-13 55,4 13 1,-2-17-160,4 10-121,-5-15 181,17 16 116,-5-18-40,8 3-46,3-11-106,-7-8 191,-1 0 76,-10-4-109,-4-6-130,-5-8-142,1-6-99,-1 5 17,1 1-41,-5 9-110,3 4 28,-6 1-642,2 4 0,-41-12 738,12 0 0,-28-14 0,21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9:46:37.9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12767,'11'30'-246,"9"8"0,-13-18 0,11 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6:55.617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0 12434 258905 44800,'32'0'-55'0'0,"-1"3"80"0"0,-4 3 1 0 0,-2-3 0 0 0,8 3 0 0 0,3-3 43 0 0,2-3 0 0 0,-2 0 22 0 0,5 0 1 0 0,1 0-64 0 0,12 0 1 0 0,5 2 0 0 0,-8 2 0 0 0,1 3-26 0 0,-5-2 1 0 0,-11-3 0 0 0,-3-2-45 0 0,3 0 1 0 0,2 0 0 0 0,1 2 0 0 0,-3 3-65 0 0,-3 1 0 0 0,3 1 49 0 0,11-7 46 0 0,5 0 0 0 0,-7 0 5 0 0,-5 0 1 0 0,-4 0 31 0 0,4 0 1 0 0,7 0 14 0 0,1 0-125 0 0,-1 0-89 0 0,-16 0 1 0 0,5 2-204 0 0,-9 5 17 0 0,-9-5 358 0 0,-9 7 0 0 0,0-9 0 0 0,2 0 0 0 0</inkml:trace>
  <inkml:trace contextRef="#ctx0" brushRef="#br0" timeOffset="757">20 404 12434 258905 44800,'21'-11'-71'0'0,"1"2"272"0"0,5 9-108 0 0,-5 0 0 0 0,10 0 83 0 0,-5 0 0 0 0,0 0 0 0 0,13 0-152 0 0,5 0 1 0 0,0 0-2 0 0,-5 0 71 0 0,5 0 0 0 0,-2 0-50 0 0,4 0 1 0 0,-4 0 0 0 0,-3 0-67 0 0,0 0 1 0 0,-6 2 0 0 0,0 3 25 0 0,2 2 0 0 0,-3-1 27 0 0,8-6 2 0 0,3 0 0 0 0,1 0 27 0 0,-4 0-25 0 0,-5 0 0 0 0,4 0 38 0 0,0 0 1 0 0,-13 0 49 0 0,0 0-135 0 0,-9 0 1 0 0,14 0 25 0 0,-5 0-184 0 0,-14 0 0 0 0,16 0-339 0 0,-9 0 292 0 0,1 0 1 0 0,10 0-783 0 0,-4 0 570 0 0,4 0 0 0 0,-2 0 429 0 0,5 0 0 0 0,-14 9 0 0 0,18 3 0 0 0</inkml:trace>
  <inkml:trace contextRef="#ctx0" brushRef="#br0" timeOffset="1451">61 788 12434 258905 44800,'22'-11'-141'0'0,"5"4"193"0"0,-4 5 1 0 0,17 2 21 0 0,0 0 0 0 0,8 0 0 0 0,5 0 0 0 0,-3 0-48 0 0,-1 0 0 0 0,-6 0 67 0 0,4 0 1 0 0,-4 0-108 0 0,-3 0 1 0 0,0 2-1 0 0,1 3 1 0 0,-1 1 22 0 0,0-1 0 0 0,-6-3 0 0 0,0-2 1 0 0,2 0-154 0 0,2 0 117 0 0,2 0 1 0 0,1 0 0 0 0,1 0-180 0 0,5 0 1 0 0,-4 0 0 0 0,4 0 0 0 0,-4 0-448 0 0,-3 0 440 0 0,1 0 0 0 0,1 0-213 0 0,5 0 104 0 0,-13 0 322 0 0,4 0 0 0 0,-9 0 0 0 0,3 0 0 0 0</inkml:trace>
  <inkml:trace contextRef="#ctx0" brushRef="#br0" timeOffset="1989">0 1172 12434 258905 44800,'41'9'-263'0'0,"-1"-7"0"0"0,3 7 315 0 0,4-9-38 0 0,-5 0 0 0 0,1 0 0 0 0,-9 0 0 0 0,2 0 27 0 0,2 0 1 0 0,2 0 0 0 0,1 0-19 0 0,-1 0 0 0 0,7-7 1 0 0,2 0-1 0 0,1 3-20 0 0,-1 2 26 0 0,7 2 0 0 0,-4 0 0 0 0,8 0-181 0 0,1 0 33 0 0,0 0 0 0 0,-8 0 1 0 0,-1 0-254 0 0,-3 0 1 0 0,5 0 371 0 0,-7 0 0 0 0,9 0 0 0 0,-4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6:59.18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1 12434 258905 44800,'32'0'-1876'0'0,"-2"0"2054"0"0,-3 0 1 0 0,-2 0-57 0 0,8 0-60 0 0,-7 0 1 0 0,4 0-1 0 0,-2 0 42 0 0,5 0 0 0 0,-2 0-27 0 0,3 0 1 0 0,7 0-148 0 0,6 0 117 0 0,-9 0 0 0 0,2 0-58 0 0,1 0 32 0 0,-9 0 0 0 0,7 0 1 0 0,-12 0-5 0 0,14 8 1 0 0,-2-5-3 0 0,7 4-2 0 0,-17-5 0 0 0,12-2 17 0 0,-14 0-40 0 0,13 0 1 0 0,-4 0 15 0 0,5 0-5 0 0,-6 0 0 0 0,-1 0 1 0 0,0 0-51 0 0,-19 0 0 0 0,12 2 9 0 0,-13 5-119 0 0,3-4 1 0 0,0 5-350 0 0,2-8 274 0 0,-12 9 234 0 0,20-7 0 0 0,-16 8 0 0 0,10-10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6:59.87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41 12434 258905 44800,'32'-2'-925'0'0,"-6"-5"1043"0"0,-2 4 1 0 0,-9-6 228 0 0,5 9-221 0 0,-4 0 1 0 0,16 0-32 0 0,-5 0 1 0 0,-3 0 0 0 0,10 0 94 0 0,2 0-187 0 0,-8 0 0 0 0,8-2 0 0 0,-6-2-21 0 0,1-3-59 0 0,-6 0 0 0 0,15 7 92 0 0,0 0-46 0 0,-8 0 0 0 0,18 0-145 0 0,-10 0 183 0 0,0 0 0 0 0,5 0-37 0 0,-4 0 0 0 0,-12 0 0 0 0,13 0-11 0 0,4 0-14 0 0,-15 0 1 0 0,9 0-106 0 0,-13 0 0 0 0,-3 0 1 0 0,8 2-937 0 0,-3 5 1096 0 0,-10-4 0 0 0,-2 14 0 0 0,-5-5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7:00.44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62 12453 257246 44392,'41'0'-76'0'0,"0"0"1"0"0,-2 0 170-676 0,2 0 0 676 0,-1 0 0 0 0,1 0 0 0 0,0-3 30 0 0,-2-4 0 0 0,2 5 28 0 0,-1-5-148 0 0,18 5 1 0 0,-14 1-1 0 0,5-4-5 0 0,-11-2 0 0 0,-11 0 0 0 0,7 7-65 0 0,1 0 0 0 0,-3 0 1 0 0,1 0-234 0 0,4 0 130 0 0,-8 0 1 0 0,2 0-136 0 0,-4 0 1 0 0,5 0-1 0 0,10 0-478 0 0,6 0 604 0 0,-6 0 1 0 0,2 0 176 0 0,-3 0 0 0 0,-14-9 0 0 0,11-2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7:01.08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81 12607 255662 41347,'33'0'-65'0'0,"1"0"1"0"0,-10-3-1 0 0,5-1 237 0 0,0-2-74 0 0,12-1 0 0 0,6 4-270 0 0,14-4 219 0 0,-23 5 0 0 0,18-8 0 0 0,-22 5-230 0 0,4-2 165 0 0,2 0 1 0 0,4 7 0 0 0,-2-2-92 0 0,-1-4 0 0 0,3 3 0 0 0,-10-4-210 0 0,4 5 1 0 0,-3 2 10 0 0,6 0 1 0 0,-5 0 0 0 0,14 0-263 0 0,-1 0 570 0 0,-16 0 0 0 0,14 0 0 0 0,-15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7:01.69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62 12501 253967 43390,'32'0'-563'0'0,"-3"-3"812"0"0,-9-4-143 0 0,1 5 1 0 0,1-7-130 0 0,5 9 129 0 0,-5 0 0 0 0,16 0-104 0 0,-4 0-8 0 0,13 0 1 0 0,2 0 0 0 0,7 0-46 0 0,-2 0 6 0 0,-9-8 0 0 0,11 5 0 0 0,-9-4 41 0 0,-1 5-58 0 0,-14 2 1 0 0,9 0-183 0 0,0 0 0 0 0,-4-2-172 0 0,4-5 0 0 0,-1 4-198 0 0,-6-3 473 0 0,14 4 1 0 0,-13 2 140 0 0,6 0 0 0 0,-5 0 0 0 0,-5 0 0 0 0,-3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7:32.584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86 2214 12148 201066 52337,'-26'-30'1347'0'0,"4"-6"0"0"0,8-14-627-271 0,0-6 1 271 0,5-6-464 0 0,9-2 0 0 0,0 3 1 0 0,0 4-1 0 0,0 7-23 0 0,0 6 1 0 0,0 1 0 0 0,0 0 0 0 0,0 1-37 0 0,0-1 0 0 0,0 1 1 0 0,0-1-1 0 0,0 1-57 0 0,0-1 1 0 0,0 0 0 0 0,0 1 0 0 0,0-1-68 0 0,0 1 1 0 0,0-1-1 0 0,0 1 1 0 0,0-1-62 0 0,0 0 0 0 0,0 6 1 0 0,0-6-12 0 0,0-9 1 0 0,0 0-166 78 0,0-5 1-78 0,0 3 78 804 0,0-3 1-804 0,0-4 72 844 0,0 4 0-844 0,0 5 1 0 0,0 2 12 457 0,0 5 1-457 0,0 3 0 0 0,0-1-11 234 0,0 1 0-234 0,0 6 0 350 0,0 1 1-350 0,0-1 5 320 0,0-6 1-320 0,0 6 21 296 0,0 1 13-61 0,0 18-19-59 0,0-11-15-107 0,0 25 194-10 0,0-6-17-59 0,0 37 0 0 0,0 5 1 0 0,0 24-29 0 0,0-7 1 0 0,0-3-1 0 0,0 0-67 0 0,0 3 0 0 0,0-7 0 0 0,0-8-111 0 0,0 3 1 0 0,0 12 0 0 0,0 4 39 0 0,0 0 1 0 0,0-9 0 0 0,0-9 0 0 0,0 2 19 0 0,0 2 0 0 0,0 7 1 0 0,0 5-9 0 0,0 5 1 0 0,0-7 0 0 0,0-15 0 0 0,0 3-19 0 0,0 2 1 0 0,0-4 0 0 0,0 1-27 0 0,0 8 1 0 0,0-9 0 0 0,0 9 6 0 0,0 2 1 0 0,0-12-1 0 0,0 8 6 0 0,0-3 1 0 0,0 10 0 0 0,0 4 6 0 0,0 1 1 0 0,2-10 0 0 0,3-10 1-46 0,2 3 0 46 0,0 2 0-700 0,-7 3 0 700 0,2-1-8-757 0,5 1 0 757 0,-4-8-43-472 0,4 1 29 103 0,5-10 1 369 0,-3 14 18-340 0,5-5 51 192 0,-4-13-54 133 0,-10 6-66-58 0,0-16-24 20 0,0 0 105 21 0,0-41 1 32 0,0 15-4 0 0,0-28 0 0 0,0 16-12 0 0,0-10 1 0 0,0 1 0 0 0,0-10-35 0 0,0-5 1 0 0,0 3 0 0 0,0-8 39 0 0,0 3 1 0 0,0 0-1 0 0,0 5-1 0 0,0-3 1 0 0,0 1 0 0 0,0 6 0 0 0,0 1 1 0 0,0-1 0 0 0,0 0 0 0 0,0 1 0 0 0,0-1 1 0 0,0 1 0 0 0,0-1 1 0 0,0 1-1 0 0,0-1-4 0 0,0 0 1 0 0,0 1 0 0 0,0-3-1 0 0,0-2-20 0 0,0-3 0 0 0,0 0 0 0 0,0 8 0 0 0,0-1-27 0 0,0 1 1 0 0,0-3 56 0 0,0-5 1 0 0,0 5 47 38 0,0-4 0-38 0,0 1-23 104 0,0-1 1-104 0,0 4-18 67 0,0-5 0-67 0,0 12 57 244 0,0 3 27-23 0,0 18-74-90 0,0-11-11-42 0,0 16-28-42 0,0 0 0-47 0,0 36 5 0 0,0 18 1 0 0,-3 13 0 0 0,-1-8 93 0 0,-4 3 1 0 0,1-1-1 0 0,7-6 1 0 0,0-1 123 0 0,0 1 1 0 0,0 0-1 0 0,0 1 1 0 0,0 4-172 0 0,0 1 0 0 0,0 8 1 0 0,0-5-1 0 0,0 0-24 0 0,0 0 1 0 0,0 7 0 0 0,0-2-1 0 0,0 5-15 0 0,0 1 0 0 0,0-1 0 0 0,0-3 0 0 0,-2-2-17 0 0,-5 2 0 0 0,5-5 1 0 0,-6 1-1 0 0,6-3 36 0 0,2-5 0 0 0,0 5 0 0 0,0-2 11 0 0,0-3 0 0 0,0 7 0 0 0,0 1 2-267 0,0-1 0 267 0,0-9 1 0 0,2-9 38-743 0,6 1 1 743 0,-6 11 0 0 0,5 1-27-437 0,-5-1 1 437 0,-2 6-1 0 0,0 0 8-319 0,0 1 1 319 0,3-8-38-432 0,4-4 0 432 0,-5-5-31-557 0,5 11 1 557 0,-2-4 8-524 0,2-2 0 524 0,-5-1 53-401 0,6 1 0 401 0,-4-1-33-376 0,3 1 1 376 0,-4 7-11-402 0,4-1 1 402 0,-5-6-126-276 0,-2-8 33 141 0,0-18-67 51 0,0 11 19-9 0,0-25 32-9 0,0 6 92 15 0,0-37 1 87 0,0-1 26-10 0,0-27 0 10 0,0 1 1 0 0,0-4 15 0 0,0 2 1 0 0,0 10-1 0 0,0-3 1 0 0,0 5-13 0 0,0 3 1 0 0,0-1-1 0 0,0 1 1 0 0,0-1 3 0 0,0 1 1 0 0,0-1-1 0 0,0 0 1 0 0,0 1-23 0 0,0-1 1 0 0,0-6 0 0 0,0-1 0 0 0,0 0-5 0 0,0-2 1 0 0,0 7 0 0 0,0-7 0 0 0,0 3-2 0 0,0-1 1 0 0,-2-7 0 0 0,-3 8-1 0 0,-2-1 6 0 0,2-2 0 0 0,3 7 0 0 0,2-7 0 0 0,0 2 8 0 0,0 1-1 0 0,0-1 1 0 0,0 7 0 0 0,0 1-8 0 0,0-1 1 0 0,0 1 0 0 0,0-1 0 0 0,0 1-5 0 0,0-1 0 0 0,-7 0 0 0 0,0-1-36 0 0,2-6 1 0 0,3 12-1 0 0,2-7 5 471 0,0-2 0-471 0,0 11 1 0 0,0-6 8 884 0,0 2 0-884 0,0-1 0 0 0,-3-1 4 744 0,-4-1 0-744 0,5 8 1 0 0,-8-3 12 639 0,1-7 1-639 0,7 10 0 0 0,-6-8 10 229 0,6 3 1-229 0,-5 0-5 34 0,0-3 0-34 0,-3 0-116 169 0,3 1 116 186 0,5-1 244 7 0,-7 10-236-135 0,9 3 0-227 0,0 30 14 38 0,0 14 1-38 0,0 9 35 0 0,0 20 0 0 0,0 4 1 0 0,0 15 23 0 0,0-6 1 0 0,0 4 0 0 0,0-8 0 0 0,0 0-1 0 0,0 2 69 0 0,0 0 1 0 0,0 3-1 0 0,0 7 1 0 0,0 0-123 0 0,0 0 0 0 0,7 7 0 0 0,0 0-10 0 0,-3-3 1 0 0,-1-2 0 0 0,-1-2 0 0 0,3-2 0 0 0,2-3-77 0 0,-2-2 0 0 0,-3-3 0 0 0,0 5 21 0 0,6-2 0 0 0,-6-3 1 0 0,5 5-1 0 0,-5-2 51 0 0,-2 2 1 0 0,0 0 0 0 0,0 0 0 0 0,0-2 0 0 0,0 2 22-510 0,0 3 1 510 0,0-5 0 0 0,3-3 0 0 0,1-2-20-1182 0,4-5 0 1182 0,-1 5 0 0 0,-7-2 0 0 0,0-3-14-663 0,0-2 0 663 0,2-2 0 0 0,3-1-11-620 0,2 1 0 620 0,0-8 0 0 0,-5 1 6-793 0,5 2 0 793 0,-4 11 9-800 0,4 8 1 800 0,-2 2 0 0 0,-1-2-3-644 0,3-7 1 644 0,1-13-12-386 0,-8-1 1 386 0,0-1-6-131 0,0 8 0 131 0,0-1-108-138 0,0 1-85-13 0,9-10 22 16 0,-7-2 75-70 0,8-19 0 205 0,-10-8 74-162 0,0-18 0 162 0,-3-17 0 0 0,-1-18 1 0 0,-3 2 36-11 0,2 2 0 11 0,3 2 1 0 0,2 0-1 0 0,0-1 4 0 0,0-6 0 0 0,0 5 0 0 0,0-7 1 0 0,-3 2 8 0 0,-4 1 0 0 0,5-8 1 0 0,-5 5-1 0 0,4-3 8 0 0,3-4 1 0 0,0-2-1 0 0,0-3 1 0 0,0-2-10 0 0,0-5 1 0 0,0 2 0 0 0,0-6 0 0 0,0 1 7 0 0,0 6 1 0 0,0 1 0 0 0,0 4 0 0 0,0-1 27 0 0,0 0 1 0 0,0 7 0 0 0,0 0 0 0 0,0 1-3 0 0,0 1 0 0 0,0-4 0 0 0,-2 7 0 0 0,-3-2-21 0 0,-2-5 1 0 0,0 4 0 0 0,7 1 0 0 0,-2 2-32 361 0,-6 5 0-361 0,6-5 0 0 0,-5 0 19 878 0,5-3 0-878 0,-5 8 0 0 0,-1-5-46 936 0,4 0 1-936 0,-1 12 20 865 0,-2-10 1-865 0,5 3 0 0 0,-8-10 0 868 0,1 7 0-868 0,6 5-4 343 0,-4 3 1-343 0,2-1-40 1 0,-2 1 1-1 0,5 6-293 0 0,-5 1-63 75 0,5 9 39 336 0,2-15-873-126 0,0 18-2990-241 0,0 2 4227-44 0,0 2 0 0 0,18 35 0 0 0,6-2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7:07.91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41 12319 216905 47485,'0'-22'4477'0'-596,"0"4"-4055"0"450,8 18 1 0 1,-5 18-140 0 62,4 8 0 0 1,-5 4-18 0 8,-2 3 1 0 1,0 1-124 0 15,0 6 0 0 1,0 1 0 0-1,0-1-258 0 35,0 0 0 0 0,0-6 68 0 23,0 0 0 0 0,0 0 71 0 0,0 6 1 0 0,0 1 21 0 0,0-2 0 0 0,0 2-43 0 0,0-1 1 0 0,0 1-36-41 0,0 0 1 41 0,0-2 88-522 0,0 2 0 522 0,0-7 73-556 0,0-1 1 556 0,0-6-17-460 0,0 7 0 460 0,0-8-58-539 0,0 8 0 539 0,0-7-51-688 0,0 7 0 688 0,0-7-51-751 0,0 7 0 751 0,0-7-402-731 0,0 6-338 14 0,0-17-1569-13 0,0 10 2356 51 0,0-23 0 679 0,-9 6 0 0 0,-2-9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7:12.76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142 183 12688 253373 39937,'30'-11'-420'0'0,"3"4"0"0"0,5 5 0 0 0,3 2 535 0 0,-1 0 1 0 0,1 0-1 0 0,-1 0 1 0 0,0 0-43 0 0,1 0 1 0 0,-5 0 0 0 0,2 0 0 0 0,4 0-3 0 0,1 0 0 0 0,2 0 1 0 0,0 0-65 0 0,2 0 1 0 0,0-7 0 0 0,-7 0 0 0 0,1 3-73 0 0,-1 1 0 0 0,1 1 0 0 0,-1-2 1 0 0,0-3 32 0 0,1 2 0 0 0,-8 3 1 0 0,1 2 5 0 0,2 0 0 0 0,4 0 21 0 0,7 0 1 0 0,-11 0-2 0 0,5 0-9 0 0,-23 0 15 0 0,9 0-79 0 0,-7 0 1 0 0,11 0-51 0 0,10 0 74 0 0,-19 0 62 0 0,-4 0 34 0 0,-54 0 1 0 0,9 2-1 0 0,-27 3 48 0 0,9 2 0 0 0,12-1-93 0 0,-1-6 1 0 0,7 0 0 0 0,-4 3-16 0 0,2 3 1 0 0,-3-3 0 0 0,3 6-28 0 0,-5 0 0 0 0,-2-7 0 0 0,7 5 15 0 0,-11-5 0 0 0,6-2 0 0 0,-8 0 19 0 0,-3 0 1 0 0,11 0 26 0 0,-6 0 0 0 0,4-2-10 0 0,-5-5 1 0 0,8 5 16 0 0,-1-5 1 0 0,7 5 48 0 0,-6 2 0 0 0,6 0 87 0 0,-7 0-124 0 0,9 0 0 0 0,-13-9-12 0 0,4-5 1 0 0,3 5-1 0 0,0 0 11 0 0,1 0-38 0 0,-5 7 1 0 0,10-7 0 0 0,-9 9 0 0 0,-2 0-59 0 0,-2 0 1 0 0,-2 0 0 0 0,-3 0-668 0 0,-4 0 730 0 0,13 9 0 0 0,-4 2 0 0 0,18 9 0 0 0</inkml:trace>
  <inkml:trace contextRef="#ctx0" brushRef="#br0" timeOffset="1413">1516 243 12334 225601 47101,'0'-31'821'0'0,"0"2"0"0"0,0 36-736 0 0,0 13 0 0 0,0 13 1 0 0,0 8-50 0 0,0-1 0 0 0,0-6 0 0 0,0 2-73 0 0,0 6 0 0 0,0-8 0 0 0,0 6 0 0 0,0-1-25 0 0,0-1 1 0 0,0-5-1 0 0,0 1 1 0 0,0 4-127 0 0,0 7 1 0 0,0-9 99 0 0,0 4 0 0 0,0-4 1 0 0,2 2-326-122 0,5-4 303-144 0,-5-5 54 36 0,7 0 0 230 0,-9-4 93-377 0,0 9 0 377 0,0-7 0-475 0,0 6-11 130 0,0-17-37 155 0,0 11 48 78 0,0-16-2-13 0,0 0 73-16 0,0 7-33 11 0,0-6 149-17 0,0-1-58 58 0,0-2 1 89 0,-2-32 42-167 0,-5-4-143 167 0,5-4 64 0 0,-7 11-91 0 0,9-9 1 0 0,-3 6 22 0 0,-3-4 0 0 0,3-13 0 0 0,-6-3 93 0 0,0 1-95 0 0,7-6 0 0 0,-9 15 18 0 0,4-14 0 0 0,5 11 1 0 0,-7-7 29 0 0,0-2 1 0 0,7 12-1 0 0,-5-10-63 0 0,5-2 1 0 0,2 11 0 0 0,0-8-118 0 0,0-3 0 0 0,0 9-229 0 0,0-11 0 0 0,0 9-129 0 0,0-9 1 0 0,0-3-403 0 0,0 3 1 0 0,2 2 831 0 0,5 12 0 0 0,-5-6 0 0 0,7 8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7:15.45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62 1 12384 244389 45920,'-25'3'-1002'0'0,"5"3"1335"0"0,13-3 1670 0 0,-2 6-1861 0 0,27-9 0 0 0,-2 0 111 0 0,18 0 1 0 0,-8 0-89 0 0,8 0 0 0 0,-7 2-60 0 0,7 5 0 0 0,6-5 1 0 0,7 5-112 0 0,-2-5 0 0 0,-9-2 0 0 0,-2 0-62 0 0,2 0 0 0 0,4 0 27 0 0,7 0 0 0 0,2 0 15 0 0,5 0 0 0 0,-4 0 0 0 0,-10 0 12 0 0,0 0 0 0 0,-6 0 4 0 0,0 0 0 0 0,2 0-14 0 0,11 0 1 0 0,-5 0 11 0 0,6 0 0 0 0,-13 0 11 0 0,-1 0 0 0 0,0 0 0 0 0,6 0 1 0 0,-6 0 4 0 0,-1 0 0 0 0,-6 0 1 0 0,7 0 40 0 0,-9 0-7 0 0,4 0 39 0 0,-18 0-77 0 0,7 0 12 0 0,-16 0-3 0 0,7 0-91 0 0,0 0-751 0 0,-7 0 0 0 0,7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9:47:20.0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646 303 12316,'-33'0'983,"6"0"-983,18 0 271,7 0-217,-25 0 5,22 0 300,-13 0-228,0 0 45,14-9-50,-32 7 74,13-7-106,-17 9-15,9 0 155,1 0-36,10 0-46,-9 0-27,7 0-20,-7 0 14,17 0-310,-6 0 425,61 9-149,-32-7-81,63 7 27,-49-9-112,22 9-15,-16-7 33,10 7-8,8-9 18,-24 0-96,20 0 255,-32 0-74,16 0-39,1-9 33,-8 7 28,7-16 109,-9 16 806,-8-7-937,-48 9-40,24 0 47,-50 0 20,57 0-13,-31 0 14,14-9-12,-1 7-50,-4-7 16,16 9-28,-9-9 18,0 7-83,-9-7 21,15 9 12,-22 0 29,5-9 26,6 6-23,-20-15 30,32 16-13,-16-16-31,0 16-48,15-16 29,-13 16-27,7-16 14,6 16 2,-12-7 12,23 9 14,-15 0-48,7-9 86,0 6-25,2-15 0,0 16 19,7-16-47,-16 16-79,16-16 113,-7 7 72,0 0-82,-3 2 94,1 36 117,2-21-61,9 48 29,0-29-76,0 15 15,0-2-41,0-15 1,0 15 10,9 2 31,-7-6 15,7 4-52,-9-9 13,0-6-55,0 6 26,0-9-79,9 0 37,-6-8-34,6 5-34,-9-5 14,0-1 21,0 7 154,18-16-66,-5-2-126,7-2 20,-2-7 6,-16 9-5,25 0 28,-4 0-38,8 0 21,7 0 5,-15 0-38,6 0-33,-9 0 33,9 0 26,3 0-4,-10 0 62,14 0-21,-31 0 60,30 0-94,-30 0 13,22-9-120,-16 7 37,0-7 27,16 9-37,-22 0 54,22 0 8,-16 0 39,0 0-16,7 0 115,-7 0-103,0 9 19,7-7 26,-6 7-31,-1-9 42,7 0-28,-7 9-35,0-7 27,7 7 10,-7-9-10,1 0-18,6 0-90,-7 0 18,0 0-29,7 0 14,-7 0-72,0 0-20,7 0 114,-6 0-11,-1 0-142,7 0 117,-7 0 133,0 0 19,7 0 4,-7 0-222,1 0 250,5-9-13,-14-2-41,6 0 137,-9-7-77,0 7-38,0-1 0,0-15 51,0 14 0,0-16 15,0 9-5,0-1-9,0 10 49,0-7 68,0 7-61,0-9-17,0-9-22,0 6-111,-9-6 110,6 9-184,-5 0 11,8 8 120,0-6-83,0 7 11,0 0 27,0-16 1,0 14-4,0-8 2,0 3 1,0 16-21,0-16 12,0 7-17,0 0 27,0-7 1,-9 7 1,-3-1-1,1 3 87,-7 9 160,7-9-156,-9 7 0,-18-7 115,-10 9-123,10 0 28,-9 0-4,16 0-105,-1 0-4,-6 0-4,-2 0 17,-12 0-8,10 0-9,-6 0 7,26 0 48,-16 0-16,15 0-56,-15 0 24,16 0-26,-7 0 33,9 0-10,8 0-6,-6 0-163,7 0 116,0 9-248,-7-7-262,7 7 79,0 0 158,-7-6 0,6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26.197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185 439 12505 240987 43294,'9'-18'-93'0'79,"4"5"1"0"0,12 9 0 0 0,4 1 0 0-1,1 2 194 0-49,0 1 0 0 0,1 0 0 0-1,0 0 0 0 1,3 0-97 0 4,0 0 1 0 1,2-1 0 0 0,4-2 0 0-1,0-1 48 0 10,-1-1 1 0-1,2 1-1 0 1,-5-1 1 0-1,1 1 79 94-10,2 2 1-94 0,-1-3-1 0 0,-1 1 1 0 0,-2 0 48 501-15,-2-1 0-501 0,5 2 0 0-1,0 3 1 0 1,3-1-71 408-17,0-2 1-408 1,2 0 0 0-1,2-2 0 0 0,1 0-78 90 0,4-1 0-90 0,1 3 0 0 0,-2-3 0 0 0,2-2-47 693 0,1-1 0-693 0,3 1 1 0 0,-2 0-1 0 0,0 2-29 698 0,0-2 1-698 0,-2 0 0 0 0,-3 1-1 0 0,-2 1 37 862 0,1 2 1-862 0,1-2 0 0 0,-6 2 0 0 0,0 1 78 308 0,-2-1 1-308 0,-5 3 0 0 0,1-2 0 0 0,1 0 4 104 0,1 0 1-104 0,-3 2-1 0 0,2-3 1 0 0,3-1-38 125 0,4-1 1-125 0,1 0 0 0 0,0 0 0 0 0,2-2-61 129 0,0 0 1-129 0,2 1-1 0 0,0 1 1 0 0,-1-1 25 775 0,1 2 0-775 0,-4-4 0 0 0,1 4 1 0 0,-1-1-22 512 0,-1 3 1-512 0,0-1-1 0 0,-5 1 1 0 0,0 0-40 687 0,-1 2 0-687 0,-2 1 1 0 0,0 0-1 0 0,1 0 43 397 0,0 0 1-397 0,-1 0 0 0 0,0 0 0 0 0,0 0 7 76 0,-2 0 1-76 0,3 0-1 0 0,-4 0 1 0 0,1 0-11 506 7,-1 0 1-506 0,3-1 0 0-1,-2-1 0 0 1,-1-2 61 353-2,1-2 1-353 0,-1 4-1 0-1,-1-2 4 135-1,0 0 1-135 0,7 3 0 0 0,-3-4 0 0 0,-3 2-20 469 10,-1 0 0-469 0,-3-1 0 0 1,0 4 0 0-1,0 0-60 532 0,0 0 1-532 0,1 0 0 0-1,-1 0 0 0 1,1-1-63 132 2,2-2 0-132 0,0 2 0 0 1,2-3 0 0-1,0 0 37 387 3,-3 1 1-387 1,3-3-1 0 0,-1 1 1 0 0,2 1 89 728-1,2 0 1-728 1,-3-1 0 0 0,1 3-1 0 0,-2-1-35 305 2,-1 1 1-305-1,4 0 0 0 1,0 0 4 185 31,2-2 1-185 0,-3 1-274 379 12,-6 3 1-379-1,-2-3 183 115-29,5 0 0-115 0,-5-4 126 0-20,-1 4-82 0-14,-8 0-171 0 0,4 3 199 0 0,-11 4 0 0 0,-15 0 32 0 0,-16 3 1 0 0,-12-3 0 0 0,-8-4 0 0 0,2 0 88 0 0,0 0 0 0 0,-3 1 0 0 0,-2 1 0 0 0,-1 2-25 0 0,-3-2 1 0 0,0 0 0 0 0,-2 0 0 0 0,1 1-60 0 0,3-1 0 0 0,-6 3 0 0 0,2-1 1 0 0,0 0-15 0 0,-1 1 1 0 0,-2-1-1 0 0,0-2 1 0 0,0 1 19 0 0,-1 0 1 0 0,2 1 0 0 0,-4 0 0 0 0,-1 1 56 0 0,-1-1 0 0 0,-3 2 0 0 0,0-1 1 0 0,-2 0 13 0 0,1 3 0 0 0,3-1 0 0 0,1 2 0 0 0,-1-1-48 0 0,-1-1 0 0 0,2 4 0 0 0,3-5 0 0 0,-1 3-18 0 0,1 1 1 0 0,4-4 0 0 0,-3 1 0 0 0,1-1 31 0 0,0 0 1 0 0,1 1 0 0 0,4-2-1 0 0,2 0 52 0 0,-1 3 0 0 0,-2-3 1 0 0,-2 1-1 0 0,-1 1 131 0 0,-1-2 0 0 0,-1 4 0 0 0,3-3 1 0 0,-2 2-162 0 0,1-1 0 0 0,-2 1 0 0 0,1-2 0 0 0,1 0-145-75 0,1 1 1 75 0,2-4 0 0 0,-1 2-1 0 0,2 1 81-370 0,1-1 1 370 0,0-2 0 0 0,2 3 0 0 0,1-2 9-447 0,0-2 0 447 0,1 2 0 0 0,2 0 1 0 0,-1-1-1-449 0,-2 1 1 449 0,0-3 0 0 0,1 4 0 0 0,-2-2 7-199 0,-1 0 1 199 0,-1 2 0 0 0,3-3-1 0 0,-2 1-42-660 0,-1-1 0 660 0,2-1 1 0 0,1-1-1 0 0,1 0 0-353 0,0 0 0 353 0,3 0 0 0 0,3 0 0 0 0,1 0 94-565 0,0 0 0 565 0,1 0 0 0 0,5 0 1 0 0,0 0 50-506 0,0 0 1 506 0,1-3-95-50 0,-5 0 0 50 0,0-2-58 0 0,-13 2 1 0 0,5 2-74-236 0,-1-2 1 236 0,2 2-9-616 0,1 1 1 616 0,4 0 581-318 0,3 0-161 270 0,10 0-274 48 0,4 0-562 0 0,13 0 0 0 0,2 1 432-24 0,10 2 1 24 0,7-2 0 0 0,13 2 242-203 0,5-2 1 203 0,3-1-1 0 0,-5 0 1 0 0,4 0-91-57 0,5 0 1 57 0,4 0 0 0 0,6-1 0 0 0,2-1-38 0 0,4-1 1 0 0,1-5 0 0 0,9 3 0 0 0,1-2-46 0 0,1 1 0 0 0,2 0 0 0 0,1-4 0 0 0,3 1 9 0 0,0 3 1 0 0,1-3 0 0 0,2 2 0 0 0,-2-1-4 0 0,2-2 1 0 0,1 4-1 0 0,-1 0 1 0 0,0 1-13 0 0,-1-1 0 0 0,-2 1 0 0 0,3-3 0 0 0,-2 3-5 0 0,-2 1 1 0 0,0-3 0 0 0,-1 3-1 0 0,0 0 11 0 0,-1-1 1 0 0,-3 1 0 0 0,-1 2 0 0 0,1-2 30 0 0,-1 2 1 0 0,0 0-1 0 0,1 0 1 0 0,0-2 13 0 0,2-2 0 0 0,-3 4 1 0 0,5-2-1 0 0,-3-1-19 60 0,-3-1 0-60 0,-1 1 0 0 0,-4-1 1 0 0,2 2-12 660 0,-1 2 1-660 0,-5-4-1 0 0,-1 1 1 0 0,0-1-9 830 0,-1 3 0-830 0,2-1 0 0 0,-4 0 0 0 0,-1-1-28 586 0,-1 1 0-586 0,-2 0 1 0 0,1 1-1 0 0,0-1-61 593 0,-1-1 1-593 0,0 1 0 0 0,-3-1 0 0 0,-1 0 55 391 0,-1-1 0-391 0,-2 3 0 0 0,3-2 0 0 0,0-1 32 894 0,-3 1 0-894 0,0 3 1 0 0,0-2-1 0 0,1 3 25 425 0,-1 1 0-425 0,-1-3 1 0 0,-2 0-1 0 0,-2 1-106 665 0,-4 1 0-665 0,-5 1 0 0 0,-1 0-222 632 0,1 0 403-544 0,-3 0 447-88 0,0 0 55 0 0,-9 0-440 0 0,-5 0-259 0 0,-41 0 1 0 0,12 0 0 0 0,-25 0-1 0 0,7 0 76 0 0,3 0 0 0 0,-5 0 1 0 0,-4 0-1 0 0,0 0 108 0 0,0 0 1 0 0,-6 0 0 0 0,1 0 0 0 0,0 0 9 0 0,-3 0 1 0 0,-3 0-1 0 0,1 0 1 0 0,-1 1-67 0 0,-2 2 1 0 0,-5-1 0 0 0,-1 3 0 0 0,1 1 10 0 0,-2-1 1 0 0,0-2-1 0 0,-4 4 1 0 0,0-1-8 0 0,-2 0 0 0 0,-2 3 0 0 0,0-4 0 0 0,-1 1 0 0 0,-2 1 1 0 0,3-1 0 0 0,-4 4-1 0 0,0 0-25 0 0,-2 0 1 0 0,-1-2 0 0 0,0 0 0 0 0,1-2 16 0 0,3 2 0 0 0,-2-1 0 0 0,5 1 0 0 0,0-2 62 0 0,2 2 0 0 0,0-3 0 0 0,-1 2 1 0 0,-2 1-91 0 0,2 0 1 0 0,-1 2 0 0 0,0-1 0 0 0,2-2 2 0 0,-1 0 1 0 0,3-2 0 0 0,3 3 0 0 0,2-3-7-276 0,5-1 0 276 0,-1 1 1 0 0,4-3-1 0 0,-2 1 22-519 0,1-1 0 519 0,4-1 1 0 0,0-1-1 0 0,1 0 63-355 0,1 0 1 355 0,0 0 0 0 0,1 0 0 0 0,0 0-20-457 0,3 0 0 457 0,-2 0 0 0 0,4 0 0 0 0,0 0-73-254 0,0 0 1 254 0,-3 0-1 0 0,4 0 1 0 0,1 0-79-579 0,1 0 0 579 0,1 0 1 0 0,0 0-1 0 0,0-1-122-249 0,0-2 1 249 0,3 1-1 0 0,2-4 1 0 0,0 1-273-609 0,3 0 1 609 0,0 1 0 0 0,-1-1 0 0 0,0 1-342-654 0,0 1 1 654 0,2 2-1 0 0,1 1 1 0 0,0 1-517-316 0,0 3 0 316 0,0 5 1324-472 0,3 8 0 472 0,3 1 0 0 0,3 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28.48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283 589 12453 237494 44386,'-11'-11'400'0'0,"2"2"1"0"0,16 9 0 0 0,6 0-63 0 0,8 0 1 0 0,3 0 0 0 0,4 2 46 0 0,6 1 1 0 0,-2-1-244 0 0,10 4 1 0 0,-3-2-1 0 0,3 1 153 0 0,-3-1 0 0 0,-9 0 11 225 0,9-4 1-225 0,-6 0 0 0 0,8 0 59 162 0,-1 0 1-162 0,-4 0 0 0 0,6 0-121 3 0,-1 0 0-3 0,-2 3 0 0 0,-9 0 0 0 0,2 0-65 137 0,0 2 0-137 0,5-4 0 0 0,-1 3 0 0 0,3-1-179 560 0,3 1 0-560 0,-2-1 0 0 0,3-3 0 0 0,-1 0-26 234 0,0 0 0-234 0,4 0 0 0 0,-3 0 1 0 0,0 0 88 606 0,1 0 1-606 0,1 0-1 0 0,-2 0 1 0 0,0 0 38 453 0,1 0 1-453 0,1 1-1 0 0,-1 1 1 0 0,3 1-7 366 0,3-1 1-366 0,1 0-1 0 0,-2-2 1 0 0,2 0-18 722 0,1 0 0-722 0,5 0 0 0 0,0 0 1 0 0,1 0-114 645 0,-1 0 1-645 0,-4 0 0 0 0,1 0 0 0 0,0 0 23 889 0,0 0 0-889 0,-3 0 0 0 0,0 0 0 0 0,-3 0 29 661 0,-3 0 1-661 0,-1 0 0 0 0,2 0 0 0 0,-3 0 4 662 0,0 0 0-662 0,-3-2 0 0 0,4 0 1 0 0,-2-1 25 144 0,0 1 1-144 0,1 0 0 0 0,-2 0 0 0 0,2-2 7 658 0,-2 2 1-658 0,2 1 0 0 0,-1 0-1 0 0,-1-1-12 441 0,-1-1 1-441 0,2-1 0 0 0,0 4 0 0 0,0 0-64 412 0,-2 0 1-412 0,-5-3 0 0 0,1 0 0 0 0,1 1 9 806 0,1 1 1-806 0,1 1 0 0 0,-1 0 0 0 0,1-1-1 286 0,0-3 0-286 0,0 3 0 0 0,0-3 0 0 0,0 1-8 603 0,0-1 0-603 0,0 0 1 0 0,0 2-1 0 0,0-2 21 603 0,0-2 0-603 0,1 3 1 0 0,1-2-1 0 0,2 0 1 239 0,1 3 1-239 0,1-2 0 0 0,2-1 0 0 0,1 1-7 761 0,2 0 1-761 0,4 0 0 0 0,-1 3 0 0 0,1-1-53 323 0,2-1 0-323 0,-3 0 0 0 0,0 3 0 0 0,-1-1-36 674 0,0-3 0-674 0,0 3 1 0 0,-4-2-1 0 0,1 2 50 432 0,0 1 1-432 0,-5-3-1 0 0,-2 0 1 0 0,-2 0 129 713 0,-1 2 0-713 0,-3 1 1 0 0,-2 0-54 332 0,0 0 0-332 0,4 1 0 0 0,-5 2-90 5 0,-2 0 1-5 0,-11 4-194 0 0,0 0 157 118 0,-7-3 337 49 0,-4 5 0-167 0,-17-5-187 18 0,-12 3 1-18 0,-9-3 0 0 0,-3-4 0 0 0,-1 0-26 0 0,0 0 1 0 0,1 0-1 0 0,-4 0 1 0 0,-3 0 27 0 0,-3 0 1 0 0,-1 1-1 0 0,2 1 1 0 0,-2 1 58 0 0,-1 0 1 0 0,-2-2 0 0 0,-3 0 0 0 0,1 1-56 0 0,-1 1 0 0 0,0 0 0 0 0,1-1 0 0 0,-2 0-69 0 0,-2 1 1 0 0,1 1 0 0 0,-3-2-1 0 0,0 2-4 0 0,0-2 0 0 0,-1 2 0 0 0,-3-1 0 0 0,-1 0-31 0 0,1-2 1 0 0,-1 2 0 0 0,1 0 0 0 0,0-1 88 0 0,-1-1 0 0 0,1 0 0 0 0,-1 2 0 0 0,2 0 3 0 0,2-1 0 0 0,-2-1 0 0 0,1-1 0 0 0,0 0-56 0 0,1 0 1 0 0,-2 3-1 0 0,2 1 1 0 0,-3-2-16-174 0,0-1 0 174 0,0-1 1 0 0,-1 0-1 0 0,1 0-49-632 0,-1 0 1 632 0,1 0 0 0 0,0 0 0 0 0,-1 0-16-887 0,1 0 0 887 0,-1 0 1 0 0,0 0-1 0 0,-1 0 43-752 0,2 0 1 752 0,-3 0 0 0 0,7 0 0 0 0,-1 0 30-1014 0,0 0 0 1014 0,4 0 0 0 0,-1 0 1 0 0,4 0-3-684 0,2 0 1 684 0,-1 0 0 0 0,2 0 0 0 0,0 0-69-935 0,0 0 1 935 0,3 0 0 0 0,-1 0 0 0 0,1 0-63-510 0,0 0 1 510 0,2 0 0 0 0,2 0 0 0 0,-2 0 53-705 0,0 0 0 705 0,-1 0 0 0 0,1 0 1 0 0,0 0 77-791 0,2 0 1 791 0,1 0 0 0 0,-2 0 0 0 0,1 0 4-457 0,3 0 0 457 0,-2 0 0 0 0,3 0 0 0 0,1 0 20-931 0,-1 0 1 931 0,-1-1-1 0 0,1-1 1 0 0,1-3-80-763 0,-1 0 1 763 0,-2-1-1 0 0,3-1 1 0 0,-2 1-5-278 0,-1 2 1 278 0,-3 1 0 0 0,-2 2-1 0 0,-2-1-23-752 0,2-2 0 752 0,-2 1 0 0 0,1 3 0 0 0,0 0-12-744 0,-2 0 1 744 0,8 0 0 0 0,-3 0 0 0 0,1 0-46-597 0,0 0 1 597 0,2-1 0 0 0,1-1 0 0 0,-1-1-139-899 0,1 1 1 899 0,1-3 0 0 0,2 1 0 0 0,0 0-376-434 0,1-1 0 434 0,-5 2 0 0 0,-1 3-493-257 0,-1 0 1 257 0,5 0 0 0 0,7 1 1143-790 0,-1 2 0 790 0,-1 7 0 0 0,-2 5 0 0 0</inkml:trace>
  <inkml:trace contextRef="#ctx0" brushRef="#br0" timeOffset="1624">1285 141 12360 241340 46474,'-19'-10'-2278'0'0,"-1"1"2634"0"0,1 3 248 0 0,4-2 403 0 0,1 2 150 0 0,8 1-510 0 0,2 1 394 0 0,0 4-565 0 0,20 0 1 0 0,-10 0-87 0 0,20 0 1 0 0,2 0-251 0 0,8 0 0 0 0,1 0 0 0 0,-2 0 0 0 0,-2 0-44 0 0,-3 0 0 0 0,-1 0 0 0 0,1 0 1 0 0,0 0-18 0 0,2 0 0 0 0,2-4 0 0 0,3 1 0 0 0,-2 0 27 0 0,2-2 0 0 0,2 4 0 0 0,2-3 0 0 0,2 1 35 0 0,2 0 0 0 0,-6-1 0 0 0,2 4 0 0 0,1 0-92 0 0,1 0 0 0 0,-1 0 0 0 0,2 0 1 0 0,-2 0-57 0 0,-1 0 1 0 0,-1 0 0 0 0,4 0-1 0 0,-4 0 33 0 0,-2 0 1 0 0,2 0 0 0 0,-4 0 0 0 0,2 0 17 0 0,0 0 0 0 0,1 0 0 0 0,-1 0 0 0 0,-1 0-1 0 0,-1 0 0 0 0,-2 0 1 0 0,3 0-1 0 0,-1 0-22 243 0,1 0 1-243 0,-3 0-1 0 0,1 1 1 0 0,-1 2-76 384 0,1 0 1-384 0,-4 1 0 0 0,2-2 0 0 0,-2 2-51 247 0,2-2 1-247 0,-3 2 0 0 0,3-1-1 0 0,0-1 11 739 0,-1 0 1-739 0,1-2-1 0 0,-4 0 1 0 0,0 0 72 454 0,0 0 0-454 0,0-4 0 0 0,1 1 0 0 0,-1 0 44 100 0,0-2 0-100 0,0 3 0 0 0,0-3 0 0 0,1 1 38 486 0,-1 1 1-486 0,-3-1 0 0 0,0 1-1 0 0,1 1-39 743 0,1 1 0-743 0,3-3 0 0 0,3 1-7 272 0,1 1 1-272 0,3 0 0 0 0,-4 0-12 48 0,2-2 0-48 0,-4 1 1 0 0,-4 3 42 424 0,6 0 0-424 0,-5-1 94 626 0,10-2 0-626 0,-5 2 34 226 0,9-3 0-226 0,-3 3-179 3 0,-2 1 1-3 0,-2 0 19 0 0,0 0 0 0 0,-2 0 1 0 0,2 0-47 226 0,-3 0 1-226 0,-5 0 69 674 0,1 0 0-674 0,1 0 0 0 0,5-1 57 363 0,-6-2 1-363 0,-3 2-58 58 0,-3-2 0-58 0,2 2-157 0 0,4 1 1 0 0,0 0-160 0 0,0 0 0 0 0,-3-1-282 9 0,0-3 1-9 0,-3 2-640 373 0,3-4 1-373 0,-4 5-1432 426 0,4 1 2627-386 0,-13 4 0-40 0,0 6 0 0 0,-13-1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31.416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130 39 12409 237008 45357,'-10'-15'2108'0'0,"0"1"-287"0"0,1 9-772 0 0,-1 0-315 0 0,5 5 51 0 0,0 5 1 0 0,5 3 87 0 0,0 12 0 0 0,0-2-345 0 0,0 11 1 0 0,0 2-194 1351 0,0 1 0-1351 0,1 3 0 0 0,1-5 163 484 0,2-2 1-484 0,2-3 117 4 0,-3 4-506-4 0,1 3 0 0 0,-4 0 95 0 0,0 0 1 0 0,0-7 0 0 0,1 3 18 0 0,2-3 0 0 0,-2-1-127 300 0,2-1 0-300 0,-2 5 0 433 0,-1 4 0-433 0,4-2 197 7 0,-1-5 1-7 0,1 0 11 0 0,0 1 0 0 0,-3 2 35 0 0,2-2-272 0 0,-2-2-33 0 0,-1 0 3 0 0,0 4-65 0 0,0-11-59 0 0,0 15 1 0 0,1-19 5 0 0,2 6 104 0 0,-2-2 1 0 0,4 1 101 184 0,-5 1 1-184 0,1-4 106 260 0,2 8-112-248 0,-2-5 0-12 0,3 5 61 0 0,-4 0 0 0 0,0-7-207 0 0,0 10-266 0 0,0-11-646 0 0,0 12-1504 0 0,0-15 150 0 0,0 15 0 0 0,1-18 2290 0 0,3-3 0 0 0,5-14 0 0 0,7-17 0 0 0</inkml:trace>
  <inkml:trace contextRef="#ctx0" brushRef="#br0" timeOffset="2022">91 59 12409 250854 45357,'-11'-6'4824'0'0,"3"11"-3944"-1393"0,25-3-114 1298 0,0 2 0 95 0,9-6 74-1068 0,-6-4 1 1068 0,3 2 130-5408 0,3-2-613 2743 0,0 4 0 2665 0,-8-3 212-364 0,1 5 1 364 0,3 0-207 0 0,7 0 0 0 0,4 0 41 0 0,3 0 1 0 0,-1 4-246 0 0,0-1 1 0 0,-3 1-47 0 0,0-1 1 0 0,2 0-73 0 0,-2 3 1 0 0,1-1-1 0 0,-4 2 78 0 0,0-4 1 0 0,-2-2 19 0 0,2-1 1 0 0,3 0-31 0 0,6 0 0 0 0,1 1-107 0 0,0 3 0 0 0,-3-3-22 0 0,0 2 0 0 0,-4-2 73 0 0,4-1 0 0 0,-2 0 25 0 0,2 0 0 0 0,-2 0 38 0 0,-5 0 1 0 0,-1-1-48 0 0,-2-2 1 0 0,2 2-118 0 0,-2-3 0 0 0,-4 2 19 0 0,0-1 0 0 0,-2 1 27 0 0,6-5 1 0 0,-7 5 16 0 0,4-1 1 0 0,-11 1-71 0 0,4-2 0 0 0,-1 3-175 0 0,8-2 95 0 0,-7 2 65 0 0,11 1 253 0 0,-11 0 323 0 0,4-4 148 0 0,-6 3-219 0 0,-9-4-129 0 0,0 5-378 0 0,-5 13-46 0 0,-5-5 0 0 0,3 11 176 0 0,-4-6 1 0 0,2 3 51 0 0,-2 7 0 0 0,-1 2-45 0 0,-2 4 1 0 0,2 2-70 0 0,1 1 0 0 0,4-1 47 0 0,-2 5 0 0 0,3-1 0 0 0,1 0 78 0 0,0-2 1 0 0,-3-5-9 0 0,0 1 1 0 0,-1 2-103 0 0,4 8 1 0 0,0-4 3 0 0,0-3 1 0 0,2-5-63 0 0,1-1 1 0 0,-2-3 83 0 0,2 3 1 0 0,-2-2-38 0 0,-1 5 0 0 0,-3-8-76 0 0,0 5 1 0 0,-1-2-166 0 0,4 9 0 0 0,0-9 94 0 0,0 2 0 0 0,0-9-59 0 0,0 6-40 0 0,5-9 175 0 0,0 13 1 0 0,2-14-113 0 0,-1 6-55 0 0,1-6-3 0 0,2 10 13 0 0,-3-7 84 0 0,-2 4 213 0 0,-4-6-117 0 0,0-9 323 0 0,-9-1-111 0 0,-1-4-168 0 0,-14 0 1 0 0,2 0-20 0 0,-4 0 0 0 0,7 0 24 0 0,-4 0 0 0 0,7 0 41 0 0,-7 0 0 0 0,7-1 87 0 0,-7-2 0 0 0,4 2-35-57 0,-7-2 1 57 0,6 2-50-57 0,-2 1 0 57 0,7-1-26 0 0,-5-3 0 0 0,-2 3-29 0 0,-4-2 0 0 0,-3 2 46 0 0,-3 1 1 0 0,0 0 25 0 0,-3 0 1 0 0,3 0-13 0 0,0 0 0 0 0,2 0-27 0 0,1 0 0 0 0,-1-3-35 0 0,1-1 0 0 0,3 0-17 0 0,0 1 0 0 0,0 2 17 0 0,-3-3 1 0 0,-3 3 8-432 0,-1 1 0 432 0,-4 0 1-3165 0,2 0 1 3165 0,1 0 0-467 0,2 0 0 467 0,-3 0-11-12 0,-1 0 1 12 0,4 1 0 0 0,1 2-35-8 0,0 0 0 8 0,9 1 0 0 0,-5-2 3 0 0,2 2 0 0 0,0 0-56-250 0,-4-1 1 250 0,-5-2-209-1664 0,-2 3 0 1664 0,0-3-411-278 0,0-1 1 278 0,4-1-811-92 0,6-3 0 92 0,3-2-517-439 0,7-7 1 439 0,8 1-1 0 0,11-3 2044-870 0,9 1 0 870 0,6 1 0 0 0,1 3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37.08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88 225 12481 215015 43798,'-12'-20'2834'0'0,"3"1"-1120"0"0,5 8-94 0 0,0-6-1110 0 0,8 15 0 0 0,5-2 1 0 0,4 15 219 0 0,-1 8 1 0 0,-1 3-434 0 0,-2 11 1 0 0,0-2 0 0 0,-1 7-1 0 0,-2-7 69 0 0,2-4 0 0 0,-3-4 1 0 0,2 5-76 0 0,0 6 1 0 0,2-5-179 0 0,1 10 1 0 0,-1-4 0 0 0,0 5 0 0 0,-2-8 53-40 0,0-6 1 40 0,-5 3-57-543 0,1 3 0 543 0,2 2 0 0 0,-2 7 62-368 0,-1-1 1 368 0,0-9 20-332 0,2 8 1 332 0,-3-4 24-570 0,2 7 0 570 0,1-5 21-669 0,-1-1 1 669 0,1-2-104-554 0,-4 2 1 554 0,0-3-66-305 0,0-3 36 224 0,0 3 0 81 0,-4-9 9-44 0,1 2 1 44 0,-4-6 66-235 0,0 6 0 235 0,2-4-47-387 0,-2 1 1 387 0,4-3-68-363 0,-4 0 0 363 0,1-4 40-281 0,-4 0-65 75 0,5-4 1 206 0,-4 3 36-112 0,3-2-102 12 0,1-6 37-11 0,-3 6-10-19 0,2-4 0 130 0,-3 3 22-144 0,-1 4-42-2 0,0-8 1 146 0,0 6 247-150 0,1-4 26-65 0,-1-5-73-21 0,-4 8 130 36 0,7-12 1336 130 0,-1 4-1484 70 0,25-5-226 0 0,-4 0 1 0 0,13 0 51 0 0,-7 0 1 0 0,-3 0 28 0 0,6 0 0 0 0,1 0 55 0 0,6 0 1 0 0,0 0-36 0 0,1 0 0 0 0,-2-1 1 0 0,-1-3 12 0 0,-1-2 1 0 0,-4 1-4 0 0,4 2-54 0 0,0 2 1 0 0,-3 1-1 0 0,0 0 1 0 0,-7 1-14 0 0,7 2 1 0 0,-4-1 19 0 0,7 1 23 0 0,-4 2 1 0 0,-1-4-34 0 0,-1 3 1 0 0,-5-3 1 0 0,8-1 0 0 0,-4 0 1 0 0,7 0 34 0 0,1 0 0 0 0,-3 1 16 0 0,-1 2 1 0 0,3-2-1 0 0,3 2 0 0 0,-5-3-35 0 0,5-3 0 0 0,-10 2-33 0 0,10-2 0 0 0,-10 2-5 0 0,7 1 1 0 0,-9 0-17 0 0,6 0 26 0 0,-5 4 1 0 0,11-3-50 0 0,1 2 1 0 0,-8-2 32 0 0,4-1-81 0 0,-11 0-42 0 0,8 0 1 0 0,-8-1 7 0 0,5-2 57 0 0,-5 2 1 0 0,-3-4-168 0 0,-3 1 66 0 0,-5 3 301 0 0,13-7-166 0 0,-11 6-270 0 0,9-2 206 0 9,-6 4 19 0 85,-3 0-272 0-76,2 0 222 0 41,-2-4 331 0 18,-1 3 91 0 16,4-4-289 0-16,0-3 1 0 1,7 0-90 0 3,3-8 1 0-1,-4 3 74 0-38,-2-3 1 0 0,-2 3 67 0-34,-1-3 1 0 0,-1 6 70 0-8,1-3-95 0 0,-4 9-116 0 0,2-9-211 0 0,-2 3 160 17 0,8-5 157 18 0,-3 0-40 19 0,-2 5 122 91 0,0-3 58 28 0,-4 2-4 6 0,9-8-113-122 0,-7 3 75-46 0,6 7-52-11 0,-12 0-65 0 0,8 4 24 88 0,-8-1-413-21 0,3 2 406 4 0,0 0 43-71 0,2 2 239 54 0,-1-6 198 10 0,-1 7-447-57 0,-4-8-6-1 0,0 4 208 75 0,0-9 180 51 0,0-2-238-80 0,0-3-8-14 0,0-5 38 43 0,0-1 0-81 0,0-4-40 132 0,0 0-191 5 0,0 8 50-12 0,0 3-30 70 0,0 0 0-195 0,-1 8 0 164 0,-2-6 0 10 0,2 6 0-23 0,-3-4 0 19 0,4-4 0 24 0,0 6 0-194 0,0-15 0 304 0,0 4 0-304 0,3-1 0 376 0,0-2 0-376 0,0 3 0 379 0,-3-3 0-379 0,0 4 0 215 0,0-4 0-215 0,0 6 0 79 0,0-2 0-79 0,0 1 0 140 0,0-8 0-140 0,2 9 0 0 0,0-3 0 330 0,1 0 0-330 0,0 6 0 532 0,-3-6 0-532 0,0 3 0 540 0,0-5 0-238 0,0-1 0-124 0,0 5 0-178 0,-3-6 0 237 0,0 4 0-237 0,-1-4 0 162 0,4-2 0-162 0,0 0 0 194 0,0 0 0-194 0,0-1 0 399 0,0 1 0-399 0,0 0 0 517 0,0 0 0-517 0,0 6 0 489 0,0 0 0-489 0,0 7 0 391 0,0-7 0-391 0,2 7 0 266 0,1-6 0-41 0,-2 12 0 8 0,3-16 0-14 0,-4 18 0 32 0,0-6 0-50 0,0 10 0 96 0,-13 13 0-109 0,1-3 0-188 0,-16 5 0 106 0,2-5 0-106 0,2-2 0 0 0,2 2 0 0 0,0-4 0 0 0,-1 2 0 0 0,5 0 0 0 0,-5-1 0 0 0,4 0 0 0 0,-7-3 0 0 0,0 1 0 0 0,-3 3 0 0 0,-2 1 0 0 0,-1 5 0 0 0,5-4 0 0 0,-2 1 0 0 0,3-4 0 0 0,-2 2 0 0 0,-1 0 0 0 0,5-2 0 0 0,-5-3 0 0 0,-6 0 0 0 0,-4 0 0 0 0,-3 0 0 0 0,0 0 0 0 0,2 0 0 0 0,-3 0 0 0 0,3 0 0 0 0,2 0 0 0 0,3 0 0 0 0,3 0 0 0 0,1 0 0 0 0,9-3 0 0 0,-1-1 0 0 0,3 1 0 0 0,-6 3 0 0 0,-4 0 0 0 0,5 0 0 0 0,-4 0 0 0 0,7 0 0 0 0,-7 0 0 0 0,2 3 0 0 0,-2 1 0 0 0,4 3-411 0 0,1-6 308 0 0,5 4 1 0 0,3-6 136 0 0,-1-3-50 0 0,6 3 1 0 0,-6-7-653 0 0,1 1 110 0 0,4 3 1 0 0,-13-2-239 0 0,3 3 0 0 0,-1 2-133 0 0,-10-2 260 0 0,5 2-257 0 0,3 1 600 0 0,3 0 326 0 0,15 0 0 0 0,-1 0 0 0 0,8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38.31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20 0 12385 241603 45892,'-11'5'3798'0'0,"2"0"-1847"0"0,9-5-1086 0 0,13 0 1 0 0,-1 1 111 0 0,11 2-637 0 0,-7-2 0 0 0,-1 5-15 0 0,-2-3 1 0 0,0-2 0 0 0,7 2 173 0 0,3-2 0 0 0,1-1-262 0 0,2 0 1 0 0,3 3 0 0 0,5 1-62 0 0,0-2 0 0 0,-4-1-56 0 0,2-1 0 0 0,-6 0 121 9 0,7 0 1-9 0,-4 3-2 65 0,6 0-123-63 0,1 1 0-2 0,-3-4-21 0 0,-1 0 1 0 0,0 0-6 33 0,7 0 0-33 0,-3 0 30 271 0,0 0 0-271 0,-2 0 2 178 0,2 0 0-178 0,1 0 30 282 0,-5 0 1-282 0,5 0-98 48 0,-1 0 0-48 0,-6 0 0 0 0,0 0 33 14 0,2 0 0-14 0,-10 0-76 138 0,4 0 0-138 0,1 0 27 147 0,6 0 1-147 0,-6-4 0 0 0,-2 0 14 0 0,3-1 1 0 0,-4 1-53 114 0,-2-2 1-114 0,1 4-336 341 0,6-1 0-341 0,-3 2-1605 40 0,0 1 302-38 0,-9 0-2776-2 0,6 0 760 0 0,-16 0 3651 0 0,10 4 0 0 0,-11 1 0 0 0,8 5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39.09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39 10 12398 245359 45586,'-20'0'2634'0'0,"6"0"937"0"0,9 0-2884 0 0,23 0 0 0 0,-1 0 0 0 0,17 1 205-4 0,-1 2 1 4 0,-6-2-316-118 0,2 3 1 118 0,3-2-230-28 0,3 1 0 28 0,3-2 0 0 0,0 2-114-2 0,-2-2 1 2 0,-5-1-1 0 0,-3 0-111 0 0,3 0 1 0 0,-2 0-1 0 0,-1 1-70 0 0,2 3 0 0 0,-5-3 1 0 0,-2 2-36 0 0,2-2 1 0 0,-2-1 0 0 0,3 0-27 0 0,1 0 1 0 0,-1 0 72 0 0,3 0 1 0 0,2 0-1 0 0,3-1 48 0 0,-4-2 1 0 0,-2 2 70 0 0,1-3-218 0 0,2 3 0 0 0,3 1 62 0 0,-5 0 0 0 0,-11 0 1 0 0,7-1-144 0 0,-2-2 151 0 0,-6 2 1 0 0,3-3-29 0 0,-1 4 0 0 0,3-4 186 0 0,7 1-171 0 0,-2 0 1 0 0,2 2-66 0 0,-6-2 1 0 0,2 1-207 0 0,1-1 69 0 0,2 2 0 0 0,-2 1-484 0 0,0 0 1 0 0,0 0-1147 0 0,3 0 1 0 0,3 0-694 0 0,1 0 1 0 0,-7 0 2501 0 0,-4 0 0 0 0,6 0 0 0 0,6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7:36.755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5683 171 12283 203569 48414,'0'-24'3919'0'0,"0"5"1"0"0,0 52-3608 0 0,0 10 0 0 0,0 9 1 0 0,0-9-52 0 0,0-1 1 0 0,0-6 0 0 0,0-1 57 0 0,0 3 0 0 0,0-5-199 0 0,0 2 0 0 0,0 1 0 0 0,2 7-108 0 0,5-1 0 0 0,-5-6-185 0 0,5-1 1 0 0,-4 0-39 0 0,-3 8 245 0 0,9 0 0 0 0,-6-8-81 0 0,4 1 1 0 0,-5-8 26 0 0,-2 7 1 0 0,0 1-16 0 0,0 6 0 0 0,0 1 1 0 0,0 0-41-141 0,0-1 72-148 0,0 1 0 289 0,0-8 0 0 0,0 1 49-409 0,0 1 1 409 0,0-3-7-639 0,0 1 0 639 0,0-14 15-645 0,0 8 14 130 0,0-10 139 241 0,0 2-181 126 0,0-12 0 148 0,0-42 57-143 0,0-9 0 143 0,0-3-29 0 0,0 9 0 0 0,0 1 0 0 0,0-8 22 0 0,0 1 1 0 0,0 6 0 0 0,0-2-48 0 0,0-7 0 0 0,2 8-48 0 0,6-13 0 0 0,-6 3 1 0 0,5-10 2 0 0,-5 7 0 0 0,-2 10 1 0 0,0-3 0 0 0,0 13 1 0 0,0-13 4 0 0,0 3 1 0 0,0 7 9 0 0,0-3 0 0 0,0 1-15 0 0,0-8 0 0 0,0 1-46 0 0,0-1 0 0 0,0 8 56 0 0,0-1 1 0 0,0 8 48 0 0,0-8 207 67 0,0 20-237 167 0,0-22 2-3 0,0 33 11-72 0,0-23 78-8 0,0 26 67-26 0,0-27-54-89 0,0 24 104 7 0,-9-23 83 89 0,7 26 1248 61 0,-8-8-1174 467 0,10 39 0-660 0,0-10-177 0 0,0 23 0 0 0,0 5 1 0 0,0 10-37 0 0,0 5 1 0 0,0-13-187 0 0,0 1 0 0 0,0-17 0 0 0,0 10-1 0 0,0-3 0 0 0,0-7 0 0 0,0 5 37 0 0,0 7 0 0 0,0-3 0 0 0,0 10 6 0 0,0 0 0 0 0,0-14 1 0 0,0 5-17 0 0,0-3 1 0 0,-2-7 0 0 0,-3 3-17 0 0,-2 1 0 0 0,0-11-40 0 0,7 3 1 0 0,0-8 8 0 0,0 14 0 0 0,0-6 30 0 0,0 6 0 0 0,0-6-15 0 0,0 6 1 0 0,0-14-121 0 0,0 8-318 0 0,0-20 43 0 0,0 20 241-94 0,0-17 229-34 0,0-1 0 128 0,0-34-32-34 0,0-20 0 34 0,0-4-27 0 0,0 4 0 0 0,0-2 0 0 0,0-11 10 0 0,0 6 1 0 0,0 5 0 0 0,0 0-3 0 0,0-5 1 0 0,0 13 0 0 0,0-6 0 0 0,0 3 0 0 0,0 0-20 0 0,0-3 0 0 0,0-2 0 0 0,0-2-9 0 0,0-3 1 0 0,0 8-1 0 0,0 4-73 0 0,0-7 1 0 0,0 9-120 0 0,0-6 1 0 0,0 4-878 0 0,0-5-900 0 0,0 10-339 0 0,0 3 1559 0 0,0 18 0 0 0,-19 40 0 0 0,-5 19 0 0 0</inkml:trace>
  <inkml:trace contextRef="#ctx0" brushRef="#br0" timeOffset="1435">170 64 12293 196575 48162,'-21'-23'9205'0'0,"9"-6"-7562"0"0,3 27 470 0 0,9-7-896 0 0,19 9-288 0 0,-14 0-560 0 0,32 9 0 0 0,-20-4-228 0 0,18 9 0 0 0,-13-9-292 0 0,6 2 1 0 0,-7-2-280 0 0,15 2 1 0 0,-15-5-64 0 0,7 5 1 0 0,-6-5 220 0 0,13-2 0 0 0,-6 0-266 0 0,6 0 315 0 0,-9 0 178 0 0,5 10-168 0 0,-10-8 353 0 0,-9 8 815 0 0,-3-10-388 0 0,-37 0 1 0 0,2-7-252 0 0,-24 0 0 0 0,13-1 0 0 0,1 8-29 0 0,-2 0 0 0 0,5 0 0 0 0,-2 0 224 0 0,-3 0 0 0 0,-5 3-211 0 0,-6 4 1 0 0,4-2-453 0 0,-5 9-468 0 0,5-9-1804 0 0,12 4 299 0 0,2-9 0 0 0,31 2-224 0 0,14 5 2349 0 0,5 5 0 0 0,12 28 0 0 0,-10 5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39.82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55 10 12252 240715 49235,'-19'-5'1621'0'0,"8"0"-457"0"0,-7 5-236 0 0,16 0 1 0 0,-2 1 17 0 0,17 3 1 0 0,-2-3-182 0 0,15 2 0 0 0,2-2-101 0 0,8-1 1 0 0,1 0-331 0 0,2 0 1 0 0,-6 0 0 0 0,0 0 125 0 0,5 0 0 0 0,-7 0-236 0 0,5 0-67 0 0,-7 0 1 0 0,3 0 8 0 0,-3 0 1 0 0,2 0 2 0 0,8 0-179 0 0,-9 0 0 0 0,4 0-83 0 0,-5 0 1 0 0,-1 0 0 0 0,7 0-3 0 0,3 0 0 0 0,-7 1 19 0 0,-5 2 95 0 0,4-2 0 0 0,-7 4 0 0 0,6-5-9 0 0,3 0 0 0 0,-4 3-6 0 0,4 0 0 0 0,2 0-86 0 0,8-3 76 0 0,-11 0 0 0 0,3 0 1 0 0,-13-1-1 0 0,3-1-47 0 0,1-1 1 0 0,-3-1 0 0 0,3 1-112 0 0,2 0 1 0 0,-5-1-406 0 0,8 1-1568 0 0,-8 2 1299 0 0,-2-4-2376 0 0,-11 5 668 0 0,-4 0 0 0 0,-14 9 2546 0 0,-4 4 0 0 0,-4 0 0 0 0,-3 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40.60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55 19 12346 234470 46818,'-21'0'-137'0'0,"3"0"859"0"0,8 0 4685 0 0,5 0-4900 0 0,27 0 0 0 0,-8 0 175 0 0,21 0 0 0 0,-14 0-345 0 0,5 0 1 0 0,0 2-1 0 0,5 0 81 0 0,0 1 1 0 0,-10 1-208 0 0,2 0 1 0 0,4-3 0 0 0,3 3-83 0 0,0 0 1 0 0,6-3-1 0 0,-6 3-159 0 0,4-3 0 0 0,-4-1-6 0 0,6 0 0 0 0,-3 0 46 0 0,9 0 0 0 0,-2 0 71 0 0,-1 0-119 0 0,-8 0 0 0 0,-2 0 33 0 0,-6 0 0 0 0,1 0 56 0 0,6 0 0 0 0,-4-4-25 0 0,0 1-13 0 0,0 0 1 0 0,-5 2-1 0 0,0-1 8 0 0,0-2 1 0 0,-3 1 22 0 0,4 3 0 0 0,1-3 35 0 0,6 0 0 0 0,-6-1 23 0 0,0 4 1 0 0,-7 0-84 0 0,7 0 1 0 0,-7-3-155 0 0,7 0 183 0 0,-9 0-817 0 0,8-2-784 0 0,-15 4-695 0 0,6-3 853 0 0,-12 4 1 0 0,-10 13-1 0 0,-7 3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41.53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20 15 12459 234211 44255,'-11'-5'196'0'0,"3"-4"4803"0"0,8 8-3100 0 0,12 5-966 0 0,-4 3-530 0 0,19 7 0 0 0,-13-9 203 0 0,9-1 0 0 0,4-3-151 0 0,9-1 0 0 0,5 0-211 0 0,1 0 0 0 0,-1-1 1 0 0,-4-2-103 0 0,-2 0 1 0 0,-5 0-1 0 0,2 3 0 0 0,-1-1-92 0 0,5-2 1 0 0,-1 2 35 0 0,-3-3 1 0 0,2 3 0 0 0,0 0-86 0 0,-5-2 0 0 0,-2 2-21 0 0,-1-2 0 0 0,1 1-4 0 0,9 2 0 0 0,-3 0 217 0 0,2 0 0 0 0,-3 0 23 0 0,0 0 1 0 0,3 0-87 0 0,0 0 0 0 0,3 0-168 0 0,1 0 0 0 0,0 0-71 0 0,0 0 0 0 0,-8 0 0 0 0,0 0-58 0 0,0 0 0 0 0,-8 0-1303 0 0,3 0-1791 0 0,-7 0 740 0 0,5 0 0 0 0,-12 2 1827 0 0,-9 1 0 0 0,-13 2 0 0 0,-15 5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42.236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64 1 12496 236153 43484,'-21'4'1097'0'0,"-1"-3"83"0"0,11 3 1213 0 0,1-4-1840 0 0,27 0 0 0 0,-5 0 330 0 0,17 0 1 0 0,-4 1-210 0 0,5 3 1 0 0,-1-3-137 0 0,0 2 1 0 0,0 1-36 0 0,0 0 1 0 0,0-1-247 0 0,1-3 1 0 0,1 1 0 0 0,-1 1-10 0 0,-2 1 1 0 0,-3 1-83 0 0,5-4 0 0 0,0 0 0 0 0,5-1 145 0 0,-2-3 0 0 0,-5 3-83 0 0,1-2 1 0 0,-1 2 16 0 0,8 1 0 0 0,-4 0-186 0 0,4 0 1 0 0,-7 0-1 0 0,2-1 43 0 0,-3-2 1 0 0,6 0 0 0 0,-2-2-50 0 0,1 1 1 0 0,-5-1 33 0 0,-2 2 1 0 0,1 2-110 0 0,9-2-723 0 0,-7 2-1684 0 0,-1 1-1066 0 0,-11 4 297 0 0,-3-3-1572 0 0,-10 3 4770 0 0,0-4 0 0 0,2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42.90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30 98 12305 233534 47843,'-16'0'6411'0'0,"3"0"-5302"-149"0,39 0-510 149 0,-7 0 0 0 0,21 0 179 0 0,-11 0 1 0 0,3-1-408 0 0,7-2 1 0 0,0 2 0 0 0,-1-3 69 0 0,-3 3 1 0 0,-3 1-219 0 0,-3 0 0 0 0,2 0-160 0 0,8 0 1 0 0,0 0 22 0 0,0 0 0 0 0,0 0 0 0 0,-1 0 31 0 0,-3 0 1 0 0,-5-1-1 0 0,-6-1-19 0 0,4-1 0 0 0,-6 0 1 0 0,6 2 14 0 0,-3-3 0 0 0,0 3-12 0 0,1-2 1 0 0,-2-1 0 0 0,6-1 0 0 0,-1 1 14 0 0,-2 0 0 0 0,-4-1 0 0 0,1 2-176 0 0,0-3 0 0 0,-3 1 0 0 0,4 1-223 0 0,-1 0 1 0 0,-4 1-1280 0 0,0-3-320 0 0,-7 4-1663 0 0,5-2-1894 0 0,-12-1 5439 0 0,-2 4 0 0 0,-4-3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43.51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53 29 12248 232373 49342,'-18'1'853'0'0,"2"3"969"-815"0,10-3-841 805 0,-7 3 0 10 0,14-3-145 0 0,3 2 0 0 0,6-2-69 0 0,13 3 0 0 0,3-3-214 0 0,6-1 1 0 0,-7 0 0 0 0,4 0 179 0 0,4 0 1 0 0,-4 0-475 0 0,4 0 1 0 0,-2-4-1 0 0,7 0 129 0 0,1-1 0 0 0,-5 3-213 0 0,8-2 0 0 0,0 3-116 0 0,3 1 0 0 0,-4 1 1 0 0,-6 3 20 0 0,-3 2 1 0 0,-8-1 0 0 0,4 1 76 0 0,0-2 1 0 0,-4-1-183 0 0,8-3 1 0 0,2-1 0 0 0,2-2-10 0 0,-8-3 0 0 0,1-3-1707 0 0,-3-1-1828 0 0,0 5-1341 0 0,-7-4 2562 0 0,-4 8 2348 0 0,-5-3 0 0 0,-6-1 0 0 0,-4 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9:44.157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102 59 12332 231291 47163,'-31'5'1203'0'0,"1"1"1284"-2264"0,12-2-1586 2264 0,-5 1 1 0 0,23-2-232 0 0,7 0 1 0 0,5-3 201 0 0,14-3-506 0 0,-7 0 1 0 0,11 3 0 0 0,-6-1 312 0 0,2-3 0 0 0,1 3 0 0 0,-2-2-178 0 0,8 2 1 0 0,-3 1 0 0 0,6 0-130 0 0,-5 0 0 0 0,7 0-84 0 0,4 0 1 0 0,3 0-233 0 0,1 0 0 0 0,-3-3-36 0 0,-4 0 0 0 0,-3-1 146 0 0,-1 4 1 0 0,1 0 28 0 0,3 0 0 0 0,-1 0 10 0 0,-3 0 0 0 0,3 0-79 0 0,-2 0 0 0 0,1 0-12 0 0,-2 0 0 0 0,3 0-59 0 0,-2 0 0 0 0,-4-1 0 0 0,-1-1-163 0 0,-4-1 0 0 0,-9-1-400 0 0,2 0 1 0 0,-3 2-2187 0 0,2-4-418 0 0,-8-1 155 0 0,-2 2 2957 0 0,-9-4 0 0 0,-13 4 0 0 0,-3-5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0:08.16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438 539 18543 258903 12157,'0'-32'-5673'0'3778,"1"9"4731"0"-3471,4-3 0 0 1,2 2 823 0-224,6-2 1 0 1,6 0 0 0 0,3 1 152 0-85,3 3 0 0 0,7 3 1 0 0,3 6-1 0 0,5 0 35 0 25,3-1 1 0 0,11 1 0 0 0,12-1 0 0 0,9-4-11 0 29,7-4 0 0 0,-32 12 0 0 0,2 0 1 0-1,4-1-1 0 1,2 0 0 0 0,1-1 0 0 0,2 0-31 0-35,1 0 0 0-1,0 0 0 0 1,0 1 0 0 0,2 1 0 0-1,2 1 0 0 1,0 1 0 0 0,2 0 0 0-1,-1 1-10 0-17,1 0 1 0-1,0 1 0 0 1,3 0 0 0-1,0 0-1 0 1,-2 1 1 0-1,0 0 0 0 1,2 1 0 0-1,0 1-6 24 0,1 0 1-24 0,1 0-1 0 0,-2-2 1 0 0,0 1-1 0 0,2 1 1 0 0,1 2-1 0 0,-2-1 1 0 0,-1 1-22 1015 0,0 0 1-1015 0,-1 0-1 0 0,-2 1 1 0 0,1 0 0 0 0,0 0-1 0 0,-1 0 1 0 0,-2 0-1 0 0,-2 0-2 1522 0,0 0 1-1522 0,-2 0-1 0 0,-3 0 1 0 0,-1 0-1 0 0,-3 1 1 0 0,0 0-1 0 0,-3 0 1 0 0,1 1-4 1328 4,-3 0 0-1328 0,1 0 0 0 0,45 4 1 0 0,-7-3-1 0 0,-3 1 3 938 27,-1-1 1-938-1,-6 3 0 0 1,-6-2 0 0 0,-1 1 4 851 4,-4 1 0-851 0,-11-5 0 0 1,-4 3 0 0-1,-5-1-16 352-14,-5 2 1-352 0,-5-2-100 943-21,-12 5 1-943 0,-10 1 0 0 0,-12 3 68 703 2,-15-3 1-703 1,-19 1-1 0-1,-9-6 1 0 0,-11 1 69 105 33,-10 0 0-105 1,-2-3 0 0 0,-13 4 0 0-1,-2-2 6 0 13,-5 1 0 0-1,4 0 0 0 1,-5-2 0 0 0,-3 3 2 0-37,-3 1 1 0 0,39-4 0 0 0,-1-1 0 0 0,-2 1-1 0 0,-1 1 1 0 0,-3 0 0 0 0,-1-1-1 0-10,-2 1 0 0 0,0 0 0 0-1,-2 0 1 0 1,0 1-1 0 0,-6 1 0 0-1,0 1 1 0 1,-3 0-1 0-1,-1 0-5 0 0,-4 2 1 0 0,0 0 0 0 0,0-2 0 0 0,0 0-1 0 0,-6 3 1 0 0,0-1 0 0 0,-1 1 0 0 0,1-1-3 0 0,0 2 0 0 0,2 0 0 0 0,4 0 0 0 0,1-1 0 0 0,4 0 0 0 0,0 0 0 0 0,3 0 0 0 0,0 1-8-323 0,3-1 0 323 0,0 0 0 0 0,2-1 0 0 0,-1 0 0 0 0,2 1 0 0 0,0 0 0 0 0,4 0 0 0 0,1 1-2-1312 0,3-1 0 1312 0,1 0 1 0 0,-43 6-1 0 0,-1 2 0 0 0,5-4 1-1257 0,4-1 0 1257 0,9 1 1 0 0,9-3-1 0 0,3 0 16-501 0,1-3 1 501 0,6-3-1 0 0,5 2 1 0 0,5-1 15-944 0,6-3 1 944 0,8 3 0 0 0,1-2 112-821 0,-2-1 125 771 0,11-2-492 50 0,1-1 0 0 0,21 0 0 0 0,8 0 165 0 0,12 0 0 0 0,15 0 0 0 0,10 0 0 0 0,13-1 79-104 0,15-3 1 104 0,9-4 0 0 0,17-5 0 0 0,-44 6 0 0 0,1 1-3-55 0,4 0 1 55 0,2-1-1 0 0,1-2 1 0 0,2 0 0 0 0,5 0-1 0 0,2 1 1 0 0,4-1 0 0 0,2 2-2 0 0,5-1 0 0 0,1 1 0 0 0,2 2 0 0 0,0 1 0 0 0,0 0 0 0 0,1 1 0 0 0,1 0 0 0 0,0 0-22 0 0,3 1 0 0 0,0 1 0 0 0,-2 2 1 0 0,1 1-1 0 0,5 1 0 0 0,-1 0 1 0 0,-2 0-1 0 0,0 1-13 0 0,-3 1 0 0 0,-1 0 1 0 0,-7 2-1 0 0,-2 0 1 0 0,0 0-1 0 0,-1 2 1 0 0,-2-1-1 0 0,-1 1-2 316 0,-1 0 0-316 0,-1-2 0 0 0,0 0 0 0 0,-2-1 0 0 0,-4 0 0 0 0,0-1 0 0 0,-4-1 0 0 0,-1 0-3 1275 0,-4 2 1-1275 0,-2-1-1 0 0,46 1 1 0 0,-12-1 0 0 0,-10 0 6 840 0,-13-1 1-840 0,-10 5-87 858 0,-14-5 0-858 0,-23 2-53 392 0,-20-1 0-392 0,-24-4 1 0 0,-33 5-1 0 0,-12-2 145 177 0,-12 1 1-177 0,-10 0-1 0 0,41-3 1 0 0,-2-1-1 0 0,0 2 1 0 0,-2-1-8 0 0,0-1 0 0 0,0 1 0 0 0,-2-1 0 0 0,0 1 0 0 0,-2-1 0 0 0,0 1 0 0 0,-4 0 0 0 0,0 0 6 0 0,-3-1 1 0 0,-1 1 0 0 0,-2 1-1 0 0,-2 0 1 0 0,-2 0 0 0 0,0 0-1 0 0,-3 0 1 0 0,0 1 13 0 0,0 1 1 0 0,-1 0-1 0 0,-4 1 1 0 0,-2 0 0 0 0,1 1-1 0 0,0 0 1 0 0,-1 1-1 0 0,1 0-14 0 0,0 1 0 0 0,2 0 1 0 0,1 1-1 0 0,1-1 1 0 0,4-1-1 0 0,-1 0 0 0 0,2 1 1 0 0,0 1-4-44 0,1 0 1 44 0,0 0 0 0 0,0 1 0 0 0,1 0 0 0 0,3 2 0 0 0,0 1 0 0 0,3-2-1 0 0,0 1 1-843 0,4-3 0 843 0,1 1 0 0 0,3 3 0 0 0,2 0 0 0 0,2-2 0 0 0,1 0 0 0 0,2-1 0 0 0,2 1-1-1321 0,1 1 1 1321 0,1-1 0 0 0,-35 7-1 0 0,14-2 1 0 0,12-1-14-820 0,8 2 1 820 0,5-6-217-1094 0,5 5 170 432 0,12-11 0 662 0,23 10 0 0 0,22-11 0 0 0,17-3 76-285 0,13 0 1 285 0,14-2 0 0 0,22-2 0 0 0,14 0-11-6 0,-44 0 1 6 0,2-1 0 0 0,11-4 0 0 0,2 0 0 0 0,1 0 0 0 0,1 0 0 0 0,5 0 0 0 0,2-2 14 0 0,4 0 1 0 0,2-1 0 0 0,0 3-1 0 0,2 0 1 0 0,2-2 0 0 0,1 0 0 0 0,3 2-1 0 0,1 0 6 0 0,4-1 0 0 0,1 2 0 0 0,-31 3 0 0 0,1 1 0 0 0,0 0 0 0 0,0 0 0 0 0,0 0 0 0 0,0 0 0 0 0,2 1 0 0 0,0-1 0 0 0,0 1-29 0 0,0-1 0 0 0,1 1 0 0 0,-1-1 0 0 0,2 1 0 0 0,-1 0 1 0 0,0 1-1 0 0,0 0 0 0 0,0 2 0 0 0,0 0 0 0 0,0 0 1 0 0,1 1-1 0 0,-1 1 0 531 0,0-1 0-531 0,0 1 1 0 0,0 0-1 0 0,-1 1 1 0 0,-1 0-1 0 0,0 0 1 0 0,32 3-1 0 0,-2 0 1 0 0,-2 1-1 0 0,-2 1 4 1894 0,-3 0 0-1894 0,-2 1 0 0 0,-9-1 0 0 0,-3 1 0 0 0,-6 2 0 0 0,-1 1 0 0 0,-6-1 0 0 0,-2 0-8 1270 0,-6 0 0-1270 0,-2 0 0 0 0,39 18 0 0 0,-17 0 0 0 0,-13-2-108 896 0,-13-1 1-896 0,-20-6 0 0 0,-9 1 16 526 0,-10 5 1-526 0,-12-8 0 0 0,-14 2 0 0 0,-10-7 101 171 0,-8-6 0-171 0,-12 2 0 0 0,-8-3 0 0 0,-7 0-15 5 0,-4 1 0-5 0,-15-6 1 0 0,-9 1-1 0 0,-10-1 21 0 0,47 0 0 0 0,-1-1 0 0 0,-6-2 0 0 0,-1 1 0 0 0,-3 1 1 0 0,-1 1-1 0 0,-3-2 0 0 0,-1-1 4 0 0,-2 0 0 0 0,-2 0 0 0 0,-8 1 0 0 0,-3-1 0 0 0,-2 2 0 0 0,-1-1 0 0 0,-4 2 0 0 0,0-1-14 0 0,-3-1 1 0 0,0 1-1 0 0,0 0 1 0 0,1 2-1 0 0,-5-2 1 0 0,-1 1-1 0 0,0 0 1 0 0,1 0-4 0 0,0 0 0 0 0,1 0 0 0 0,-1 2 0 0 0,2-1 0 0 0,3-2 0 0 0,1 0 0 0 0,1 0 0 0 0,1-1 2 0 0,2 0 0 0 0,1 0 0 0 0,6-1 0 0 0,1 1 0 0 0,1 0 0 0 0,-1 1 0 0 0,4 0 0 0 0,-1 0 5-805 0,3 0 0 805 0,0-1 1 0 0,0 3-1 0 0,2 0 1 0 0,4-1-1 0 0,0 1 0 0 0,1 0 1 0 0,0 1 6-1181 0,1-1 0 1181 0,1 0 0 0 0,6 0 0 0 0,2 1 0 0 0,4 1 1 0 0,2 1-1 0 0,-40 7 12-791 0,10-1 1 791 0,12-5-1 0 0,13 1-105-1156 0,9 1 0 1156 0,13 4 49-794 0,23 3 1 794 0,18-4-1 0 0,27 2 1 0 0,7-5 16-394 0,5 0 1 394 0,12 1 0 0 0,10-1-1 0 0,13-3 38 0 0,11-1 1 0 0,-44-1 0 0 0,0 0 0 0 0,5-1 0 0 0,0-1 0 0 0,2 2 0 0 0,2-1-14 0 0,1 1 1 0 0,1-1 0 0 0,2-2 0 0 0,1 0 0 0 0,3 2 0 0 0,2 0-1 0 0,2-1 1 0 0,1 0 11 0 0,4-2 1 0 0,0 0-1 0 0,1 2 1 0 0,1 0-1 0 0,5 0 1 0 0,0-1 0 0 0,2 0-1 0 0,0 0 3 0 0,2 1 0 0 0,0 0 1 0 0,-4 0-1 0 0,0 0 0 0 0,3 2 1 0 0,1 0-1 0 0,1-1 0 0 0,1 1-6 0 0,0 0 1 0 0,0 0-1 0 0,-3 1 1 0 0,-1 0-1 0 0,-1 0 1 0 0,-1 1-1 0 0,-3 0 1 0 0,-1 0-12 0 0,-3 2 1 0 0,0 0 0 0 0,-4-2 0 0 0,-1 1 0 0 0,2 0-1 0 0,-1 1 1 0 0,-4-1 0 0 0,0 0-6 597 0,-3 1 0-597 0,-2 0 0 0 0,-6-2 0 0 0,-1 0 0 0 0,-6 2 0 0 0,-1 0 0 0 0,42 5-16 1042 0,-8 0 1-1042 0,-16-1 0 0 0,-10 0-1 0 0,-12 0 3 637 0,-8 0 1-637 0,-9 0-192 8 0,-6 1 1-8 0,-12 0 108 0 0,-1 4 0 0 0,-17-8 1 0 0,-14 3 95 0 0,-16-1 1 0 0,-14-5 0 0 0,-12 2 0 0 0,-12 1-2 174 0,-8 2 1-174 0,-12-3 0 0 0,42-6-1 0 0,0 1 1 0 0,-4-1 0 0 0,-1 0 1 88 0,-1-2 1-88 0,0 1 0 0 0,-2 0 0 0 0,0 1 0 0 0,-1 0 0 0 0,0 0 0 0 0,-2 0 0 0 0,0 0 2 0 0,-3 0 0 0 0,-1 0 0 0 0,-2 2 0 0 0,0 0 0 0 0,-1 0 0 0 0,-1-1 0 0 0,0 2 0 0 0,0 0-8 0 0,-1 0 0 0 0,-1 1 1 0 0,1-1-1 0 0,-1 1 0 0 0,-3 0 1 0 0,0-1-1 0 0,-2 1 1 0 0,0-1-2 0 0,0 1 0 0 0,1-1 1 0 0,4 1-1 0 0,0 1 1 0 0,-1 0-1 0 0,0 2 1 0 0,-2 0-1 0 0,1 0 1 0 0,-1 0 0 0 0,1 1 0 0 0,-3 0 0 0 0,1 1 0 0 0,7-3 0 0 0,2 1 0 0 0,-1 0 0 0 0,0 0 0-32 0,3 2 0 32 0,2 0 0 0 0,0-2 0 0 0,2 0 0 0 0,4 0 1 0 0,3 1-1 0 0,2-1 0 0 0,2 0 0-1254 0,2 0 1 1254 0,2 1 0 0 0,-31 5 0 0 0,10 1-1 0 0,11-2 0-538 0,10-2 1 538 0,13 0-89-388 0,10 0 1 388 0,14 2 77-523 0,12 2 1 523 0,11-6-1 0 0,25 0 1 0 0,7-2 81-120 0,8-2 1 120 0,17-4-1 0 0,13 2 1 0 0,5-4-55-177 0,8-1 0 177 0,-41 0 0 0 0,2 0 0 0 0,6 0 1 0 0,2 0-1 0 0,3 0 0 0 0,1 0-9-104 0,3 0 0 104 0,2 0 0 0 0,6 0 0 0 0,1 0 0 0 0,-1 0 0 0 0,-1 0 1 0 0,4 0-1 0 0,1 0-8 0 0,2 0 1 0 0,1 0 0 0 0,3 0 0 0 0,-1 0 0 0 0,-3 0 0 0 0,-1 0 0 0 0,0 1 0 0 0,1 0-12 0 0,-3 0 0 0 0,0 2 1 0 0,1 0-1 0 0,-1 1 1 0 0,-5 2-1 0 0,-1 1 1 0 0,-2 0-1 0 0,-1 0 5 0 0,-2-1 1 0 0,0 1 0 0 0,0-1 0 0 0,-1 1 0 0 0,-3 0 0 0 0,1 1 0 0 0,-2-1 0 0 0,0 2 3 0 0,0-1 1 0 0,0 1 0 0 0,-4 0 0 0 0,1 0 0 0 0,-3-3 0 0 0,0 1 0 0 0,-4-1 0 0 0,-2 1-1 0 0,45 6 1 0 0,-47-6 0 0 0,-1-1 0 0 0,40 6 0 0 0,-1-2 11 289 0,-4-1 0-289 0,-7-2 0 0 0,-5 3 0 0 0,-8-1 13 333 0,-5 1 1-333 0,-6-2 0 0 0,-16 1-303 378 0,-2 1 240 347 0,-10 1 0-725 0,-36 6 0 0 0,-23-4 0 0 0,-19-5 131 256 0,-18 0 1-256 0,-6-5 0 0 0,-15 4 0 0 0,-4-1-87 0 0,-3-3 0 0 0,45 0 0 0 0,0 0 0 0 0,-4-1 1 0 0,0 0-1 0 0,-2 0 0 0 0,-1 0-3 0 0,-1 1 1 0 0,-1 0 0 0 0,-1-2 0 0 0,-1 0-1 0 0,-3 1 1 0 0,-2 2 0 0 0,0-2 0 0 0,-2 0-1 0 0,0 0 0 0 0,-1 0 0 0 0,-4 3 1 0 0,0-1-1 0 0,-1-1 0 0 0,-1 0 0 0 0,-1 0 1 0 0,-1 1-10 0 0,0 1 1 0 0,-1 0-1 0 0,0 1 1 0 0,0 0-1 0 0,-4 1 1 0 0,-1-1 0 0 0,1 1-1 0 0,0 1 0 0 0,2 1 1 0 0,0-1-1 0 0,0 0 1 0 0,1 1-1 0 0,2 1 1 0 0,2 0-1 0 0,0 0 1 0 0,1-1 3 0 0,2-1 1 0 0,2 0 0 0 0,8 1 0 0 0,0 1 0 0 0,4-1 0 0 0,1 0 0 0 0,6-1 0 0 0,1 0 0-395 0,-40 6 0 395 0,10-1 0 0 0,12 1 0 0 0,12-1-4-689 0,7 0 0 689 0,13 0 1 0 0,8 0-1 0 0,3 0-75-1234 0,2 0 0 1234 0,4 6 0 0 0,2 3-65-630 0,1 3 0 630 0,7-3 1 0 0,8 0 78-63 0,2 1 0 63 0,14 1 0 0 0,8-4 0 0 0,14-5 121-421 0,14-5 1 421 0,15-7 0 0 0,15 1-1 0 0,11-2-14-134 0,-38-2 0 134 0,3 0 0 0 0,3-3 0 0 0,3 0 0 0 0,6-1 1 0 0,1-1-1 0 0,0 0 0 0 0,2-1-8 0 0,0-1 0 0 0,2 0 1 0 0,2 1-1 0 0,2-1 0 0 0,-1 1 1 0 0,1 1-1 0 0,-2 0 1 0 0,1 1-14 0 0,-1 1 1 0 0,0 1-1 0 0,2 0 1 0 0,-1-1-1 0 0,1 0 1 0 0,1 1 0 0 0,0 1-1 0 0,1-1-8 0 0,3 1 0 0 0,0 1 0 0 0,-2 0 1 0 0,1 0-1 0 0,3 0 0 0 0,0 0 0 0 0,-1 0 1 0 0,0 0-19 0 0,1-1 0 0 0,-2 2 0 0 0,-1 1 0 0 0,-1 2 0 0 0,-3 0 0 0 0,0 0 0 0 0,-1 2 0 0 0,0 0-1 0 0,-2 0 0 0 0,1 1 0 0 0,-1 2 0 0 0,0 0 0 0 0,-6-1 0 0 0,-2 1 0 0 0,-3 0 0 0 0,0 0 5 778 0,-5 0 0-778 0,0 1 0 0 0,-3-2 0 0 0,-1 0 0 0 0,-2 2 0 0 0,-2 0 1 0 0,40 11-10 683 0,-12-1 1-683 0,-13-2-1 0 0,-8 2 1 0 0,-5-1-89 1092 0,-6-3 1-1092 0,-9 6-55 437 0,-5 5 0-437 0,-5-1 100 5 0,-7 5 0-5 0,-9-7 0 0 0,-20-5 1 0 0,-12-5 42 23 0,-14-3 1-23 0,-15 1 0 0 0,-14 1-1 0 0,-13 0 18 246 0,-16 0 0-246 0,45-6 0 0 0,-2-2 0 0 0,-9 0 0 0 0,-2 0 0 0 0,0 0 0 0 0,0-1 4 0 0,-2 1 1 0 0,-1 0 0 0 0,-3-1 0 0 0,0 0-1 0 0,-3-1 1 0 0,0 1 0 0 0,-1-1 0 0 0,-1 0-9 0 0,0-2 1 0 0,-1 1 0 0 0,-2 1-1 0 0,-1 0 1 0 0,-1-1 0 0 0,-1 0 0 0 0,1 0-1 0 0,0 0 6 0 0,-1 1 1 0 0,0 0 0 0 0,0-2 0 0 0,0 1-1 0 0,-2 2 1 0 0,-1 1 0 0 0,1-1 0 0 0,1 1 2 0 0,0-2 0 0 0,1 1 0 0 0,-5 2 1 0 0,0 0-1 0 0,0-1 0 0 0,-1 0 1 0 0,0 2-1 0 0,0 0-9 0 0,0 2 1 0 0,-1 0-1 0 0,4 0 1 0 0,0 0 0 0 0,1-2-1 0 0,2 0 1 0 0,3 1-1 0 0,0 0 15-855 0,2 1 0 855 0,1 0 0 0 0,5-1 0 0 0,2 0 0 0 0,9-3 0 0 0,1 0 0 0 0,4-1 0 0 0,2 1 54-1238 0,-44 5 1 1238 0,9-4-1 0 0,17 0 1 0 0,12-2 6-932 0,11 1 1 932 0,10 0-34-13 0,6 0 1 13 0,11-1-271 0 0,10 9 1 0 0,16 5-1 0 0,20 10 162 0 0,6-2 1 0 0,7 2 0 0 0,3-11 0 0 0,7-1 52-751 0,6-1 0 751 0,9-2 0 0 0,11 0 1 0 0,6-1 12-616 0,6-3 1 616 0,-38-4 0 0 0,2 0 0 0 0,3-2 0 0 0,0-2 0 0 0,3 1 0 0 0,1-1 15 0 0,2 0 0 0 0,0 0 0 0 0,3-1 1 0 0,0 0-1 0 0,3 0 0 0 0,2 0 0 0 0,2 0 1 0 0,1 0 2 0 0,3 0 1 0 0,2 0 0 0 0,2-2 0 0 0,1-1 0 0 0,5 0 0 0 0,1 0 0 0 0,-1 0 0 0 0,-1 1 15 0 0,0-1 1 0 0,-1 0 0 0 0,5 0 0 0 0,1 1 0 0 0,-3 2 0 0 0,0 0 0 0 0,-1 0 0 0 0,0 0-15 0 0,-1 0 1 0 0,-2 0 0 0 0,-4 3 0 0 0,-2 0 0 0 0,-3 1 0 0 0,-2 1 0 0 0,-2 0 0 0 0,0 2-27 0 0,-2-1 1 0 0,0 1 0 0 0,0 1 0 0 0,-1 1 0 0 0,-7 1 0 0 0,-2-1 0 0 0,-4 1 0 0 0,0-1-22 6 0,-2 1 1-6 0,-1-1 0 0 0,47 13 0 0 0,-5-4-1 0 0,-2-2 11 391 0,-2-2 1-391 0,-8 0-1 0 0,-7-1 1 0 0,-1 0-23 712 0,-3 0 1-712 0,-12 0 0 0 0,-6 0 0 0 0,-6 1-138 857 0,-7-1 1-857 0,-4 0-76 22 0,-8 0 1-22 0,-17 2 213 0 0,-18 2 1 0 0,-19-8-1 0 0,-32 1 1 0 0,-8-4 32 190 0,-10-2 1-190 0,-21 5 0 0 0,47-6 0 0 0,-1-2 0 0 0,-4 2-1 0 0,0-1 18 170 0,-2 1 0-170 0,-1 0 0 0 0,0-2 0 0 0,-1-1 0 0 0,0 2 0 0 0,-1 1 0 0 0,0-2 0 0 0,-1-1-6 0 0,-4 0 0 0 0,-1 0 0 0 0,1 1 0 0 0,0-1 0 0 0,-2 2 0 0 0,0-1 0 0 0,0 2 0 0 0,0-1-15 0 0,-4-1 1 0 0,1 1 0 0 0,0-1 0 0 0,-1 1 0 0 0,-3-1 0 0 0,0 1 0 0 0,0 0 0 0 0,-1 1-5 0 0,-2 1 1 0 0,0 0-1 0 0,0-2 1 0 0,0 0-1 0 0,1 2 1 0 0,0 1 0 0 0,-2 0-1 0 0,1 0 3 0 0,-1 1 0 0 0,0 0 0 0 0,5 0 0 0 0,1-1 0 0 0,2 1 0 0 0,0-1 0 0 0,0-1 0 0 0,0 0 0 0 0,1 1 0 0 0,-1 1 0 0 0,2-1 0 0 0,1 1 0 0 0,2 1 0 0 0,0 0 0 0 0,2-1 0 0 0,1 1 0-181 0,2-1 0 181 0,2 1 0 0 0,3 1 0 0 0,1 1 0 0 0,2 0 0 0 0,1 0 0 0 0,3-1 0 0 0,1 0 0-629 0,-45 7 0 629 0,5-2 0 0 0,13-2 0 0 0,6 0 2-1006 0,9-3 0 1006 0,13 0 1 0 0,8 2-2-24 0,8-1 1 24 0,10-3-139 0 0,5 7 0 0 0,15-3 0 0 0,11 7 95 0 0,10-2 0 0 0,7-2 1 0 0,6 0-1 0 0,8 1 95-43 0,7-1 0 43 0,11-5 0 0 0,8 1 0 0 0,5 0 13-903 0,2-2 0 903 0,6 1 0 0 0,-1-5 1 0 0,6 1-50-186 0,7-1 1 186 0,4-2 0 0 0,-43-1 0 0 0,1 0 0 0 0,0 0 0 0 0,1 0-3 0 0,1 0 0 0 0,0 0 0 0 0,-1 0 1 0 0,1 0-1 0 0,4 0 0 0 0,1 0 1 0 0,1 0-1 0 0,0 0-2 0 0,1 0 1 0 0,0 0 0 0 0,1 0 0 0 0,0 0 0 0 0,-2 0 0 0 0,-1 0 0 0 0,2 0-1 0 0,1-1-8 0 0,0-1 1 0 0,-1-1 0 0 0,0 3 0 0 0,-1-1 0 0 0,2-1 0 0 0,1 0 0 0 0,0 1 0 0 0,-1 0-6 0 0,0 1 0 0 0,0 0 0 0 0,0 0 0 0 0,0 0 0 0 0,-2 0 0 0 0,0 0 0 0 0,2 0 0 0 0,0 0 7 0 0,0 0 0 0 0,0 0 1 0 0,-1 0-1 0 0,0 0 1 0 0,-3 0-1 0 0,-1 0 1 0 0,1 0-1 0 0,0 0-11 0 0,3 0 0 0 0,-1 0 1 0 0,-4 0-1 0 0,0 0 0 0 0,4 0 1 0 0,-1 0-1 0 0,-4 0 0 0 0,-1 0 1 17 0,-1 0 0-17 0,0 0 0 0 0,0 0 1 0 0,-1 0-1 0 0,46 2 0 0 0,-8 1-9 188 0,-11 1 1-188 0,-8 6-1 0 0,-12-3 1 0 0,-7 2-110 975 0,-8 0 1-975 0,-14-2-336 727 0,-5 2 481-636 0,-3 3 0-91 0,-11-6 0 0 0,-12 1 89 35 0,-15-7 0-35 0,-10 0 1 0 0,-5-6-1 0 0,-7 2-137 334 0,-5-1 1-334 0,-12-1 0 0 0,-13 4-1 0 0,-11-3 18 41 0,-8 2 1-41 0,-6 0-1 0 0,-5 0 1 0 0,47 1 0 0 0,-2 0-1 0 0,-2 1 0 0 0,0-1 0 0 0,-2-1 0 0 0,-1 0 0 0 0,-1 0 0 0 0,0 0 0 0 0,0 0 0 0 0,2 1-9 0 0,1-1 1 0 0,0 0 0 0 0,-3-2 0 0 0,-1-1 0 0 0,-1 3 0 0 0,0-1 0 0 0,-1 0-1 0 0,-1-1 17 0 0,0 1 1 0 0,0 0-1 0 0,1 2 1 0 0,0 1 0 0 0,0-1-1 0 0,0-1 1 0 0,-2 2-1 0 0,-1-1 2 0 0,-3 0 0 0 0,-2 0 0 0 0,-1 1 0 0 0,0 1 0 0 0,-3-3 0 0 0,-2 1 0 0 0,-1 2 0 0 0,0 0-11 0 0,2 2 0 0 0,-1 1 0 0 0,-7 0 1 0 0,-1 1-1 0 0,3 2 0 0 0,-1 1 0 0 0,-2 0 1 0 0,0 1-6 0 0,-2 0 0 0 0,0 1 0 0 0,0-1 0 0 0,-1 0 0 0 0,5 3 0 0 0,0 0 0 0 0,1 0 0 0 0,1 0-16-224 0,1-1 0 224 0,1 1 0 0 0,3 1 1 0 0,0 0-1 0 0,6-1 0 0 0,2 0 1 0 0,5 1-1 0 0,2 0-108-1273 0,6-2 1 1273 0,2 2 0 0 0,-35 12 134-309 0,16-2 0 309 0,15 3 0 0 0,3 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0:11.44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218 93 20398 256775 9999,'-13'-21'-8324'0'4437,"5"5"6933"0"-3333,4 3 1467 0-803,3 9-136 0-266,1-14 0 0 1,7 12 41 0-1,6-2 0 0 0,6 2 0 0 0,9 6-15 0 32,3 0 1 0-1,-2 0 0 0 0,4 0 16 0 42,0 0 1 0 0,-1 0 13 0-90,-2 0 0 0 0,2 0 3 0-18,4 0 0 0 0,-9 6 0 0 0,-5 2 0 0 0,-12 4 0 0 0,-1 1 0 0 0,-18 0 0 0 0,-10 1 0 0 0,-11-1 0 0 0,1 0-3 0 79,1 0 0 0-1,-4 0 1 0 0,-3 0-1 0 1,-3 2-1 0 38,-2 3 0 0 0,1-5 0 0 0,-1 1 0 0-1,1-2 3 0-108,-1 3 1 0-1,2-4 0 0 1,3 4 0 0 0,5-5 0 0-8,2 0-20 0 0,7 2 1 0 0,8 1 13 0 0,18 0 1 0 0,0-1-1 0 0,23-3 1 0 0,0-5 5 0 0,1-2 0 0 0,6-2 0 0 0,-3 0 0 0 0,1 0 0 0 0,-1 0 1 0 0,3 4-1 0 0,-3 0 1 0 0,0 1 0 0 0,0 1 1 0 0,-5-3 0 0 0,-6 5 1 0 0,3 3 1 0 0,-5 2-4 0 0,-2 4 0 0 0,-9-1 0 0 0,-8 6 0 0 0,-14-9 0 0 0,-12 5 0 0 0,-6-6 0 0 0,-7 5 0 0 0,6-1 0 0 0,7 2 0 0 0,12-7-5 0 0,9 7 0 0 0,7-9 2 0 0,6 8 1 0 0,3-8-3 0 0,11 9 1 0 0,-1-7 3 0 0,6 7 1 0 0,-5 1 0 0 0,0-2 0 0 0,-8 2 1 0 0,-1-1 0 0 0,-5-2 0 0 0,-8 6 0 0 0,-2 0-1 0 0,-2 4 1 0 0,-3 0-1 0 0,-7 1 0 0 0,7 3 0 0 0,3 1 0 0 0,2 0 0 0 0,4-5 0 0 0,2 0 0 0 0,3 1 0 0 0,7-1 0 0 0,0 6-2 0 0,4 3 1 0 0,-1 2 0 0 0,2-2-1 0 0,-6-4-15 0 0,-1-4 1 0 0,-5 4 0 0 0,2 1 0 0 0,1 2-22 0 0,2 2 0 0 0,7 2 0 0 0,1 2 0 0 0,2 1-1 0 0,0 2 1 0 0,5-2 38 0 0,3 3 0 0 0,7 3 0 0 0,-4 0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1:11.111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35 35 12310 205988 47702,'-19'-9'5076'0'0,"3"1"-3614"-471"0,16 0-843 471 0,24 6-73 0 0,-11-5-122 0 0,27 7-113 0 0,-5 7 1 0 0,9 1-313 0 0,8 4 0 0 0,-12 1 112 0 0,1-7 1 0 0,-14 1 143 0 0,7-1 0 0 0,3-2-116 0 0,3 8 1 0 0,2-7 27 0 0,-1 7-139 0 0,-12-8 0 0 0,17 11-343 0 0,-12-3 39 0 0,-11-5-20 0 0,8 9-142 0 0,-19-7 62 0 0,5 9 210 0 0,-2-1 215 0 0,-13-8-2776 0 0,6-1 735 0 0,-24-31 1159 0 0,-3 17 1 0 0,-15-24 664 0 0,-1 18 0 0 0,6 2 241 0 0,0-1 1 0 0,-1 7 381 0 0,-11-2 0 0 0,1 4 518 0 0,-12 2-147 0 0,27 0 617 0 0,-29 0 153 0 0,41 0 17 0 0,-20 0-959 0 0,24 0-269 0 0,1 0 1 0 0,29 8 64 0 0,8 4 1 0 0,2-3-33 0 0,-3 3 0 0 0,1-6-76 142 0,6 5 1-142 0,-1-3-218 628 0,1 9 1-628 0,-12-9-429 525 0,0 9 0-525 0,-8-2-9 325 0,9 8 0-325 0,-5-7 159 130 0,-2 7 1-130 0,0-12-70 115 0,1 12 131-50 0,-9-15-101-63 0,7 15 85-2 0,-14-13 48 0 0,13 7 84 0 0,-13 8 40 0 0,13-6 42 0 0,-5 14-85 0 0,-1-14-8 0 0,-1 6-8 0 0,-8-15 29 0 0,0 5 43 0 0,8-5 40 0 0,-6 15-28 0 0,5-6 49 0 0,-7 6-9 0 0,8-8-374 0 0,-6-7 269 0 0,6 13-39 0 0,-8-4 2 0 0,0 8 5 0 0,-8 6 20 0 0,6-22-75 0 0,-6 12-7 0 0,1-5 32 0 0,-3 1 18 0 0,0-2 88 0 0,3-9-29 0 0,-1-8 56 0 0,-1 0-59 0 0,-9 0-53 0 0,1 0 7 0 0,0-8 31 0 0,7 6-3 0 0,-5-13 416 0 0,-3 5 33 0 0,-1-7-204 0 0,-6 7-102 0 0,16-5 5 0 0,-7 5 202 0 0,14 1-77 0 0,-13-7-192 0 0,-2-1-156 0 0,-3-2 287 0 0,-5-14-12 0 0,8 14-193 0 0,0-6-544 0 0,0 8-245 0 0,-1 7 594 0 0,9 2 171 0 0,-14 1-283 0 0,11 5-1379 0 0,-13-6-3363 0 0,8 0 5023 0 0,-1 6 0 0 0,1-13 0 0 0,0 5 0 0 0</inkml:trace>
  <inkml:trace contextRef="#ctx0" brushRef="#br0" timeOffset="814">623 156 12154 208896 52136,'-19'-9'5113'0'0,"-4"-7"-3372"-878"0,21 7-405 878 0,-6-9-815 0 0,24 1 0 0 0,5 8-122 0 0,19 3 0 0 0,-7 6-139 0 0,7 6 1 0 0,-5 1-167 0-26,11 5 244 0-220,-8-5-302 0-88,12-7 117 178 9,-21 0 101 40 7,4 0-228-4 4,-24 0 11 0 20,14 8-381 7-128,-19-6-186-1 197,19 6 518-126 92,-6-8-88 59 34,3 0 94-9 59,5 0-72-9 34,-16 0 173 60 6,14 0-126 78 0,-19 0-829 81 0,27 0 45-169 0,-12 15-1457-178 0,16-3-635-7 0,-16 5 191 0 0,-4-2 2716 0 0,-7 3 0 0 0,2 1 0 0 0,7 6 0 0 0</inkml:trace>
  <inkml:trace contextRef="#ctx0" brushRef="#br0" timeOffset="1503">710 139 12359 212171 46501,'-29'0'2168'0'0,"6"0"2056"-920"0,23-8-3335 920 0,15-1 0 0 0,6-1 245 0 0,19 4-334 0 0,-11 4-313 0 0,4 2 1 0 0,0 2-43 0 0,7 4 1 0 0,2 2-333 0 0,4 3 0 0 0,-11 3-288 0 0,5-8 0 0 0,-5 1 92 0 0,11-1 0 0 0,-13 4 309 0 0,1 7 0 0 0,-3 2-18 97 0,4 4 0-97 0,-7-9-12 563 0,1 3 0-563 0,-6-4 194 538 0,6 5 128-180 0,-8-9-181-69 0,12 7 0-289 0,0-11-133 353 0,7 13 0-353 0,-5-9-193 344 0,-7 14 1-344 0,-5-11-202 76 0,6 11 266-76-29,-8-15 0 0 1,0 9 144 0-326,-3-11-113 0 100,-5 3 1 0-1,8 3 359 0-255,-3-1-231 0 272,-13 1 0 0 0,18 1-12 0-182,-11 5-268 0 68,3-13-863 0 48,3 18-1484 0 158,-1-13-1800 0 118,-7 7 1429 0 28,5 1 2762 0 0,-5-1 0 0 0,-1-7 0 0 0,-1-3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7:40.624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22 107 12265 192980 48890,'0'-33'6000'0'0,"0"2"-5129"0"0,0 19 1 0 0,0 8-147 0 0,0 18 1 0 0,0 12-156 0 0,0 23 1 0 0,0 6-252 0 0,0 9 1 0 0,0-3-1 0 0,0-2-129 0 0,0-2 0 0 0,0-10 0 0 0,0 3 0 0 0,0-5-78 0 0,0-2 0 0 0,2-1 0 0 0,3 1 1 0 0,2-1-95 0 0,-2 1 0 0 0,-3-1 1 0 0,-2 1-1 0 0,0-1-41 0 0,0 1 0 0 0,0 2 0 0 0,0 2 0 0 0,0 3-106-159 0,0-3 146-233 0,0 8 1 392 0,0-1-1 0 0,0 10-22-520 0,0 0 1 520 0,0-8 0 0 0,-2 1 0 0 0,-3 0-1 0 0,-2 0-76-893 0,2-1 0 893 0,1-1 1 0 0,-1 2-1 0 0,-2-8-181-475 0,2-4 1 475 0,3-9-80-241 0,2-1 195 47 0,0 1 0 194 0,0 1 67-251 0,0 6 1 251 0,0-10 71-310 0,0 17 1 310 0,0-1 0 0 0,0 13 164-10 0,0-5-200-66 0,0-15 1 76 0,0-2-12-297 0,0-4 0 297 0,0 11 1 0 0,0 5-44-667 0,0 3 69 224 0,0-18 1 443 0,0 6-35-312 0,0-15 11 88 0,0-4 0 224 0,0 9-7-155 0,0-5 1 155 0,0-2 45-400 0,0 10 1 400 0,0-1 0 0 0,0 8-52-210 0,0 0 0 210 0,0-8-276-90 0,0 0 130-174 0,0-9 115 96 0,0 5-8 57 0,0-19 18-19 0,0-2 1 130 0,0-36-30-65 0,0-10 1 65 0,0-11 26 0 0,0-3 1 0 0,0-4 0 0 0,0-8 39 0 0,0 5 1 0 0,0 13 0 0 0,0 8 0 0 0,0-2 48 0 0,0-2 0 0 0,0 5 0 0 0,0-1 0 0 0,0-2 18 0 0,0-2 1 0 0,0-3 0 0 0,0 1 0 0 0,0-1-16 0 0,0 1 1 0 0,0-1-1 0 0,0 1 1 0 0,0-1-25 0 0,0 1 0 0 0,0-1 1 0 0,0-2-1 0 0,0-2-11 0 0,0-3 1 0 0,0-2 0 0 0,0 5 0 0 0,0-3 4 0 0,0 3 1 0 0,0 2 0 0 0,0 2-1 0 0,0 1 15 0 0,0-1 1 0 0,0 1 0 0 0,0-1 0 0 0,0 1 10 0 0,0-1 1 0 0,0 7-1 0 0,0 1 1 0 0,0-3-1 0 0,0-2-5 0 0,0-3 0 0 0,0 8 1 0 0,0-1-24 0 0,0-1 0 0 0,7 4 0 0 0,0-3 0 0 0,-2-2 6 0 0,-3-2 1 0 0,0 2 13 0 0,5-4 0 0 0,-4 1 17 0 0,4-15 1 0 0,-5 15 0 0 0,1-1 54 0 0,4 2 1 0 0,-5 7-8 0 0,5-3 0 0 0,-5 1-41 0 0,-2-8 0 0 0,0 1 30 0 0,0-1 0 0 0,0 0 137 0 0,0 1-18 0 0,0 9-74 0 0,0 2-183 0 0,0 10 25 0 0,0 9 1184 0 0,0 2-1004 0 0,0 39 1 0 0,0-1 0 0 0,0 29-70 0 0,0 2 1 0 0,0-7 0 0 0,0-2-86 0 0,0-5 0 0 0,0-3 1 0 0,0 1-1 0 0,0-1-12 0 0,0 1 0 0 0,0 7 1 0 0,0 2-1 0 0,0 0 20 0 0,0 0 1 0 0,0 7 0 0 0,-2-2 0 0 0,-3 4 21 0 0,-2 3 0 0 0,0 2 0 0 0,5 3 0 0 0,-3 2 0 0 0,-2-3-24 0 0,2-2 1 0 0,3-2-1 0 0,2 0-44 0 0,0 0 1 0 0,-7-7-1 0 0,0-3 1 0 0,2 0-1 0 0,3-2-3 0 0,2 0 0 0 0,0-2 0 0 0,0-7 1 0 0,0-1 11 0 0,0 1 1 0 0,0 6-1 0 0,0 1 7 0 0,0-3 1 0 0,0-6 0 0 0,0 4-1 0 0,0 9-207 0 0,0 5 0 0 0,0 3 64 0 0,0-13 1 0 0,7-11 0 0 0,0 5 31-412 0,-2-3 1 412 0,-3-7 159-682 0,-2 2 1 682 0,0-6 16-562 0,0 6 0 562 0,0-6-39-328 0,0 6 1 328 0,0 1-213-4 0,0 6 0 4 0,7 1-226-126 0,0-1 289-248 0,0-18 192 137 0,-7 4 0 237 0,0-37 1 0 0,0-5 11-30 0,0-17 1 30 0,0-12-60 0 0,0-6 0 0 0,0 4 0 0 0,0-5 1 0 0,0 5-3 0 0,0 3 0 0 0,0-8 0 0 0,0 0 0 0 0,0 1 1 0 0,0-1 14 0 0,0 0 1 0 0,0-9 0 0 0,0 5-1 0 0,0-3 4 0 0,0 0 0 0 0,3 1 0 0 0,1-8 0 0 0,3 0-15 0 0,-2 0 1 0 0,-3 0 0 0 0,-2 0 0 0 0,0 0-2 0 0,0 1 1 0 0,0-1 0 0 0,0 2 0 0 0,0 3 25 0 0,0 2 0 0 0,0 3 0 0 0,0-5 0 0 0,0 4 27 0 0,0 3 1 0 0,0-4 0 0 0,3 6-20 0 0,4 3 0 0 0,-5-5 0 0 0,5 2 0 0 0,-4 3 17 0 0,-3 2 0 0 0,0-5 1 0 0,0 1-5 0 0,0 1 0 0 0,0 1 0 0 0,0 0 105 0 0,0-3 1 0 0,-3-2 0 0 0,-1 5-7 0 0,-3-3 1 0 0,-3 7-1 0 0,5 6 6 0 0,-2-8 1 0 0,0 0 0 0 0,7-10 2 48 0,0 3 1-48 0,-7 10-89 383 0,0 6 1-383 0,0 1-118 249 0,7-8 1-249 0,0 8-1248 84 0,0-1-123-48 0,0 20-706-33 0,0-13 2162-3 0,0 27 0 0 0,0-7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1:39.869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105 571 12279 206589 48507,'-27'-17'4891'0'0,"2"-1"-3937"0"0,7 9-501 0 0,12 4-170 0 0</inkml:trace>
  <inkml:trace contextRef="#ctx0" brushRef="#br0" timeOffset="1">22 522 19366 206589 48507,'-2'1'112'0'0,"8"11"336"0"0,-2 1-331 0 0,7 16 0 0 0,7-6-233 0 0,5 6 0 0 0,7-2-3 0 0,-1 1 0 0 0,-2-3 98 0 0,2-7 110 0 0,-16-9 112 0 0,10-1 329 0 0,-21-8-461 0 0,-2-23 0 0 0,-9 13-4 0 0,-9-18 1 0 0,-7 10-116 0 0,-3-5 1 0 0,-5 4 11 0 0,-2 2 198 0 0,8 7 148 0 0,2-5-57 0 0,8 13-226 0 0,8-6 149 0 0,1 8-101 0 0,31 8 1 0 0,-8 1-85 0 0,20 9 0 0 0,-4-1 2 0 0,3 0-88 0 0,-7-7 223 0 0,6 5 252 0 0,-22-13-393 0 0,5 6-313 0 0,-39-24-221 0 0,1 13-243 0 0,-20-28 704 0 0,8 19 431 0 0,7-20 30 0 0,-6 5-408 0 0,22 8-119 0 0,-2 6 334 0 0</inkml:trace>
  <inkml:trace contextRef="#ctx0" brushRef="#br0" timeOffset="-1">21 522 21403 206589 48507,'20'20'281'0'0,"-4"-4"41"0"0,18 18 1 0 0,-15-11-135 0 0,4 0 1 0 0,1 2-130 0 0,10-2 0 0 0,3 6-98 0 0,3-6 1 0 0,-2 6-87 0 0,9-6 73 0 0,-17 0 155 0 0,11-13-39 0 0,-30-3 0 0 0,1-14-68 0 0,-24-5 0 0 0,-3-1-64 0 0,-20 1 0 0 0,3-3-105 0 0,-15 3 3 0 0,17 5 158 0 0,-11-9 171 0 0,30 14 24 0 0,-5-5 39 0 0,39 30 0 0 0,-7-14-57 0 0,18 20 1 0 0,3-12 15 0 0,3 7 0 0 0,6-5 0 0 0,-5-2 0 0 0,-1-5-97 0 0,-5-1-77 0 0,-1 1 34 0 0,9 5-405 0 0,-7 0 170 0 0,-1 1 206 0 0,-10-9 252 0 0,-16-1-497 0 0,-1-8 963 0 0,0 0-165 0 0,1 0-185 0 0,24 0-319 0 0,-4-8 1 0 0,7-1-154 0 0,-7-9 1 0 0,-12 7-126 0 0,6-1 88 0 0,-15 8 66 0 0,15-11-31 0 0,-21-2-71 0 0,6-10 82 0 0,-8-8-60 0 0,0 8 56 0 0,7 2 125 0 0,-5 8-8 0 0,14 0-5 0 0,-14-1-1 0 0,5 1-291 0 0,-7 0-301 0 0,0 0-177 0 0,0-1 9 0 0,0 1-123 0 0,0 7 226 0 0,8 3 346 0 0,2 30 0 0 0,-1 0-108 0 0,-3 23 391 0 0,-4-15 60 0 0,-2 17 528 0 0,0-20-71 0 0,-8 7 0 0 0,-1-23-27 0 0,-9-24 0 0 0,9 2 607 0 0,3-24-88 0 0,4 15-714 0 0,2-29 1 0 0,0 17-219 0 0,0-15 1 0 0,8 17 67 0 0,3-6 31 0 0,-3 16-44 0 0,7-29-92 0 0,-13 19-331 0 0,14-13-225 0 0,-7 15-155 0 0,8 2 57 0 0,1 16 37 0 0,-1 1 272 0 0,0 8 156 0 0,1 0 423 0 0,-1 0 173 0 0,-7 0-456 0 0,-3-8-2028 0 0,1 6-183 0 0,2-5 327 0 0,-1 7 100 0 0,6 0 1608 0 0,-5 0 1215 0 0,7 0 6988 0 0,-7 0-7340 0 0,-2-8-1337 2630 0,-1 6 167 2840 0,3-6 582-4943 0,0 8 283-477 0,5 0-179-34 0,-5-7-141 13 0,-1 5-102 0 0,7-6 161-17 0,-15 8-348-2 0,15 0 255 155 0,-7 0 270-131 0,1 0 425-17 0,5 8-303-4 0,-13-6-346-8 0,14 5-76 2 0,-14 1-256 1 0,13 2 382-2 0,-13-1-3716-3 0,6-1 1397 43 0,-8-31 209-46 0,0 17-1692 0 0,0-17 1860 0 0,-8 15 1831 0 0,-2 6 0 0 0,-7-13 0 0 0,0 5 0 0 0</inkml:trace>
  <inkml:trace contextRef="#ctx0" brushRef="#br0" timeOffset="-32314">1332 364 12248 219183 49354,'10'-27'6674'0'0,"-2"-6"-5026"0"0,-8-2-294 0 0,0-1-345 0 0,0 1-112 643 0,0 10-277 941 0,-8 8-294-1387 0,6 0-144-155 0,-21-1 0-42 0,10 1 214 29 0,-16 0-294-17 0,15 7-240-11 0,-16 3 224-1 0,18 7 222 0 0,-21 0-116 0 0,-1 0 0 0 0,-3-2 266 0 0,-3-4-178 0 0,19 4-249 0 0,-10-6-99 0 0,12 8 70 0 0,-23 0 1 0 0,5 2-467 0 0,-3 4-947 0 0,11-4-912 0 0,4 13-1276 0 0,8-5 1490 0 0,-1-1 0 0 0,13 1 2109 0 0,10-4 0 0 0,5 3 0 0 0,15 9 0 0 0</inkml:trace>
  <inkml:trace contextRef="#ctx0" brushRef="#br0" timeOffset="-31471">969 70 12328 225558 47251,'-36'0'7554'0'0,"3"0"-5390"0"0,8 0-173 0 0,6 0-815 0 0,-21 0-660 0 0,11 7 166 0 0,-6-5-639 0 0,3 21 0 0 0,12-4-106 0 0,-3 16 0 0 0,4-6 2 0 0,2 0 1 0 0,5-12 99 0 0,1 6-51 0 0,7-8 0 0 0,-6 18-7 0 0,4-4 20 0 0,5-4 62 0 0,-15 8 44 0 0,14-14-80 0 0,-13 6 68 0 0,13-16 85 0 0,-13 7 1 0 0,15-18 164 0 0,0-4 1 0 0,1-7-59 0 0,11-22 0 0 0,-6 8 112 0 0,5-13-343 0 0,-7 15 1 0 0,13-16-155 0 0,1 13 0 0 0,-5 8-5 0 0,10 3 1 0 0,-11 9 66 0 0,11-3 0 0 0,-6-3 203 0 0,12-9 1 0 0,-12 8 328 0 0,6-8 0 0 0,-13 11 422 0 0,7-11-432 0 0,-3 16-528 0 0,3-16 0 0 0,10 19-21 352-163,7-8 0-352 0,-3 8-100 754-77,10-1 0-754-1,-18 3-398 116 83,11 2 0-116 0,-18-2-2838 49-146,12-4 732 407-82,-10 4 0-456-1,16-6-2037 840-54,1 8 4704-800 441,-8 8 0-40 0,13 17 0 0 0,-13 12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1:28.762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129 934 12332 193613 47166,'0'28'-1482'0'0,"0"-5"2631"-1374"0,0-15 183 1374 0,0-6-1146 0 0,-15-10 1 0 0,3-11 0 0 0,-11-15 239 0 0,4-1-189 0 0,2 8-241 0 0,-1-13-281 0 0,9 3-129 0 0,-7 8 369 0 0,22 6 0 0 0,-2 31 2 0 0,19 4 66 0 0,-4-5 396 0 0,6 1-113 0 0,-8-8 1 0 0,-7-12-45 0 0,-4-11-152 0 0,-4 4 1 0 0,-4-27-1 0 0,-4 11-155 0 0,4 5-143 0 0,-6 5-2 0 0,8 15 145 0 0,8 2 176 0 0,9 16 392 0 0,3-6-349 0 0,5-10-114 0 0,-8-3 1 0 0,-6-16-266 0 0,1 4-267 0 0,-8 11 197 0 0,3-26 11 0 0,-7 32 188 0 0,8-25 182 0 0,2 37 5 0 0,15 4 98 0 0,-6 9 9 0 0,6-2-179 0 0,-8-17-1 0 0,-7-25-249 0 0,-4-15-222 76 0,-4 15 237 135 0,-2-6 1-211 0,9 33 178 37 0,8 4 1-37 0,-3 3 14 0 0,9 15 80 0 0,-15-5 17 0 0,15-10 0 0 0,-14-5 11 0 0,9-15-78 0 0,-9-1-43 76 0,7-28 0-76 0,-13 5-54 379 0,9-11-13-88 0,-8 19-23-84 0,3 12 107-32 0,1 15 0-175 0,4 2-3 240 0,11 3 19-44 0,-12-3 103-68 0,20 6-45 153 0,-19-8-110 77 0,13-8 22-75 0,-16 6-17-42 0,6-13 0-241 0,-5 4-183 303 0,7-12-229 111 0,1 3-414-33 0,7-12-470-75 0,2 12 185-188 0,7 3 1140-116 0,1 17 0-2 0,-8 17 0 0 0,-2 10 0 0 0</inkml:trace>
  <inkml:trace contextRef="#ctx0" brushRef="#br0" timeOffset="2118">561 1262 12569 193648 42047,'35'-2'514'0'0,"-8"-4"0"0"0,11 16-418-141 71,-3-4 0 141 1,-2-2 59 0 93,-5 7 1 0 0,-7 3 213 0-13,3 9-274 0-133,-5-12 162 0-19,6 12 53 0 0,-6-21-197 0 0,6-2-10 0 0,0-9 4 0 0,2-1 0 0 0,7 0 11 0 0,1 5 1 0 0,-12 1-39 0 0,0-8 33 0 0,-8 8 0 0 0,24 4 54 0 0,-5 12 1 0 0,-3 5 111 0 0,-8 6-247 0 0,4-11 0 0 0,-6 7-63 0 0,8-19 1 0 0,-8-6-41 0 0,2-17-66 0 0,4 4 35 0 0,-8-14 71 0 0,22 22 354 0 0,-20 3-218 0 0,12 10-16 0 0,-16 13-108 0 0,0-5 71 0 0,0 0-54 0 0,1 5 1 0 0,9-5-23 0 0,7 7 21 0 0,-15-8-3 0 0,20-1 9 0 0,-35-8-8 0 0,19 0-5 0 0,-14-15 117 0 0,16 3 21 0 0,-5-5-66 0 0,12 17-38 0 0,-13 10-59 0 0,6-1 8 0 0,-7-1 20 76 0,7-16 0-76 0,-4-1 6 394 0,8-9 42-19 0,-8 9 0-375 0,11-3 240 305 0,-3 12 0-305 0,-9 6 207 313 0,-3 17-560-231 0,-4-4-189-78 0,5 14 22-4 0,-1-22 68 0 0,8 5 1 0 0,-4-24-222 121 0,8-3 314 361 0,-8-5 211-83 0,12 7-150-265 0,-7 9 92-114 0,1 1-27-20 0,-2 7 3 0 0,0 0 0 0 0,2 7 106 0 0,8 8-72 0 0,-16 0-1 0 0,4-13-60 0 0,-13-2-222 24 0,15-24 160 235 0,2 5 40-71 0,7-7 1-188 0,-7 20 186 18 0,-4 16-269-18 0,-4-9-163 0 0,-1 14-124 0 0,-1-21 220 0 0,8 6 187 0 0,2-8 258 0 0,7 8-62 0 0,-7 1-177 17 0,6 1-88 135 0,-14-18 12 110 0,6-3 35 108 0,-8-14 30-131 0,1 15-31-205 0,-1 2-4 85 0,-7 1-61 113 0,5-11 122 35 0,-13 7 215 95 0,13-12-118-179 0,-13 21-181-121 0,14-6-143 73 0,-14 0-502 53 0,13 7-285 52 0,-13-15-1027-95 0,13 7-935-123 0,-13-1 2902-22 0,13 2 0 0 0,-13 1 0 0 0,6-3 0 0 0</inkml:trace>
  <inkml:trace contextRef="#ctx0" brushRef="#br0" timeOffset="4648">734 0 12084 194999 54494,'-36'19'5049'0'0,"7"4"0"0"0,8-2-4606-389 0,4 8 0 389 0,3-14 166 0 0,-3 3-308 0 0,3-13 1 0 0,-18 11-41 0 0,3-5 1 0 0,2 1 23 0 0,-2 5 1 0 0,12-9 173 0 0,-6 9-456 0 0,7-3 0 0 0,-16-3-121 0 0,3 1 1 0 0,2-5 140 0 0,-2 11 3 0 0,8-5 0 0 0,-6 20 36 0 0,4-5 0 0 0,8-1 130 0 0,-8 2-171 0 0,15-15 0 0 0,-17 14 15 0 0,8-10-50 0 0,7 3 1 0 0,-13 4-59 0 0,12 4 4 0 0,3-4 62 0 0,-8 0 33 0 0,7-8-2 0 0,-1 0-9 0 0,3 8-20 0 0,7 2-48 0 0,0 15 0 0 0,7-5-96 0 0,5 3 22 0 0,-5-19 84 0 0,1 10-62 0 0,0-19-449 0 0,-6 13 122 0 0,5 0 158 0 0,1 2 1 0 0,2 7-592 0 0,7 1-898 0 0,-7-16-950-35 0,5-4-236-375 0,-13-15 2948-31 0,13-7 0 441 0,3-3 0 0 0,8-7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1:58.244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 1 12290 190636 48217,'0'24'-537'0'0,"3"7"1"0"0,1-11-1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1:59.425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243 1081 12290 185298 48217,'-25'4'4196'0'0,"-2"-1"-2371"-1106"0,11-6 61 1106 0,-9-8-333 0 0,-2-8 64 0 0,-3-4-795 0 0,3 0-372 0 0,5-2 0 0 0,5-4 779 0 0,4-8-417 0 0,6 11-656 554 0,0-11 1-554 0,7 12-143 1490 0,0-15 0-1490 0,2 8-77 384 0,5 0 0-384 0,0 8 97 0 0,5-11 0 0 0,-2 10 49 404 0,3-10 1-404 0,-3 14-126 1060 0,5-9 157-781 0,-5 12-159-279 0,5-4 1 0 0,-1 4-97 0 0,6-2 125 0 0,-5 5-72 0 0,3-6-49 0 0,-1 6-11 0 0,6-4 59 2 0,12-3 48 205 0,2 6-9-57 0,-3-2 64 40 0,-1 7 1-190 0,-5-7 29 282 0,-1-2 0-282 0,-7 3-29 411 0,2 0-44-88 0,-9 6 17-103 0,14-10-13 25 0,-7 5 24 88 0,10-6 25-11 0,0-1-21 58 0,-4-2-4-32 0,3 5-24-6 0,-2-5-43 86 0,6 9-28-118 0,-5-2-33-127 0,-3 6-6 21 0,-3 1 27 56 0,-3 4 92-30 0,3 3 70-1 0,-2-3-14 155 0,1 3 209 52 0,-2-4-90-38 0,7 4-74-90 0,-3 1-156-29 0,6 3-631-52 0,-2 0-2964-23 0,6-3-212-116 0,1-1 3877-88 0,4-1 0 0 0,-8 15 0 0 0,-1 7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2:00.893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189 375 12209 189549 50447,'-31'-6'-593'0'-8,"2"-6"769"-1086"-72,3-10 1 1086 0,4-9-161 0 56,-1-6 0 0 0,7 6-91 0 24,3-4 246 0 0,4 13-60 0 0,-5-13 1 0 0,11 35-119 0 0,3 7 0 0 0,7 19-293 0 0,10 16 0 0 0,2 1-428 0-18,1 0 621 0-172,1-6 558-223 56,-5-4-96-90 103,-4-13 1 313-1,-21-16-171-9 29,-11-19 0 9 0,0-5-189 0 3,3-10 0 0 0,5 7-42 0 0,-3-9-149 0 0,5 5-148 0 0,0-10 113 0 0,9 16 173 0 0,8 1 0 0 0,9 31-9 0 0,7 9 0 0 0,-4 7 26 0 0,-2 3 115 0-2,-4-12-20 0-22,-3 9 97 0 20,-6-18-132 0 3,-7-4 1 0 0,-10-20-14 0 1,-7-15 1 0 0,3 2-20 0 0,7-2-16 0 0,2 4 10 0 0,4-11 1 0 0,6 28 10 0 0,8 17 1 0 0,-4 8-100 0 0,7 24 1 0 0,-1 0-285 0 0,3 5 217 0 0,2-5 166-100 0,-6-7 79-245-11,1-13 0 345-1,-24-51-69-27-4,-8-21 1 27-1,-1-12-75 0 17,11 19 1 0 0,2 0-130 0 0,3 0 67 0 0,2 17 134 0 0,6 1 1 0 0,7 38 35 0 0,5 9 1 0 0,1 19-14 0 0,-4 11 0 0 0,2 1-7 0 0,-4 1-59 0 0,0-10 20 0 0,-3-2 0 0 0,-5-26 8-90 0,-7-14 0 90 0,-6-19-16-31 0,-9-23 1 31 0,4 7-34 0 0,4-5 0 0 0,3 1 82 0 0,-1-8 0 0 0,2 4-64 0 0,3 1 25 0 0,2 6 20 0 0,6 10 1 0 0,10 31-57 0-11,4 20 1 0 0,0 19-51 0 8,-5 8 1 0 0,0 2 52 0 3,0-2 0 0 0,-1-8 53 0 0,-3-5 0 0 0,-4-15 0 0 0,-8 0 0 0 0,-4-13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8:37.456"/>
    </inkml:context>
    <inkml:brush xml:id="br0">
      <inkml:brushProperty name="width" value="0.1" units="cm"/>
      <inkml:brushProperty name="height" value="0.6" units="cm"/>
      <inkml:brushProperty name="inkEffects" value="pencil"/>
    </inkml:brush>
    <inkml:brush xml:id="br1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968 509 12093 163402 54176,'-10'1'3132'0'-617,"0"-4"-2477"-354"554,-2-3 1 354 1,1-4-1 0-1,3 0 1 0 1,-2-3 47 0 14,-1 0 0 0-1,0 2 0 0 1,-3-3 0 0 0,-1-1-125 0 11,0 0-37 0 0</inkml:trace>
  <inkml:trace contextRef="#ctx0" brushRef="#br0" timeOffset="1">833 391 22087 163048 53042,'-9'-9'306'0'-37,"-7"-9"272"0"0,14 15-538 0-16</inkml:trace>
  <inkml:trace contextRef="#ctx0" brushRef="#br0" timeOffset="-1">783 335 23453 163048 52915,'-9'-10'161'0'-53,"8"9"-147"0"0</inkml:trace>
  <inkml:trace contextRef="#ctx0" brushRef="#br0" timeOffset="-3">750 286 22039 165497 52472,'2'2'-21'0'-15</inkml:trace>
  <inkml:trace contextRef="#ctx0" brushRef="#br0" timeOffset="-5">767 304 21826 165497 52457,'3'2'-26'0'-15</inkml:trace>
  <inkml:trace contextRef="#ctx0" brushRef="#br0" timeOffset="-7">773 309 21761 165497 52457,'21'18'-224'0'-15,"-13"-10"123"0"0</inkml:trace>
  <inkml:trace contextRef="#ctx0" brushRef="#br0" timeOffset="-9">806 339 21392 165497 52442,'12'11'-144'0'-15,"15"10"-144"0"0,-5 0 106 0 15,-1 0 1 0 0,2-4 0 0 0,-3-4 0 0 0,-2 0 141 0-4,-3 0 1 0 1,-3-2 0 0-1,-3 0 227 0-69,-1-1 0 0-1,-1-2 310 0 33,-5 1 0 0 0,-3-5 0 0 0,-11-1 0 0 0,-2-4-126 0 29,-2-5 0 0 1,-5 0 1 0-1,-1-8-1 0 1,-4-1-128 0-28,-2-1 0 0 0,7 1-68 0 1</inkml:trace>
  <inkml:trace contextRef="#ctx0" brushRef="#br0" timeOffset="-8553">135 849 12242 165338 49528,'-13'-4'3166'0'0,"1"3"-2788"-316"0,3-3 1 316 0,5 8 0 0 0,5 2 0 0 0,6 1-173 0 0,3 2 1 0 0,6-1 0 0 0,0 1 0 0 0,5-1-14 0 0,4 1 1 0 0,-1-1 0 0 0,7 1-1 0 0,2-1-133 0 0,3 1 1 0 0,0-4-1 0 0,4 1 1 0 0,0 0-226 0 0,2-2 1 0 0,-1 4 0 0 0,-1-3 0 0 0,-3 0-107 0 0,-2 1 1 0 0,-2-4 0 0 0,-2 2 0 0 0,-4-1-131 0 0,-3-1 0 0 0,-3 1 379 0 0,-4-3 0 0 0,-11-1 229 0 0,-9-2 0 0 0,-6 0 0 0 0,-14-4 0 0 0,0 1 22 0 0,-2 0 1 0 0,-4-2 0 0 0,-1 1 0 0 0,-1 0 91 0 0,-1 1 0 0 0,1 4 0 0 0,-3-3 0 0 0,0 0-51 0 0,0 0 0 0 0,0 4 0 0 0,0-3 1 0 0,1 1-79 0 0,2 0 0 0 0,1 0 0 0 0,3 2 0 0 0,-1-1-16 0 0,4 0 0 0 0,3-2 0 0 0,6 2-59 0 0,1-1-389 0 0,3 0 1 0 0,5 3 71 0 0,9 0 1 0 0,11 1 0 0 0,10 1 0 0 0,2 2 74 0 0,1 1 1 0 0,5 0 0 0 0,1 3 0 0 0,3-2 49 0 0,0 0 1 0 0,3-1 0 0 0,-2 1 0 0 0,0-1-51 0 0,-3-1 0 0 0,-3 2 0 0 0,0-4 0 0 0,-3 1 173 0 0,-5 1 0 0 0,-5-3 439 0 0,-3 2 0 0 0,-9-2-271 0 0,-6-1 1 0 0,-8 0 0 0 0,-17 0 0 0 0,0-1-5 0 0,-5-2 0 0 0,-5 1 0 0 0,-5-4 0 0 0,-2 1-75 0 0,0 0 1 0 0,-1-3 0 0 0,2 3 0 0 0,1-3-53 0 0,3 0 0 0 0,6 0 0 0 0,4 2 1 0 0,3 1-77 0 0,4 1 0 0 0,5 1 39 0 0,1 3-6 0 0,8 0 1 0 0,1 0-1 0 0,13 0-506 0 0,9 0 0 0 0,6 4 0 0 0,4 1 1 0 0,3 0 222 0 0,1 1 1 0 0,8 0-1 0 0,-4 2 1 0 0,4 1 72 0 0,1-1 0 0 0,-8-2 0 0 0,0-1 1 0 0,-4-1 14 0 0,-2 1 1 0 0,-1-2 0 0 0,-7 2 1308 0 0,-2-2-782 0 0,-5 4 1 0 0,-12-6 0 0 0,-12 2 0 0 0,-6-2-136 0 0,-4-1 0 0 0,-5-1 0 0 0,-5-1 0 0 0,-1-2-95 0 0,-3-1 1 0 0,-7 1 0 0 0,2-3 0 0 0,-1 1-96 0 0,3 0 0 0 0,6 1 0 0 0,6 0 0 0 0,5 1-170 0 0,3-1-35 0 0,6 3-131 0 0,2-2 0 0 0,14 4 0 0 0,7 1 1 0 0,7 1-49 0 0,7 1 1 0 0,0 3 0 0 0,8-3 0 0 0,2 1 83 0 0,3 0 0 0 0,0 3 1 0 0,4-3-1 0 0,-1 2 62 0 0,0 0 1 0 0,-1-4 0 0 0,-4 3-1 0 0,-1-1 81 0 0,-2-2 0 0 0,-6 2 0 0 0,-5-2 809 0 0,-2 0-279 0 0,-5-1 0 0 0,-13-1 0 0 0,-11 0 0 0 0,-9 0-139 0 0,-4 0 1 0 0,-6-3 0 0 0,-3 0-1 0 0,-4-2-147 0 0,-2-2 1 0 0,-1 0 0 0 0,-1-1-1 0 0,1 2-15 0 0,3 0 1 0 0,6 3 0 0 0,3-3-42 0 0,2 0-518 0 0,0 2 224 0 0,8 0 0 0 0,11 4 0 0 0,12 1 1 0 0,8 1-42 0 0,6 1 0 0 0,7 4 0 0 0,5-3 0 0 0,3 2-15 0 0,3 0 0 0 0,1-2 1 0 0,4 3-1 0 0,-1-1 150 0 0,-2 0 0 0 0,-3 1 1 0 0,0-1-1 0 0,-5-1 169 0 0,-5-1 1 0 0,-5-1-1 0 0,-5-2 595 0 0,-2 2 0 0 0,-8-3-288 0 0,-12 3 1 0 0,-7-3 0 0 0,-13-2 0 0 0,-3-1-77 0 0,-2-2 1 0 0,-5 0-1 0 0,-2-1 1 0 0,-3 0-132 0 0,-2-1 0 0 0,-3 3 0 0 0,2-2 1 0 0,-1-1-79 0 0,0 0 1 0 0,6 1-1 0 0,3 1 1 0 0,5 1-221 0 0,5-1 0 0 0,5 2-39 0 0,4-3-1 0 0,3 5 1 0 0,11-2 0 0 0,9 5 0 0 0,10 1-219 0 0,9 2 0 0 0,4 1 1 0 0,6 2-1 0 0,2 1 171 0 0,2-1 1 0 0,3-2 0 0 0,-1-1 0 0 0,-1-1 170 0 0,-3 1 0 0 0,-3-3 1 0 0,-3 2-1 0 0,-4-1 176 0 0,-3-1 0 0 0,-3 1 0 0 0,-4-3 620 0 0,0 0 129 0 0,0 0-508 0 0,-8 0 0 0 0,-24 0-321 0 0,-13 0 1 0 0,-7 0 0 0 0,7-1-1 0 0,-5-1 59 0 0,-2 0 1 0 0,-4-5-1 0 0,-4 1 1 0 0,2 0 36 0 0,1 0 1 0 0,3-2-1 0 0,5 4 1 0 0,3-2-95 0 0,3 0 1 0 0,-2 2-201 0 0,6-2-166 0 0,5-1 0 0 0,6 6 0 0 0,14-2 0 0 0,8 2-35 0 0,7 1 0 0 0,8 1 1 0 0,5 2-1 0 0,3 1 175 0 0,3 1 0 0 0,1 3 0 0 0,5-3 0 0 0,-1 2 44 37 0,1-2 0-37 0,-2 2 1 0 0,-1-4-1 0 0,-3 0 82 376 0,-2 1 0-376 0,-6-4 1 0 0,-3 3-1 0 0,-6-2 1008 215 0,-2-1-278-76 0,-5 0 0-139 0,-11 0 0 0 0,-12 0-430 28 0,-11 0 1-28 0,-6-3-1 0 0,-2 0 1 0 0,-4-2-142 0 0,-3-2 0 0 0,-6 1 1 0 0,1-1-1 0 0,-4 1-38 0 0,1 0 0 0 0,1-2 1 0 0,5 1-1 0 0,4 0-52 0 0,4 1 0 0 0,8 4 0 0 0,2-3-101 0 0,2 1 1 0 0,5 0-64 0 0,2 2 0 0 0,7 1 1 0 0,7-2-1 0 0,7 2-280 0 0,5 1 0 0 0,8 1 0 0 0,3 1 0 0 0,7 1 175 0 0,5 2 1 0 0,0 0 0 0 0,7 1-1 0 0,-2-4-23 713 0,0-1 0-713 0,-3 2 1 0 0,-2 0-1 0 0,0-1 193 1146 0,-2-1 1-1146 0,-5-1 0 0 0,-3 0 0 0 0,-2 0 42 890-17,-4 0 1-890 1,-4 3 558 596-320,-3-1 1-596 0,-12 1-98 275 228,-6-3 0-275 0,-6 0 0 0 0,-14 0 0 0 0,-1 0-202 20 106,-4 0 0-20 1,-2-1 0 0-1,-5-1 0 0 0,-1-1 11 0 2,-4-2 0 0 0,-2 2 1 0 0,0-2-1 0 0,-1 1-48 0 0,1-1 0 0 0,3 3 0 0 0,2-2 1 0 0,3 1-139 0 0,3 1 0 0 0,2-4 0 0 0,5 3 0 0 0,1 1-118 0 0,3 1 1 0 0,5 0-73 0 0,1-1-73 0 0,3 1 0 0 0,11-2 0 0 0,13 6 0 0 0,9 1 53 0 0,9 1 1 0 0,3 2-1 0 0,2-4 1 0 0,5 1 83 0 0,3 0 1 0 0,0 2 0 0 0,0-4 0 0 0,-1 0-61 0 0,-1-1 0 0 0,-8-1 0 0 0,2 0 1 0 0,-5 0-155 0 0,-4 0 1 0 0,-4 0 0 0 0,-3 0-1746 0 0,-2 0-343 0 0,-5 0 2397 0 0,-8 0 0 0 0,-6 0 0 0 0</inkml:trace>
  <inkml:trace contextRef="#ctx0" brushRef="#br0" timeOffset="4">653 900 12641 200731 40740,'-4'-9'1724'0'267,"4"1"1"0"1,1-1-1 0 0,5 1 1 0 0,1-1-1246 0-268,0 1 1 0 0,2-2 0 0 0,-1-1 0 0 0,2-3-188 0 0,1-2 0 0 0,-1-1 0 0 0,4-1 0 0 0,-1-1-106 0 21,0-1 1 0 1,-3-2 0 0-1,3 2 0 0 0,-2 1-77 438 98,0 1 0-438 0,1 2 1 0 0,-4 2-1 0 0,1 1 36 1365 75,-4 5-48-1365 1</inkml:trace>
  <inkml:trace contextRef="#ctx0" brushRef="#br0" timeOffset="5">841 589 24100 202534 42761,'8'-8'-56'1149'191,"0"-4"471"-492"-164,1 3-41-238-27,-5 1 0-419 0,0 2-203 402 0,-4 6 0-402 0,-4 6 1 0 0,-1 11-57 170 0,-3-1 1-170 0,-1 2 0 0 0,-2 1-1 0 0,-1 2-88 0 0,-1 1 0 0 0,-1 0 0 0 0,-3 3 0 0 0,0-1-51 0 0,0-2 0 0 0,0-3 1 0 0,0 2-1 0 0,0-2 135 0 0,0-2 0 0 0,3 1 0 0 0,3-7 0 0 0,2-1-83 0 0,0 0 0 0 0,4-2-260 0 0,-1 1-350 0 0,4-1 1 0 0,0-1 520 0 0,8-4 1 0 0,-1-5-1 0 0,7-9 1 0 0,-2-4 275 0 0,1-1 0 0 0,0-4 0 0 0,3-3 1 0 0,1-2-45 0 0,1 0 0 0 0,1-1 0 0 0,0 1 0 0 0,0 0-103 0 0,0 3 0 0 0,-3-2 0 0 0,0 5 0 0 0,1 2-256 0 0,-2 2 1 0 0,-1 5 0 0 0,-3-2 36 0 0,-1 3 981 0 0,-3 4 8 157 0,-1 2 1-157 0,-12 16-511 262 0,-3 4 1-262 0,-4 4-1 0 0,-2-1 1 0 0,0 3-186 10 0,0 1 0-10 0,-1 2 0 0 0,-1-1 0 0 0,0 0-252 0 0,3-2 0 0 0,0-3 0 0 0,5-3 0 0 0,3-1-535 0 0,1-1 1 0 0,5-2-1166 0 0,0-2 1514 0 0,1-5 0 0 0,2-1 0 0 0,1-10 395 0 0,4-7 1 0 0,2-4-1 0 0,1-3 1 0 0,2-4 97 0 0,4-2 0 0 0,1-1 0 0 0,1-1 0 0 0,1-2-98 0 0,1 2 1 0 0,-2 1 0 0 0,1 3 0 0 0,-4 2-49 0 0,-1 3 1 0 0,-2 0 0 0 0,-2 7 557 0 0,-1 0 182 0 0,1-2-270 210 0,-5 4 0-210 0,-2 1 0 0 0,-7 9-210 275 0,-7 7 0-275 0,0 4 0 0 0,-2 5 0 0 0,-1 1-389 57 0,8-9 43-57 0</inkml:trace>
  <inkml:trace contextRef="#ctx0" brushRef="#br0" timeOffset="3">835 594 31971 206302 42979,'-3'4'-15'0'0,"-14"18"-62"0"0,1 6 0 0 0,0 0-233 0 0,2-1 1 0 0,1 0 0 0 0,-1-2 0 0 0,3 0 9 0 0,1-2 1 0 0,2-1-1 0 0,0-4 1 0 0,2-2-705 0 0,4 0 0 0 0,1-3 124 0 0,1 2 1 0 0,1-5 725 0 0,1 1 0 0 0,1-6 329 0 0,6-5 1 0 0,-3-10-1 0 0,7-7 1 0 0,-2-2 12 0 0,0-2 0 0 0,4-1 0 0 0,0-3 0 0 0,1-1 24 0 0,1 1 0 0 0,-1-1 0 0 0,-1 2 0 0 0,-2 1-294 0 0,-1 3 0 0 0,1 2 0 0 0,-3 1 16 0 0,1 0 0 0 0,-2 7 1040 0 0,-4 2-704 0 0,-3 5 1 0 0,1 3-1 0 0,-6 6 1 0 0,-2 4 0 0 0,-3 1 1 0 0,-3 7 0 0 0,-2-1 0 0 0,0 2-321 0 0,-2 2 1 0 0,2 0-1 0 0,-1 5 1 0 0,-1-2-149 0 0,-1-1 0 0 0,1 1 0 0 0,2-4 0 0 0,1 1-357 0 0,2 0 0 0 0,0-4-284 0 0,2-3 438 0 0,-1 0 611 0 0,4-4 0 0 0,5-8 0 0 0,6-12-93 0 0,2-3 1 0 0,4-8 0 0 0,2 3 0 0 0,2-3-108 0 0,1-2 0 0 0,3-4 0 0 0,0-2 0 0 0,-1 2-137 0 0,-1 0 0 0 0,0 3 1 0 0,0 1-1 0 0,-2 3 89 0 0,-3 2 1 0 0,-2 5-1 0 0,-2 1 631 0 0,-1 0 691 0 0,-3 2-981 8 0,-1-2 0-8 0,-5 11 0 0 0,-2 4 0 0 0,-3 4-143 125 0,-1 5 0-125 0,-3 1 0 0 0,0 5 0 0 0,-3 1-200 14 0,0 1 1-14 0,-1 3 0 0 0,-3 0-1 0 0,0 1-160 0 0,0 2 1 0 0,0-1-1 0 0,0 1 1 0 0,1-2-216 0 0,2-1 1 0 0,2-2 0 0 0,3-4-387 0 0,1 0 1 0 0,0 0-393 0 0,2 0 926 0 0,3-8 1 0 0,4-3 383 0 0,1-12 1 0 0,3-3 0 0 0,5-8 0 0 0,0-1 99 0 0,1-2 1 0 0,4-2-1 0 0,0-3 1 0 0,1 0-62 0 0,1 3 1 0 0,0-3 0 0 0,0 2 0 0 0,0 0-228 0 0,0 0 0 0 0,-3 2 0 0 0,-1 4 0 0 0,-1 1 1 0 0,-1 2 1 0 0,-5 2 568 0 0,0 3 96 0 0,0-3 1 0 0,-3 7-425 0 0,-3 3 0 0 0,-3 7 0 0 0,-6 8 0 0 0,0 1-166 0 0,-3 4 0 0 0,0 1 0 0 0,-3 5 1 0 0,1-2-90 0 0,-1-1 0 0 0,-1 1 0 0 0,-1-1 1 0 0,1 0-51 0 0,1 0 1 0 0,-1-2 0 0 0,3-2 0 0 0,-1-1-225 0 0,0-1 1 0 0,3 0-1 0 0,0-4 118 0 0,2-1 0 0 0,3 0-541 0 0,0-2 514 0 0,4-3 0 0 0,8-13 396 0 0,5-9 1 0 0,6-2 0 0 0,-4-5 0 0 0,2-1 107 0 0,3-3 0 0 0,2-4 0 0 0,-2 2 0 0 0,2-1-176 0 0,-1 0 0 0 0,-2 4 0 0 0,-2 1 0 0 0,-2 3 101 0 0,0 2 1 0 0,-5 5 0 0 0,-2 4 670 0 0,0 0-136 0 0,-2 2 1 0 0,-2 2-468 45 0,-8 5 1-45 0,-3 7 0 0 0,-7 3 0 0 0,0 6-327 181 0,-1 3 0-181 0,4-1 0 0 0,-6 5 0 0 0,-1 1-199 10 0,-1 2 0-10 0,2 1 0 0 0,0 1 0 0 0,2-2-227 0 0,2-4 1 0 0,3-2-1 0 0,4-1-731 0 0,-1-2 129 0 0,4 0 1054 0 0,2-1 0 0 0,6-8 0 0 0,4-9 1 0 0,3-5 428 0 0,5-6 0 0 0,-1-2 0 0 0,2-2 0 0 0,3-4-238 0 0,1-2 1 0 0,0-1 0 0 0,2 0 0 0 0,-1-1-153 0 0,-2 3 0 0 0,-2 5 0 0 0,-3 1 0 0 0,-3 4 379 0 0,-1 1 996 82 0,-2 2-803 458 0,-3 3 1-540 0,-5 4 0 0 0,-8 5-385 280 0,-5 6 1-280 0,2 3 0 0 0,-6 4 0 0 0,1 2-102 5 0,0 3 1-5 0,-2 0-1 0 0,-1 3 1 0 0,-2 2-402 0 0,-1 0 0 0 0,2 3 0 0 0,-1 0 1 0 0,0 2-189 0 0,2-2 1 0 0,2-1 0 0 0,3-1 0 0 0,3-2-150 0 0,1-4 0 0 0,5-1 1 0 0,0-1-334 0 0,1 0 382 0 0,1-4 1024 0 0,3-4 1 0 0,0-7 0 0 0,1-8-221 0 0,2-5 1 0 0,-1-1 0 0 0,4-3 0 0 0,0 0-666 0 0,2-1 0 0 0,1-1 1 0 0,2 0-1 0 0,1 1-1745 0 0,1 2 1 0 0,2-2 0 0 0,4 2 2237 0 0,1-2 0 0 0,7-1 0 0 0,0 0 0 0 0</inkml:trace>
  <inkml:trace contextRef="#ctx0" brushRef="#br0" timeOffset="-12395">296 1376 12262 184798 48965,'-10'-6'950'0'0,"2"0"1"0"0,4-2 0 0 0,-2-5-436-346 0,0 0 0 346 0,1 2 0 0 0,-1-3-138 0 0,0-1 1 0 0,-2-4-1 0 0,-1 0 1 0 0,2 2 37 0 0,1 2 0 0 0,-1 2 0 0 0,1-3 0 0 0,-1 2-20 0 0,2-1 0 0 0,-2 2 1 0 0,3-1-1 0 0,0 0-110 0 0,-3 0 0 0 0,2-1 0 0 0,1 3 0 0 0,-1 0-32 0 17,0 0 0 0-1,2-3 0 0 1,-1 3 0 0 0,-1 0-60 0 23,0 0 1 0 0,2-1 0 0 0,-2 3-73 149-35,-2-1 1-149 0,1-5-1 0 0,-1 3-9 844-5,1 0 0-844 0,1 1 0 0 0,-4 2 9 615 0,4 3-44-615 0</inkml:trace>
  <inkml:trace contextRef="#ctx0" brushRef="#br0" timeOffset="-12394">78 899 25055 186060 49167,'-2'-3'31'0'0,"-4"-6"91"0"0,0-3 57 296 0,0 3 1-296 0,1 3-31 141 0,-1 0-179-55 0,4 1-158-70 0,-5 0-93 42 0,6-2 1-58 0,-3 8 186 129 0,4 1 0-129 0,1 4 0 0 0,2 7 69 36 0,3-1 1-36 0,-2 1-1 0 0,2-2 1 0 0,0 3-43 0 0,-2 2 1 0 0,4 1 0 0 0,-2 0 0 0 0,1 0-38 0 0,2 0 0 0 0,-1 0 0 0 0,0 0 1 0 0,-2 0-35 0 0,0 0 1 0 0,0 0 0 0 0,2-1 0 0 0,0-1-12 0 0,-3-1 0 0 0,3-2 0 0 0,-3 2 92 0 0,3 1 1 0 0,-2 0 0 0 0,-1 0 0 0 0,2-2-2 0 0,1 0 1 0 0,-3 1 0 0 0,1-2 0 0 0,0 1-15 0 0,2 3 0 0 0,-2-3 0 0 0,-1 0-52 0 0,2-1 1 0 0,0 2-16 0 0,2-2 296 0 0,-4-1 0 0 0,-2-8 112 0 0,-6-6 0 0 0,1-5 0 0 0,-4-7 1 0 0,0 2-25 0 0,-2 1 0 0 0,-1-3 0 0 0,1 1 0 0 0,0-3-75 0 0,3-3 0 0 0,-6 1 1 0 0,3-4-1 0 0,-2 0-57 0 0,1-2 0 0 0,0-3 0 0 0,-2 0 0 0 0,-1 2-58 0 0,-1 0 1 0 0,1 3-1 0 0,-1-3 1 0 0,1 2-34 0 0,2 0 0 0 0,0 4 0 0 0,2 0 0 0 0,-1 2 3 0 0,1 1 0 0 0,-1 1 0 0 0,2 1 0 0 0,0 1 37 0 0,1 2 1 0 0,3 4 11 0 0,-2 2-127 0 0,3 0 0 0 0,-1 4 0 0 0,6 4-83 0 0,3 9 0 0 0,1 1 1 0 0,2 3-1 0 0,-1 2 76 0 0,1 2 0 0 0,-1 5 0 0 0,1-2 1 0 0,0 3-67 0 0,2 0 1 0 0,-1 1-1 0 0,2 0 1 0 0,-1 2 19 0 0,1 0 1 0 0,2-1 0 0 0,-3-3 0 0 0,0-2-103 0 0,-2-2 1 0 0,2 0 0 0 0,1-3 0 0 0,-2 0-67 0 0,0 0 1 0 0,-2-3 0 0 0,0-1 270 0 0,1 0 0 0 0,-3-2 176 0 0,-1-2 0 0 0,-4-6 50 0 0,-1-3 1 0 0,-4-6 0 0 0,-4-7-1 0 0,-1 0-63 0 0,1-2 0 0 0,0-4 1 0 0,-1-2-1 0 0,0 0 6 0 0,-3-3 0 0 0,3 0 0 0 0,-3-3 0 0 0,0 0-103 0 0,1-1 0 0 0,0-1 0 0 0,1 3 1 0 0,0-1-5 0 0,-2 2 1 0 0,1 0 0 0 0,3 7 0 0 0,0 0 205 0 0,2 2 1 0 0,-1 4 97 0 0,1-2-446 0 0,2 4 1 0 0,2 3-1 0 0,4 10-106 0 0,4 7 1 0 0,4 9 0 0 0,2 4-1 0 0,-7-12 118 0 0</inkml:trace>
  <inkml:trace contextRef="#ctx0" brushRef="#br0" timeOffset="-12396">80 900 25244 186822 49167,'4'8'-51'0'0,"8"18"-103"0"0,2 2-1 0 0,2 1 1 0 0,-1 2-129 0 0,-1 1 1 0 0,-1-3-1 0 0,2 0 1 0 0,-2-1 71 0 0,0-3 0 0 0,1-1 0 0 0,-3-7 0 0 0,0 0-172 0 0,-2 0 1 0 0,-1-4 205 0 0,1-2 685 0 0,-4-5 1 0 0,-15-19-201 0 0,-7-10 0 0 0,-3-5 0 0 0,5 1 0 0 0,1 0-107 0 0,-1-2 1 0 0,0-2 0 0 0,1 3 0 0 0,2 0-84 0 0,-1-2 0 0 0,4 5 0 0 0,-2-1 0 0 0,2 6-71 0 0,3 2 1 0 0,-1 1-274 0 0</inkml:trace>
  <inkml:trace contextRef="#ctx0" brushRef="#br0" timeOffset="-12398">103 900 24546 186822 49167,'9'17'-57'0'0,"4"9"-14"0"0,-1 2-98 0 0,0 0 1 0 0,3 3 0 0 0,-1-3 0 0 0,0 0-142 0 0,0-2 0 0 0,-4-1 0 0 0,2-4 0 0 0,-3-3-102 0 0,-1-3 0 0 0,1-4 316 0 0,-1 0 0 0 0,-4-6 169 0 0,-4-5 1 0 0,-4-8 0 0 0,-7-7 0 0 0,-1-4 217 0 0,-1-3 1 0 0,1-3-1 0 0,-1 0 1 0 0,1-1 66 0 0,1 1 0 0 0,-1-1 0 0 0,1 2 0 0 0,0 0-216 0 0,2 1 1 0 0,1 5 0 0 0,-1-1 0 0 0,8 17-137 0 0</inkml:trace>
  <inkml:trace contextRef="#ctx0" brushRef="#br0" timeOffset="-12400">117 900 23050 187388 49167,'1'2'-22'152'0,"7"13"-147"-152"0</inkml:trace>
  <inkml:trace contextRef="#ctx0" brushRef="#br0" timeOffset="-12402">141 900 24455 187540 49167,'9'5'17'0'0,"13"7"20"161"0</inkml:trace>
  <inkml:trace contextRef="#ctx0" brushRef="#br0" timeOffset="-12404">214 903 28999 188908 49167,'-8'-3'-14'0'0</inkml:trace>
  <inkml:trace contextRef="#ctx0" brushRef="#br0" timeOffset="-12406">212 917 31370 192911 49167,'-10'-2'-32'0'0,"-12"-2"-326"0"0,3 2 1 0 0,4 1 0 0 0,2 0-745 0 0,1-1-68 0 0,8 1 1051 0 0</inkml:trace>
  <inkml:trace contextRef="#ctx0" brushRef="#br0" timeOffset="-12408">144 900 26433 192911 49167,'21'1'-130'0'0,"4"1"0"0"0,-1 1 121 0 0</inkml:trace>
  <inkml:trace contextRef="#ctx0" brushRef="#br1" timeOffset="-30604">997 427 12007 192977 57421,'18'34'480'0'0,"-1"1"477"0"0,0-1-11 0 0,-10-20-169 0 0</inkml:trace>
  <inkml:trace contextRef="#ctx0" brushRef="#br1" timeOffset="22">1055 544 17839 192977 57421,'-2'-2'48'0'0,"-17"-15"260"0"0,-27-24 0 0 0,7 9 0 0 0,-3-9 52 0 0,7 5 1 0 0,10 7-19 0 0,-3 0 0 0 0,5 8-173 0 0,-6-2-812 0 0,15 4-248 0 0,-1 9 646 0 0</inkml:trace>
  <inkml:trace contextRef="#ctx0" brushRef="#br1" timeOffset="23">738 244 18606 192977 57421,'31'31'-244'0'0,"-14"-12"-1"0"0,21 27-60 0 0,-9-9 1 0 0,2-10 62 0 0,-2 1 0 0 0,3-1 59 0 0,3 2 350 0 0,-8-4 413 0 0,-2-8 1 0 0,-19-11-281 0 0,-12-12 1 0 0,-11-9-1 0 0,-18-16 1 0 0,0 4 46 0 0,1 2 1 0 0,5-3 0 0 0,0 4-110 0 0,-2 3 0 0 0,15 8-226 0 0</inkml:trace>
  <inkml:trace contextRef="#ctx0" brushRef="#br1" timeOffset="21">794 335 20913 192977 57421,'-4'-3'3'0'0,"-13"-11"9"0"0</inkml:trace>
  <inkml:trace contextRef="#ctx0" brushRef="#br1" timeOffset="19">773 317 18002 192977 57421,'9'8'-116'0'0,"3"2"-53"0"0</inkml:trace>
  <inkml:trace contextRef="#ctx0" brushRef="#br1" timeOffset="17">806 345 17546 192977 57421,'1'1'-14'0'0,"24"22"-339"0"0,2 2 336 0 0,8-2 697 0 0,-9-11-357 0 0,-1 11 0 0 0,-30-35 0 0 0,-15-3-17 0 0,-14-14 0 0 0,-3 6 0 0 0,-1-8 0 0 0,33 27-253 0 0</inkml:trace>
  <inkml:trace contextRef="#ctx0" brushRef="#br1" timeOffset="15">802 335 20134 192977 57421,'-24'-18'256'0'0,"19"14"-195"0"0</inkml:trace>
  <inkml:trace contextRef="#ctx0" brushRef="#br1" timeOffset="13">738 238 17659 193803 56427,'21'14'-85'0'0,"10"5"158"199"0,3-2 413-63 0,-14 1 0-136 0,-3-13 252 153 0,-23-10 1-153 0,-9-13-448 341 0,-26-16 0-341 0,5-1 1 0 0,-4 2-45 307 0,5 7-13-307 0</inkml:trace>
  <inkml:trace contextRef="#ctx0" brushRef="#br1" timeOffset="11">681 153 21495 194939 56427,'-10'-9'55'72'-6</inkml:trace>
  <inkml:trace contextRef="#ctx0" brushRef="#br1" timeOffset="2454">587 26 20992 195503 55736,'34'9'-28'753'0,"6"4"-7"-753"0,-11 2 0 0 0,7 3 176 517 0,3-1 1-517 0,-8 0 96 286 0,9 1 0-286 0,0-7-43 76 0,12 1-306-76 0,-8-8 192 0-20,6 3 0 0 0,-32-16 91 59-11,-13-9 1-59 0,-20 1 94 426 31,-25-6 0-426 0,-1 4 248 588 0,-11 1 1-588 0,4 9-240 536 0,-9 3 1-536 0,9-2-88 243-49,2 3-24-230-236,15-1-196-13 28,-10 6-123 20 183,30 0 1-20-1,7 0 358 485 68,27 0 0-485 0,2 2-87 716 7,21 4 1-716 0,-2-3-62 416 0,20 9 0-416 0,-8-8-47 100 0,1 2 1-100 0,-3-5-521 0-151,-2-1 61 0-152,-16 0 473 0 205,5 0 1 0-1,-39-13 80 0 83,-4 6-62 0 0</inkml:trace>
  <inkml:trace contextRef="#ctx0" brushRef="#br1" timeOffset="2455">711 0 25347 201699 54197,'-11'2'45'0'0,"-5"0"90"0"0,1 6 1 0 0,44 5-28 166-1,11 4 1-166 0,6-3-45 157-3,0-8 1-157-1,2-5-10 150-72,10-1 0-150 1,-4 0 27 9-283,3 0 190-9-28,-18 0-64 0 277,-7 8 0 0 0,-32-14-150 0 101,-11 1 0 0-1,-14-9 66 327 10,18 11-102-327 0</inkml:trace>
  <inkml:trace contextRef="#ctx0" brushRef="#br1" timeOffset="2453">826 12 26256 204334 53048,'27'11'112'0'0,"4"1"69"322"0,5 1 1-322 0,-5-5-198 82-61,10-2 0-82-1,5-5 87 0-365,11-1 5 0 129,-14 0 587 0 233,5 0 0 0-1,-41 0-153 0 44,-7 0 0 0 0,-15-1-509 90 19,-25-5 0-90-1,7 4-239 369 4,-2-4 0-369 0,15 1-125 453 0</inkml:trace>
  <inkml:trace contextRef="#ctx0" brushRef="#br1" timeOffset="2451">1021 38 27801 205650 52018,'-29'-3'-573'335'0,"24"2"480"-268"0</inkml:trace>
  <inkml:trace contextRef="#ctx0" brushRef="#br1" timeOffset="2449">893 29 25630 206055 52018,'-1'0'-7'76'0,"-17"0"-142"-76"0,37 5 179 109 0</inkml:trace>
  <inkml:trace contextRef="#ctx0" brushRef="#br1" timeOffset="2447">893 34 25505 206131 52018,'4'1'7'109'0,"43"4"32"-109"0,-5 3 310 0-117,-2-2 1 0 0,-5-4 812 0-460,11 4-585 0 235,-15-5-849 0 221,1-1-1307 47 113,-14 0-3125 69 8,-9-7-1405-116 0,-5 2 6109 0 0</inkml:trace>
  <inkml:trace contextRef="#ctx0" brushRef="#br1" timeOffset="-30606">945 669 12256 211437 49123,'10'-20'5586'0'23,"-2"-3"-3655"91"-23,-8 22 0-91 0,-21 14-1609 1586 0,-8 16 0-1586 0,-2 2-13 0 0,2-3 1 0 0,8-5-36 0 0,-2 6 0 0 0,-4-6-71 0 0,-2 6 0 0 0,4-6-142 0 0,2 6-318 0 0,12-16-436 0 0,-5 10 343 0 0,14-21 284 0 0,18 6 1 0 0,-1-16 96 91 0,20-3 0-91 0,-4-12 48 497 0,3-6 1-497 0,-5-4 243 571 0,-14 15-28-58 0</inkml:trace>
  <inkml:trace contextRef="#ctx0" brushRef="#br1" timeOffset="-12390">866 787 23699 214786 49146,'12'-32'354'384'0,"11"-2"33"-384"0,-25 16-37 246 0,-3 13 0-246 0,-5 18-210 24 0,-13 16 1-24 0,4-2-207 0 0,1 2 0 0 0,-5-6-191 0 0,0 5 1 0 0,0 3-769 0 0,6 9 391 0 0,7-18 327 0 0,3 16 138 0 0,7-30 85 0 0</inkml:trace>
  <inkml:trace contextRef="#ctx0" brushRef="#br1" timeOffset="-12389">723 1005 22351 215440 49146,'1'-1'-20'0'0</inkml:trace>
  <inkml:trace contextRef="#ctx0" brushRef="#br1" timeOffset="-30607">749 969 22255 215440 49146,'2'-4'21'0'0,"12"-18"635"0"0,-4 7-82 0 0</inkml:trace>
  <inkml:trace contextRef="#ctx0" brushRef="#br1" timeOffset="-30609">775 954 23651 215440 49146,'-2'3'-16'0'0,"-3"9"115"0"0</inkml:trace>
  <inkml:trace contextRef="#ctx0" brushRef="#br1" timeOffset="-12391">724 1019 24515 215440 49146,'-1'1'10'0'0</inkml:trace>
  <inkml:trace contextRef="#ctx0" brushRef="#br1" timeOffset="-12392">272 983 23544 215440 48997,'11'9'111'0'-49</inkml:trace>
  <inkml:trace contextRef="#ctx0" brushRef="#br1" timeOffset="-28091">227 1142 23990 215440 48848,'15'26'15'0'0,"8"20"15"0"0,6 2 15 0 0,-6-7 374 0 0,-7-16 364 0 0,-1-2-660 0 0,-44-67 0 0 0,21 30 0 0 0,-28-40-21 0 0,8 12-3 0 0</inkml:trace>
  <inkml:trace contextRef="#ctx0" brushRef="#br1" timeOffset="-28093">243 1190 25789 215440 48848,'-16'-26'-341'0'0</inkml:trace>
  <inkml:trace contextRef="#ctx0" brushRef="#br1" timeOffset="-28095">227 1152 24065 215440 48848,'6'11'-2'0'0,"19"29"-23"0"0,0-4 0 0 0,-6-7 1 0 0,-4 0 11 0 0,4 2 0 0 0,8 7 54 0 0,-4 3 0 0 0,6-7 406 0-138,-6-5-107 0 52,-7-16 0 0-1,-13-5 0 0 0,-12-21-208 0 70,-8-9 1 0-1,-10 1 0 0 0,2-9-109 0 18,-2-7 1 0 0,6 3 0 0 0,-4-7-404 0 0,0 5-139 0 0,5 9 186 0 0,6 0 58 0 0</inkml:trace>
  <inkml:trace contextRef="#ctx0" brushRef="#br1" timeOffset="-28097">239 1190 24388 215440 48397,'-1'-1'-5'0'0,"7"1"-35"0"0,-6 1 38 0 0</inkml:trace>
  <inkml:trace contextRef="#ctx0" brushRef="#br1" timeOffset="-28099">247 1196 24331 215440 48397,'7'15'-28'0'0,"10"25"-12"0"0,0-2-9 0 0,1-1 0 0 0,1-8 1 0 0,2 1-27 0 0,2 7 0 0 0,2-8 108 0-59,-2 5 382 0-410,-4-11-291 0 383,-1 10 0 0 0,-20-31 0 0 1,-16-8-117 0 83,-9-17 1 0-1</inkml:trace>
  <inkml:trace contextRef="#ctx0" brushRef="#br1" timeOffset="-28101">393 1497 24805 215440 47607,'-10'-12'3'0'-2</inkml:trace>
  <inkml:trace contextRef="#ctx0" brushRef="#br1" timeOffset="-28103">373 1474 24811 215440 47605,'-19'-21'6'0'-2,"-3"-5"-50"0"2</inkml:trace>
  <inkml:trace contextRef="#ctx0" brushRef="#br1" timeOffset="-28105">308 1393 24718 215440 47603,'-7'-9'-59'0'0</inkml:trace>
  <inkml:trace contextRef="#ctx0" brushRef="#br1" timeOffset="-28107">294 1374 24598 215440 47603,'-11'-14'-88'0'0,"-1"-3"-38"0"0</inkml:trace>
  <inkml:trace contextRef="#ctx0" brushRef="#br1" timeOffset="-28109">271 1355 23251 215440 47603,'2'3'-2'0'0,"10"13"51"0"0</inkml:trace>
  <inkml:trace contextRef="#ctx0" brushRef="#br1" timeOffset="-28111">332 1424 24604 215440 47603,'16'6'166'0'0,"-7"-6"-461"0"0,-22-23-315 0 0,1 10 406 0 0</inkml:trace>
  <inkml:trace contextRef="#ctx0" brushRef="#br1" timeOffset="-28113">332 1394 23660 215440 47603,'-1'-1'-15'0'0</inkml:trace>
  <inkml:trace contextRef="#ctx0" brushRef="#br1" timeOffset="-28115">331 1393 23645 215440 47603,'-27'-33'-220'0'0,"13"33"161"0"0,20 12 1 0 0,-5-10 54 0 0</inkml:trace>
  <inkml:trace contextRef="#ctx0" brushRef="#br1" timeOffset="-28117">301 1381 23292 215440 47603,'5'8'-16'0'0,"-3"-4"11"0"0</inkml:trace>
  <inkml:trace contextRef="#ctx0" brushRef="#br1" timeOffset="-28119">332 1428 23291 215440 47603,'16'19'85'0'0,"7"8"20"0"0</inkml:trace>
  <inkml:trace contextRef="#ctx0" brushRef="#br1" timeOffset="-28121">383 1487 23523 215440 47603,'9'10'21'0'-37</inkml:trace>
  <inkml:trace contextRef="#ctx0" brushRef="#br1" timeOffset="-28123">407 1513 23581 215440 47566,'25'26'59'0'-37,"4"-5"158"0"-116,6 2 0 0 0,-1-3 182 0 3,1-3 151 0 108,-8-8 77 0 39,-2 7-463 0 3,-16-14 1 0 0,-10 2-235 0-11,-17-16 1 0 0,-1 6-68 0-20,-10-11 0 0-1,6 4-579 0 31,-6-5 215 0 1,8 9-64 0 0,-4-7 598 0 0,16 14 1 0 0,28 14 30 0 0,15 11 1 0 0,9 4 158 0 0,-9-10 0 0 0,1 0 141 0 0,-1 1-54 0 0,-14-9-171 0 0,10-1-298 0 0,-26-8-683 0 0,-27-8-1825 0 0,14 6-1037 0 0,-30-5 3704 0 0,78 22 0 0 0,-7 4 0 0 0,36 16 0 0 0</inkml:trace>
  <inkml:trace contextRef="#ctx0" brushRef="#br1" timeOffset="-28125">407 1575 18457 199030 48422,'6'4'108'0'0</inkml:trace>
  <inkml:trace contextRef="#ctx0" brushRef="#br1" timeOffset="-28126">482 1637 19094 199030 48422,'35'35'100'0'0,"-25"-27"-71"0"0</inkml:trace>
  <inkml:trace contextRef="#ctx0" brushRef="#br1" timeOffset="-28128">539 1690 19261 199030 48422,'11'9'34'0'0,"-8"-6"-33"0"0</inkml:trace>
  <inkml:trace contextRef="#ctx0" brushRef="#br1" timeOffset="-28130">556 1706 19299 199030 48422,'17'18'15'0'0,"12"7"4"0"0,-3-6-581 0 0,3 4 131 0 0,-8-4 1315 0 0,-3-9-214 0 0,-41-33 1 0 0,5 5 208 0 0,-22-22 0 0 0,13 15 44 0 0,-2 2-1087 0 0,16 11-283 0 0,-10 5 155 0 0,13 14 1 0 0,10-6 283 0 0</inkml:trace>
  <inkml:trace contextRef="#ctx0" brushRef="#br1" timeOffset="-28132">687 1880 22873 199030 48422,'-5'-32'108'0'0,"-10"-10"195"0"0,-8 8-381 0 0,4-5-366 0 0,1 20 1 0 0,13 13 166 0 0,10 23 0 0 0,11 8 0 0 0,9 18 131 0 0,2-1 0 0 0,-4-7 0 0 0,3 1 172 0 0,-1-5 0 0 0,6-2 767 0 0,-2 5 511 0 0,4 1-682 0 0,-6-8 1 0 0,-14-20-441 0 0,-19-18 1 0 0,-17-20 0 0 0,-17-11-47 0 0,1 3 1 0 0,9-1-123 0 0,1 11-869 0 0,0 4 325 0 0,2 0 1 0 0,19 23 0 0 0,18 10 240 0 0,9 11 1 0 0,8 2 248 0 0,2 8 1 0 0,0-2-1 0 0,13 4 204 0 0,0-2 0 0 0,-5-6 14 0 0,3 6 1 0 0,3-8-67 0 0,-3 2 25 0 0,-15-12 0 0 0,-8-5 23 0 0,-23-12 1 0 0,-7-9-1 0 0,-22-8 1 0 0,1 0-23 0 0,-1-2 1 0 0,1 4-1 0 0,-1-6-139 0 0,0 2 1 0 0,12 8-911 0 0,0 5 367 0 0,16 8 0 0 0,-1 18 1 0 0,19 14 0 0 0,14 15 423 0 0,10-3 1 0 0,0-7 506 0 0,5-10 1 0 0,2-10 39 0 0,-1-1 1 0 0,7-8-100 0 0,-2 1-537 0 0,4-3 308 178 0,-6-2 0-178 0,-31-2 22 96 0,-30-3 0-96 0,-4 3 32 0 0,-25-4-244 0 0,11-4-440 0 0,-7 8 342 0 0,15-5 0 0 0,25 14 0 0 0,19 5 217 0 0,12 3 1 0 0,2-3 237 0 0,4-1 1 0 0,3-1-167 91 0,14 2 0-91 0,0-5 259 511 0,0-7-459-127 0,-24 0 1-384 0,-3-2 368 258 0,-30-3 0-258 0,-9-5 0 0 0,-24-5 425 53 0,-8 3 0-53 0,11-1 95 0 0,-11 7-978 0 0,11 0-653 0 0,-7 14 1 0 0,27 1 9 0 0,15 9 1 0 0,9-7 550 0 0,20 1 1 0 0,2-8 399 0 0,9 1 1 0 0,10-3 0 0 0,8-2-2 484 0,-2 0 0-484 0,-16-2-469 894 0,-5-3 550-481 0,-12 3 368-191 0,9-14 0-222 0,-38 9-90 121 0,-11-5 0-121 0,-14 4 7 59 0,-15 8-550-59 0,16 0-571 0 0,-3 0 1 0 0,41 0 421 0 0,15 0 0 0 0,15 0 0 0 0,12-2-88 205 0,-4-3 0-205 0,-7 1-474 483 0,-5-8 1-483 0,-1 8 776 63 0,13-1 0-63 0,-15-5 0 0 0,1 0 0 0 0</inkml:trace>
  <inkml:trace contextRef="#ctx0" brushRef="#br1" timeOffset="-32315">2202 291 21847 213614 48771,'-8'1'-164'0'0,"3"11"-153"0"0,-1-9 306 0 0,29 21 0 0 0,-4-24 104 0 0,-8 0-64 0 0</inkml:trace>
  <inkml:trace contextRef="#ctx0" brushRef="#br1" timeOffset="-32317">1431 40 22997 214000 48771,'-11'6'-304'0'0,"11"19"-152"0"0,25-13 283 0 0,15-1 0 0 0,-3-9 421 0 0,3-8 387 0 0,-22-3 1 0 0,-3-5-409 0 0</inkml:trace>
  <inkml:trace contextRef="#ctx0" brushRef="#br1" timeOffset="2444">1317 43 23132 214577 48771,'15'20'-22'0'0,"25"-2"-13"0"0,0-9-65 0 0,12-3 0 0 0,-8-6 196 22 0,-3-6 0-22 0,-16-5 859 348 0,-15-9-125-348 0</inkml:trace>
  <inkml:trace contextRef="#ctx0" brushRef="#br1" timeOffset="-32323">1350 20 23214 215395 48647,'10'3'41'0'0,"35"9"137"0"0,-33-11-150 96 0</inkml:trace>
  <inkml:trace contextRef="#ctx0" brushRef="#br1" timeOffset="-32324">1453 40 23546 215491 48647,'52'12'114'0'0,"-14"-9"-33"0"0</inkml:trace>
  <inkml:trace contextRef="#ctx0" brushRef="#br1" timeOffset="-32326">1759 63 24020 216284 48068,'49'0'335'0'-367,"5"0"442"0"291,-37 0-477 0 1</inkml:trace>
  <inkml:trace contextRef="#ctx0" brushRef="#br1" timeOffset="-32329">1538 40 24151 216869 47533,'5'3'-29'0'0</inkml:trace>
  <inkml:trace contextRef="#ctx0" brushRef="#br1" timeOffset="-32330">1577 59 23964 216869 47533,'8'4'-33'0'0,"-3"-1"39"0"0</inkml:trace>
  <inkml:trace contextRef="#ctx0" brushRef="#br1" timeOffset="-32332">1593 67 23941 216869 47533,'31'16'44'0'0,"15"7"10"0"0,6-4 1 0 0,11 4-107 0 0,-5-4 0 0 0,5-7 0 0 0,-3-3 0 0 0,-8 1 197 14 0,-44-8-120-14 0</inkml:trace>
  <inkml:trace contextRef="#ctx0" brushRef="#br1" timeOffset="-32334">2096 212 24705 216883 47533,'8'1'133'499'0,"-4"0"-32"135"0</inkml:trace>
  <inkml:trace contextRef="#ctx0" brushRef="#br1" timeOffset="-32337">2131 262 27691 218350 47533,'-27'-3'179'0'0,"-11"-8"-204"0"-50,-8-3 1 0 1,13 5 0 0 0,-7-3 63 0-287,5-1-853 0 149,10 5 231 0 150,0-7 1 0 0,27 13-1 0 0,13-2 359 0 1,16 8 0 0-1,2 0 1 0 1,-3 7-1 0-1,5 3 22 0 29,-17-7 106 0-1</inkml:trace>
  <inkml:trace contextRef="#ctx0" brushRef="#br1" timeOffset="-32338">2028 212 24069 218350 46597,'18'7'-93'0'-9,"23"12"-108"0"1,-7 2 0 0-1,-24-14 120 156 9</inkml:trace>
  <inkml:trace contextRef="#ctx0" brushRef="#br1" timeOffset="-32340">2159 284 23267 218506 46571,'32'20'-255'0'0,"-21"-11"343"450"0</inkml:trace>
  <inkml:trace contextRef="#ctx0" brushRef="#br1" timeOffset="-32342">2213 322 23188 218506 46571,'6'5'49'450'0,"11"12"82"-450"0</inkml:trace>
  <inkml:trace contextRef="#ctx0" brushRef="#br1" timeOffset="-32344">2248 356 23462 218956 46571,'21'28'1396'95'0,"2"13"-672"-95"0,-11 3 0 0 0,-16-17-526 0 0,-19-4 1 0 0,2-14 0 0 0,-14-16-230 0 0,3-11 0 0 0,5-1-728 0 0,-2-10 328 0-8,15 1 1 0 0,3-11 282 0-70,22 5 0 0 0,5 5-114 200 47,18 17 1-200 1,-1-1-280 648 30</inkml:trace>
  <inkml:trace contextRef="#ctx0" brushRef="#br1" timeOffset="-32347">2440 545 27987 220441 46337,'-5'18'191'0'0,"-17"11"-300"0"0,-18-6 0 0 0,2-12-569 0 0,-8-5-699 0 0,15-4-467 0 0,-2-10 1113 0 0,24-9 1 0 0,16-8 202 0 0,16-4 1 0 0,10 6 306 0 0,7 12 0 0 0,-7 3 486 0 0,7 8 0 0 0,-20 10 1254 0 0,3 7-929 0 0,-18 1-168 0 0</inkml:trace>
  <inkml:trace contextRef="#ctx0" brushRef="#br1" timeOffset="-32348">2443 577 24423 220441 46337,'3'26'195'0'0,"-14"9"91"0"0,-9-4-262 0 0,-14-14-558 0 0,7 0-260 0 0,-6-7 501 0 0,22-2 1 0 0,-3-18 123 0 0,20-7 0 0 0,0 5-7 0 0,11-5 0 0 0,-2 7 291 0 0,14 4 1 0 0,-8 5 334 0 0,2 18 1 0 0,-11 6-724 0 0,-6 17-1451 0 0,-4-11 1 0 0,-8 2-661 0 0,-11-20 0 0 0,3-7 2384 0 0,-15-15 0 0 0,1-1 0 0 0,1-13 0 0 0</inkml:trace>
  <inkml:trace contextRef="#ctx0" brushRef="#br1" timeOffset="-32314">2681 594 11938 206382 48912,'-7'7'-206'0'0,"-16"10"-326"0"0,13 0 0 0 0,-7 0 0 0 0</inkml:trace>
  <inkml:trace contextRef="#ctx0" brushRef="#br1" timeOffset="-195470.55">2537 722 12264 206382 48912,'-28'0'4328'0'0,"-3"0"-2818"0"0,29 0-671 0 0,-6 0 1 0 0,31-8-372 0 0,12-4 0 0 0,7 5 0 0 0,8 1-232-107 0,4 4 0 107 0,2 2 1 0 0,-4 0-1 0 0,-1 0-37-36 0,1 0 0 36 0,-6-8 0 0 0,2-3-215 0 0,6-5 0 0 0,-8-1-332 0 0,6 0 392 0 0,-19 0 115 0 0,-8-1-808 0 0,-17 9 73 0 0,-32 1 1 0 0,-2 10 189 0 0,-21 4 0 0 0,-1-3 0 0 0,8 9 247 0 0,2 1 1 0 0,-5 3-1 0 0,3 1 1 0 0,2 0-68 0 0,1 1 1 0 0,1-1 62 0 0,-5 0 373 0 0,5 8 249 0 0,-14-13 197 0 0,13 3-279 0 0,3-15-366 0 0,16 0 0 0 0,20-13 162 0 0,16-5 0 0 0,9-5 0 0 0,13 0 1 0 0,2 4-1 0 0,6-2 13 0 0,-2 8 0 0 0,-11-3-127 0 0,5 5 0 0 0,-1 1-454 0 0,7-2 1 0 0,-2 9-880 0 0,-4-3-640 0 0,-3 4 605 0 0,5 2 0 0 0,-9-4-1306 0 0,-4-7 2595 0 0,-12 7 0 0 0,-9-12 0 0 0,-8 16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8:43.78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416 544 12292 153557 48173,'-9'-9'2255'0'0,"1"1"-1867"0"0,-1-1 1 0 0,1 1 0 0 0,-2-2-1 0 0,0 0-51 0 0,-2-2 1 0 0,-2-2-1 0 0,2 2 1 0 0,-1-2-98 0 0,-2-4 0 0 0,-1 1 0 0 0,0-4 1 0 0,1 1-61 0 0,0 1 0 0 0,1-2 0 0 0,-2 2 0 0 0,1-1-66 0 0,1 1 0 0 0,1 0 0 0 0,-2 0 1 0 0,1 0-1 0 0,2 1-32 43 0,2 3 1-43 0,0-1 0 0 0,2 4-151 269 0,-1-1 1-269 0,1 0-48 302 0,-1-1 0-302 0,4 1 126 219 0,-1 5 126-103 0,4 3-50-28 0,-2 1-87 7 0,4 4 1-95 0,4 7-1 0 0,2 2 1 0 0,2 4-2 259 0,4 2 1-259 0,-2 2-1 0 0,4 3 1 0 0,2 2-47 9 0,3 3 0-9 0,-1 0 0 0 0,2 1 1 0 0,-1-1-19 0 0,0 1 1 0 0,-1-1-1 0 0,2 0 1 0 0,-1-2 42 0 0,1 0 0 0 0,-5-4 1 0 0,1 1-1 0 0,-2-2-29 0 0,-1-1 0 0 0,-5-4 1 0 0,0-2 237 0 0,0-1 90 0 0,0 2 1 0 0,-6-6-240 0 0,-4-1 0 0 0,-4-7 0 0 0,-7-4 1 0 0,-1-5 60 0 0,-2-3 0 0 0,0-3 1 0 0,-4-3-1 0 0,0-2 174 0 0,0-3 1 0 0,-3-3 0 0 0,3-1 0 0 0,-1 1-207 0 0,0-1 0 0 0,1 2 1 0 0,3 0-1 0 0,0 3-32 0 0,0 1 1 0 0,1 4 0 0 0,2-1 0 0 0,3 3 80 0 0,1 3 1 0 0,2-1-118 0 0,-1 4-138 0 0,5-1 0 0 0,4 12 0 0 0,5 5 0 0 0,4 6-31 0 0,2 5 0 0 0,2 0 0 0 0,5 7 0 0 0,1 2 55 0 0,1 2 0 0 0,1 0 0 0 0,-2 4 0 0 0,0-2 4 0 0,0-2 0 0 0,-1-1 0 0 0,0-3 0 0 0,0-1 38 0 0,-1-1 0 0 0,2-1 1 0 0,-6-4-1 0 0,0-2 78 0 0,-1-3 1 0 0,-6-4 122 0 0,0-2 0 0 0,-6-5 255 0 0,-3-2 1 0 0,-3-4 0 0 0,-11-9 0 0 0,-1-3-96 0 0,-3-4 0 0 0,-2-3 0 0 0,-2-3 0 0 0,-1-1-158 0 0,1-1 0 0 0,1-1 1 0 0,0-3-1 0 0,-2 1-41 0 0,2 2 1 0 0,4 2 0 0 0,6 7-1 0 0,1 2 26 0 0,1 2 1 0 0,5 5 41 0 0,-1 1-375 0 0,5 3 1 0 0,0 5-1 0 0,6 5 1 0 0,3 6 120 172 0,1 3 1-172 0,8 6 0 0 0,3 1 0 0 0,3 6-108 174 0,3 4 1-174 0,0-1 0 0 0,2 4-1 0 0,0-1-166 0 0,2 2 1 0 0,-1-2-1 0 0,0 0 1 0 0,-2-4-16 0 0,-3-2 1 0 0,-4-2 324 0 0,-1-4 1 0 0,-1-1 224 0 0,-4-2 1 0 0,-4-2 19 0 0,-2-3-21 0 0,-4-5 0 0 0,0 0 0 0 0,-7-5 46 0 0,-4-2 0 0 0,-5-4 1 0 0,-1-6-1 0 0,-3-3 0 0 0,-2-2-58 0 0,-2-3 0 0 0,-1-5 1 0 0,-2-3-75 0 0,-1-1 1 0 0,4-1 0 0 0,0-2 0 0 0,0 2 0 0 0,1 2 25 0 0,1 3 1 0 0,1 0 0 0 0,5 2-61 0 0,2 1 1 0 0,3 3 76 0 0,0 6-292 136 0,5-2 1-136 0,4 14-1 0 0,5 2 1 0 0,4 7-32 656 0,2 4 0-656 0,5 3 0 0 0,4 6 0 0 0,0 3 40 139 0,1 1 1-139 0,-3 3 0 0 0,4 0 0 0 0,0 1 0 0 0,-1 0 78 0 0,-1-2 1 0 0,-3-4 0 0 0,-3-2 0 0 0,-2-3 54 0 0,-2-3 0 0 0,0-2 278 0 0,-2-3-52 0 0,-3-1 0 0 0,-6-4 0 0 0,-7-4 1 0 0,-3-6-79 0 0,-2-4 1 0 0,-2-3-1 0 0,-4-5 1 0 0,-1-1-60 0 0,1-1 0 0 0,0-4 0 0 0,0 2 1 0 0,0-3-20 0 0,0 0 1 0 0,1-1 0 0 0,1 2 0 0 0,1 1-61 0 0,2 3 0 0 0,1 2 0 0 0,5 2-424 0 0,-1 2 255 0 0,5 2 0 0 0,1 8 0 0 0,7 4 0 0 0,3 6 30 304 0,3 4 1-304 0,6 2 0 0 0,-2 3-1 0 0,2 0 1 0 0,0 0-58 180 0,-2 1 0-180 0,2-2 1 0 0,-3-1 116 0 0,0-1 1 0 0,0 1 0 0 0,-4-3 161 0 0,2 1 0 0 0,-1 1 0 0 0,1-4 59 0 0,-1 1 0 0 0,-5-4 287 0 0,1 1-191 0 0,-4-4 1 0 0,3 2 0 0 0,-7-5-42 0 0,-5-2 0 0 0,-3-5 0 0 0,-1-3 0 0 0,-1 0-85 0 0,-1-2 1 0 0,2 1 88 0 0,-4-2-188 0 0,5-2 1 0 0,-5 4-1 0 0,3-3-62 0 0,-2 0 1 0 0,4 5 0 0 0,-1-1-204 0 0,1 1 9 0 0,2-2 1 0 0,5 7 0 0 0,5 3 18 0 0,5 5 1 0 0,8 9 0 0 0,-1 2 0 0 0,2 3-17 0 0,1 3 0 0 0,0-5 0 0 0,-1 2 0 0 0,-1-2 58 0 0,-1-2 1 0 0,-3 2 0 0 0,3-4 282 0 0,-2 0 283 0 0,-5-2 0 0 0,-3-4 0 0 0,-8-3-146 0 0,-5-4 0 0 0,-6-3 0 0 0,3-3 0 0 0,-2-1-149 0 0,-1 1 0 0 0,0-2 0 0 0,0 0 0 0 0,1-1-93 0 0,-1 0 0 0 0,0-1 0 0 0,1 1 0 0 0,2 0-122 0 0,3 2 1 0 0,0 0 0 0 0,1 1-33 0 0,-1-1-26 0 0,1 5-561 0 0,3 0 317 0 0,1 4 321 0 0,16 0 0 0 0,-3 1 0 0 0,9 1 28 0 0,-3 0 1 0 0,-4 2-1 0 0,4-2 1 0 0,0 1 129 0 0,1-1 1 0 0,-3 0 0 0 0,-1 0 22 0 0,0 0 1 0 0,-1 1 39 0 0,3-3 152 0 0,-7 0 0 0 0,-1-1-122 0 0,-9-1 0 0 0,-1 0 0 0 0,-5-4 0 0 0,0 0 97 0 0,-3 2 0 0 0,2-3 1 0 0,-3 3-87 0 0,1-1 1 0 0,-6 1 0 0 0,2-3-10 0 0,0 2 1 0 0,-1 2-145 0 0,3-3 32 0 0,2 4 1 0 0,-3-3-466 0 0,4 3-315 0 0,3 1-12 0 0,1-3 539 0 0,9 4 110 0 0,3 0 1 0 0,5 1 13 0 0,5 2 87 0 0,3 1 1 0 0,-1 2-195 0 0,3 0 377 0 0,-6-4-62 0 0,3 1 1 0 0,-4-3 182 0 0,4 0 132 0 0,-8 0-178 0 0,2 0 0 0 0,-13-1 47 0 0,-1-1 0 0 0,-7 0-65 0 0,-1-4 1 0 0,-4 4-71 0 0,1-1 1 0 0,-5 0-111 0 0,-1 0 1 0 0,4-1-160 0 0,5 1-126 0 0,1 2-227 0 0,6-3-109 0 0,0 1 293 0 0,4 2 0 0 0,8-3 138 0 0,6 4 1 0 0,1 0 71 118 0,4 0 0-118 0,0 0 0 0 0,3 1-20 248 0,-5 2 1-248 0,-3-2 211 143 0,-3 1 263 6 0,-1-1 1-149 0,-3-1-152 39 0,-10 0 0-39 0,-2-1 1 0 0,-7 0-28 0 0,-1-2 0 0 0,2-3-48 0 0,-6 3 0 0 0,3-1 0 0 0,-4 3 43 0 0,3-2-221 0 0,5 0-115 0 0,-6 3-70 0 0,10-4 39 26 0,-2 3 92 79 0,8-3 0-105 0,8 4 1 0 0,3 0 5 138 0,4 0 0-138 0,2 0 1 0 0,0 0-1 0 0,0 0-19 323 0,0 0 1-323 0,0 3-1 0 0,0 0 1 0 0,0-1 48 383 0,0-1 0-383 0,-3-1 0 0 0,1 0 343 151 0,0 0-291-137 0,-7 0 333-14 0,3 0 751 0 0,-10 0-1037 15 0,-12 0 18 71 0,-4 0 0-86 0,-11 0 0 0 0,6 0 50 74 0,-1 0 0-74 0,3-3 0 0 0,-2 0-79 20 0,2 1 0-20 0,1-1-103 0 0,0 0 1 0 0,9 1-1 0 0,5 5-99 0 0,7 2 0 0 0,4 0 0 0 0,4 1 0 0 0,2 0 147 0 0,2 2 1 0 0,2-1-1 0 0,1 0 1 0 0,1-1 32 0 0,2 0 1 0 0,0-2 0 0 0,1-1-1 0 0,0-1-63 0 0,1 1 0 0 0,-3-2 0 0 0,2 1 0 0 0,0-1-35 0 0,-2-1 1 0 0,3 0 0 0 0,-4 0-297 0 0,-1 0 0 0 0,1 0-1534 0 0,0 0 439 0 0,0 0 1 0 0,-8-2 1473 0 0,-3-3 0 0 0,-8-1 0 0 0,-6-6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8:48.9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216 75 12209 163802 50467,'-22'0'216'0'0,"1"1"0"0"0,4 1 0 0 0,0 1 633-658 0,1-2 1 658 0,-1 0-1 0 0,-1-1 109-337 0,-2 0 1 337 0,2 0 426-231 0,-2 0-425 176 0,6 0-927 55 0,2 0 1 0 0,14 0-1 0 0,7 1 1 0 0,6 1-42 0 0,5 1 1 0 0,2 3 0 0 0,3-3 0 0 0,1 1-75 0 0,3 0 1 0 0,-2 0-1 0 0,4-2 1 0 0,0 0-8 0 0,0 0 0 0 0,-1-1 0 0 0,-3 0 1 0 0,2 1-22 0 0,-2 1 0 0 0,-2 0 0 0 0,-1-3 0 0 0,-2 0 125 0 0,-2 0 0 0 0,0 0 0 0 0,-2 0 193 0 0,2 0 522 0 0,-6 0-294 0 0,2-4 1 0 0,-19 3 0 0 0,-6-2-236 0 0,-8 2 1 0 0,-5 1 0 0 0,-3 0 0 0 0,-2 0-74 0 0,-1 0 1 0 0,-2 0 0 0 0,-4 0 0 0 0,-1 0-42 0 0,-2 0 1 0 0,-1-1 0 0 0,-1-1-1 0 0,2 0-132 0 0,2 0 1 0 0,8 1-1 0 0,2 0 1 0 0,3-1-200 0 0,3-1 0 0 0,4 0-88 0 0,1 3 37 0 0,8 0 1 0 0,7 1 0 0 0,12 1 0 0 0,6 2-22 0 0,2 1 1 0 0,5-1 0 0 0,3 3 0 0 0,1-2 94 0 0,2-2 0 0 0,-1 3 0 0 0,-1-3 1 0 0,-1-1 11 0 0,-2-1 0 0 0,0-1 0 0 0,-3 0 0 0 0,0 0 13 0 0,-1 0 0 0 0,-4 0 1 0 0,0 0 82 0 0,-1 0 0 0 0,2 0 224 0 0,0 0 510 0 0,-4 0 0 0 0,-13 0 0 0 0,-11 0-240 0 0,-7 0 1 0 0,-7 3 0 0 0,-2 0 0 0 0,-3 1-207 0 0,-5 0 0 0 0,-3-1 1 0 0,-3-3-1 0 0,0 0-61 0 0,0 0 0 0 0,2 0 0 0 0,4-1 0 0 0,3-1-227 0 0,3-1 1 0 0,-1-3 0 0 0,8 3 0 0 0,2-1-312 0 0,2 0 130-88 0,5-2 0 88 0,0 4 110-65 0,10-4 0 65 0,3 4 0 0 0,12-1 0 0 0,3 2 11 0 0,4 1 1 0 0,6 0-1 0 0,4 0 1 0 0,3 0 84 0 0,2 0 1 0 0,3 0 0 0 0,-2 1 0 0 0,0 1-6 0 0,3 1 1 0 0,-4 3-1 0 0,-2-3 1 0 0,-4 1 69 0 0,-2 0 1 0 0,-1 3 0 0 0,-3-3 0 0 0,-4 2 462 0 0,-4 0 430 0 0,-3-4 0 0 0,-9 4-318 0 0,-5-3 1 0 0,-12 0 0 0 0,-13-3-1 0 0,-4 0-411 0 0,-3 0 1 0 0,0 0-1 0 0,-8-1 1 0 0,-2-2-144 0 0,-5-3 1 0 0,-1-1 0 0 0,-5-2-1 0 0,5 1-11 0 0,5-1 0 0 0,4-2 1 0 0,7 0-1 0 0,4 0-146 0 0,5 2 1 0 0,8 3 0 0 0,4 1-84 0 0,2-2 0 0 0,6 3-64 0 0,6 1 1 0 0,6 2-1 0 0,11 1 1 0 0,2 0 83 0 0,3 0 0 0 0,6 0 0 0 0,5 1 0 0 0,6 1 86 0 0,1 1 0 0 0,-1 3 0 0 0,-1-3 0 0 0,-1 2-71 0 0,0 2 1 0 0,-5-3-1 0 0,-1 1 1 0 0,-2 0 190 0 0,-2 0 0 0 0,-4-3 0 0 0,-6 3 763 0 0,-2-1-104 0 0,-1-1 1 0 0,-7-3 0 0 0,-7 0-227 0 0,-11 0 0 0 0,-10 0 0 0 0,-4 0 0 0 0,-4 0-244 0 0,-2 0 1 0 0,-5-1-1 0 0,-5-2 1 0 0,-1-2-199 0 0,-1 1 0 0 0,-2-4 0 0 0,0 2 1 0 0,1-1-101 0 0,5-2 0 0 0,2 4 0 0 0,9 0-331 0 0,0 1 282 0 0,7-2 0 0 0,4 5-232 0 0,14-2 0 0 0,7 2 0 0 0,13 2 1 0 0,3 1 134 0 0,5 1 0 0 0,3 3 0 0 0,5 0 0 0 0,2 1 98 0 0,4 2 0 0 0,-1-1 1 0 0,3 1-1 0 0,-3-2-14 0 0,-5-1 0 0 0,-2 2 1 0 0,-3-4-1 0 0,-2 2 143 0 0,-3 0 0 0 0,-1-4 1 0 0,-3 3-1 0 0,-2-1 210 0 0,-2-2 360 0 0,-5-1 0 0 0,-3-1-9 0 0,-10 0 1 0 0,-7 0 0 0 0,-13-1 0 0 0,-3-1-30 0 0,-5-1 0 0 0,-3-3 1 0 0,-6 0-1 0 0,-2-2-277 0 0,-3 0 0 0 0,0-4 0 0 0,1 1 1 0 0,3 0-3 0 0,4-1 0 0 0,7 5 1 0 0,2-2-564 0 0,4 2-286 0 0,3-1 607 338 0,8 4 0-338 0,13 0 0 0 0,11 4 1 0 0,4 0-55 576 0,3 0 0-576 0,1 1 0 0 0,4 1 0 0 0,3 1-405 496 0,2 2 1-496 0,5 1 0 0 0,0 2 0 0 0,-3 0 510 629 0,0-2 0-629 0,-2 3 0 0 0,2-2 0 0 0,-2-1 51 182 0,-3 2 0-182 0,-2-2 1 0 0,-4 1-1 0 0,-2-1 11 0 0,-2 0 0 0 0,-4-1 462 0 0,0 1 1 0 0,-10-4-221 24 0,-7 0 0-24 0,-3-1 0 0 0,-14-1 1 0 0,-1 0-78 9-33,0 0 1-9 0,-7 0 0 0 1,0-1 0 0-1,-4-1-222 0-74,-2 0 1 0 0,4-5 0 0 0,1 1 0 0 0,3-1-136 0 65,0-2 0 0 1,4 4 0 0-1,0-1 0 0 1,2-1-95 0 40,4 0 1 0 0,0-2 0 0 0,5 1 0 0 0,0-1-10 0 1,2 1 0 0 0,0 2 1 0 0,1 1-89 0 0,-1-2 1 0 0,6-2-57 184 0,3-2 1-184 0,4 5 0 0 0,8 1-1 0 0,4 2 139 1086 0,5 0 1-1086 0,2 2 0 0 0,6-1 0 0 0,0 3 188 1022 0,-1 2 0-1022 0,3 4 0 0 0,-3-2 0 0 0,0 2 109 345 0,-2-1 0-345 0,-1 1 0 0 0,-2-1 0 0 0,-1 1 69 2 0,-1 2 1-2 0,-5-3 0 0 0,-4-1 521 0 0,0 2-310 0 0,-6-3 1 0 0,-4 2 0 0 0,-12-3-191 0 0,-6-1 0 0 0,-4-1 1 0 0,0-1-1 0 0,-3 0-94 0-19,-1 0 0 0 0,-5 0 0 0 0,2-1 0 0 0,2-1-76 0-49,1-1 1 0 0,2-2 0 0-1,0 1 0 0 1,2 0-218 0 55,2 0 1 0-1,1-1-596 0 14,0 2-406 0 0,0-4 892 0 0,7 6 1 0 0,10-3 0 0 0,12 4-1 0 0,3 0 185 0 0,2 0 0 0 0,0 3 0 0 0,1 0 0 0 0,2-1 114 0-41,2-1 0 0 0,1 2 0 0 1,1 0 0 0-1,2-2 137 0-48,-3 0 1 0 1,2 0 0 0-1,-4 1 0 0 1,0 2 91 0 83,-1 1 0 0 1,-1-2 0 0-1,-4 1 0 0 1,-1 1 223 0 4,-2 0 1 0 0,-4-3-138 0 0,-2 4 0 0 0,-5-3 85 0 0,-1 3 1 0 0,-9-4 0 0 0,-8 0-342 0 0,-4-1 0 0 0,-4-1 0 0 0,0 0 0 0 0,-1 0-117 0-45,1 0 0 0 0,2 0 0 0 0,0 0-77 0-172,0 0 1 0 1,5-1-34 0 99,1-1 1 0 1,3 0-665 0 92,0-4 377 0 24,5 4 0 0 0,10-5 0 0 0,8 2 303 0-28,4 0 1 0-1,3 0-1 0 1,2 4 1 0-1,1-2 158 0-9,0 1 0 0-1,5 1 0 0 1,-2 1 0 0 0,0 0 179 0 37,1 0 1 0 0,-4 0 0 0 1,2 1 184 0 0,-1 2 0 0 0,-3-1 0 0 0,2 3 200 0 0,-1 2 0 0 0,-9-3-149 0 0,2 2 1 0 0,-5 0-174 0 0,-3 2 0 0 0,-6-3 0 0 0,-11-2-145 0 0,-2-2 0 0 0,-3-1 0 0 0,2 0-136 0 0,0 0 0 0 0,-3 0 1 0 0,1-1 7 0 0,3-2 0 0 0,6 1-449 0 0,4-4-168 0 0,4 5 0 0 0,4-6 454 0 0,9 4 1 0 0,5 0 0 0 0,7 3-1 0 0,-2 0 188 0 0,-1 0 0 0 0,-1 1 0 0 0,4 2 1 0 0,1 2 109 0-40,0 0 1 0 1,1 2-1 0-1,-2-1 1 0 1,-1 0 140 0-204,-1 0 1 0 0,-1 2-1 0-1,-4-3 31 0 48,1 3 0 0 0,-3 0-28 0 175,-3 1 1 0 0,-6-1 0 0 0,-6 1-70 0-22,-7-1 0 0 0,-5-2 1 0 1,-6-1-131 0-43,-1-2 1 0 0,0 0 0 0 0,1-3-112 0 58,-1 0 0 0 1,2-4 0 0-1,3-1-88 0 27,0-3 1 0 0,1 3-1 0 0,5-1 35 0 0,1-1 1 0 0,-1-1-79 0 0,1-3 0 0 0,4 0-19 0 0,4-3 1 0 0,7 5 0 0 0,8 0 0 0 0,1 5 175 0 0,1 3 1 0 0,1 1 0 0 0,0 1 0 0 0,3 1 314 0-17,1 1 0 0 0,-3 5 1 0 0,1-1-1 0 0,-3 3 0 51-33,0 1 0-51-1,0-2 0 0 0,-3 0 0 55 50,-3-1 0-55 0,-2 1 68 4 1,0-1 1-4 0,-6 1-1 0 0,-6-2-169 0 0,-7-1 1 0 0,-5-1 0 0 0,0-3 0 0 0,1 0-176 0 0,-1 0 1 0 0,-1-1-1 0 0,-1-2 1 0 0,0-1-25 0-115,0 0 0 0 0,3-5 0 0 0,0 1 2 0 79,-1-1 1 0 1,-3-2-1 0 0,1 1 1 0-1,3-2-196 0 36,0-1 1 0 0,5 2-1 0 0,-2-3-98 0 0,1 3 0 0 0,3-3-151 0 0,1-3 1 0 0,4 3 281 0 0,8 1 0 0 0,6 5 0 0 0,9 4 0 0 0,-1 4 112 126-1,1 4 1-126-1,3 1 0 0 0,-2 2-1 0 1,0 0 262 395-112,1 3 1-395 1,-4-3-1 0 0,1 2 1 0 0,-3 0 99 34 54,-3 0 0-34 1,1-4 0 0 0,-4 1 168 0 57,0 0 0 0 0,-7-1-41 0 0,-4 2 1 0 0,-5-5-1 0 0,-9-1-233 0 0,-3-2 0 0 0,-2-1 0 0 0,-1-1 0 0 0,-3-1-185 0 0,-1 0 1 0 0,-2-5 0 0 0,1 0 0 0 0,-1-2-69 0 0,1-2 1 0 0,0-1 0 0 0,2 4 0 0 0,4-2-163 0 0,1-1 0 0 0,2 2 1 0 0,1-3-201 0 0,4 3 0 0 0,3-1 47 0 0,2-1 0 0 0,7 5 0 0 0,9 1 124 0 0,9 3 1 0 0,0 3-1 0 0,7 2 1 0 0,-2 2 261 461 0,1 3 0-461 0,0 1 0 0 0,0 2 0 0 0,-3 0 146 316-55,-2-1 1-316 0,-2 3 0 0 0,-1-2-1 0 0,-1-1 498 57-272,-2 0 1-57-1,-2 1 50 0 249,-3 0 1 0-1,-5 4-237 0 77,-4-4 1 0 0,-8-3-1 0 0,-8-3-342 0-31,-6-1 1 0 1,3-4-1 0-1,-7-4 1 0 0,2-1-129 0 31,-1-1 1 0-1,2-2 0 0 1,2-1-1 0 0,-1-2-126 0 3,0 0 0 0 0,4 0 0 0 0,0 1 1 0 0,4 0-125 0 0,2-1 0 0 0,1-2-203 0 0,2 2 0 0 0,5-1 205 0 0,4-2 0 0 0,11 2 1 0 0,7 7-1 0 0,2 3 113 201 0,4 4 0-201 0,2 2 0 0 0,1 5 1 0 0,2 0 275 869-7,1 3 0-869 1,-2-2 1 0-1,0 3-1 0 1,-2-1-64 320-106,-4-1 0-320 0,2 1 0 0 0,-4-1 0 0 1,-2 0 148 4 78,-3-2 0-4 0,-3 0 897 0 33,-4-1-564 0 0,1-3 0 0 0,-9 2 0 0 0,-6-5-410 0 0,-6 0 0 0 0,-4-2 0 0 0,-2-3 0 0 0,-1-2-191 0 0,-1-3 0 0 0,-3-1 1 0 0,0-2-1 0 0,-1-1-11 0 0,2-1 0 0 0,1 3 0 0 0,5-3 0 0 0,2 2-533 0 0,3 0 0 0 0,2-2 57 0 0,3 2 1 0 0,5 5 406 0-11,10 1 1 0 0,5 3 0 0 0,12 3-1 0 0,-1 2 205 0-116,1 2 0 0 0,-4 4 0 0 0,1 1 1 0 0,0 2 5 0 103,2 2 0 0 1,0-1 1 0 0,0 2-1 0-1,-2-2 121 0 24,-4-1 1 0 0,-1 1 0 0 0,-1-3-1 0 0,0 1 5 0-1,0 0 0 0-1,-3-2 0 0 0,-3 0 549 0-595,-2-1-344 0 391,0-3 0 0-1,-10 1 0 0 1,-7-5-261 0 194,-7-2 1 0 0,-6-8-1 0 1,0 0 1 0-1,0-3-148 0 12,0 0 1 0 0,-2-3 0 0 0,1 2 0 0 0,0-1-75 0 0,2-1 0 0 0,3 2 0 0 0,3-2 0 0 0,3 2-291 0 0,1 1 1 0 0,3-1-49 0 0,1 2 0 0 0,3 2 0 0 0,8-2 255 0 0,6 5 0 0 0,6 3 0 0 0,8 7 0 0 0,-1 3 187 0 0,-2 3 0 0 0,1 6 0 0 0,1-2 0 0 0,0 1 117 0 0,-1-1 1 0 0,-4 1-1 0 0,0-3 1 0 0,-2 1 91 0-178,-2-1 0 0 1,-2-1 0 0-1,-3-2 411 120-590,1-1 1-120-1,0 5-16 38 248,-5 1 1-38 0,-4-5-279 0 407,-4 0 0 0 0,-4-7 0 0-1,-5 1-316 0 113,-4-2 0 0 0,2-5 1 0-1,-1-1-1 0 1,0-3-175 0 2,1 0 0 0 0,-2-2 0 0 0,2 0 0 0 0,1-1-253 0 0,0 0 0 0 0,0 1-379 0 0,4-2 452 0 0,-1-1 1 0 0,9 1 0 0 0,6 4 240 0 0,6 8 1 0 0,5 4 0 0 0,2 7-1 0 0,1 1 357 208 0,-1 1 0-208 0,2 1 0 0 0,-2 3 0 0 0,-1-1-175 599-7,-2-2 1-599 0,0 2 0 0-1,-3-5 0 0 1,0 0 84 57-196,-2 1 0-57 0,-1-2 1 0 0,-3 2 535 0 45,-1 0-410 0 158,2-2 0 0 0,-11 2-340 0 0,0-3 1 0 0,-11-8 0 0 0,-4-4-82 0-120,0-4 1 0-1,1-2 0 0 1,6-2 0 0-1,0 0 36 0-10,1 1 1 0-1,0-1 0 0 1,2 1-137 0 122,-1-1 0 0 0,2-7-306 0 9,1 1 1 0 0,4 5 566 0-139,8 7 1 0-1,2 4-1 0 1,7 4 1 0-1,0 2-65 170-52,0 3 1-170-1,1 1 0 0 0,0 2 0 0 1,-1 4 312 167 173,-1 1 0-167 0,-1-2 1 0 0,1-1-1 0 0,-2 0-79 0 19,-3 0 0 0 0,0-2 1 0 0,-1 1-39 0 0,1 0 1 0 0,-2 2 165 0 0,-1 3-330 0 0,-2-8 1 0 0,-9-2 0 0 0,-3-10-59 0 0,-2-3 0 0 0,-1-4 0 0 0,1-2 1 0 0,0-1-68 0 0,-1 1 1 0 0,-1-2 0 0 0,4 2-37 0 0,-1-2 1 0 0,1-4-166 0 0,-1-4 0 0 0,5 4 187 0-110,1 1 0 0 0,4 9 0 0 0,4 4 252 0 55,7 5 1 0 1,0 4 0 0 0,2 6 0 0 0,0 4 8 0 54,-1 1 0 0 0,4 2 0 0 0,-3 1 1 0 0,1 3 29 0 0,-1 0 1 0 0,-2 0 0 0 0,-3-4 0 0 0,-1 2-78 0 0,1-1 1 0 0,-4-1 0 0 0,0-1 0 0 0,-1 0-94 0 0,-2 0 0 0 0,0-4-284 0 0,0-1 191 0 0,-1 1 0 0 0,-1-9 0 0 0,-5-3 69 0 0,-3-8 1 0 0,3-4 0 0 0,-1-1 0 0 0,-1-2-25 0 0,0-2 1 0 0,-2-1 0 0 0,1-1-1 0 0,-1-1-122 0 0,1-1 1 0 0,-1 1-1 0 0,1 2 1 0 0,-1 1-83 0 0,1 1 0 0 0,2 2 61 0 0,0 2 284 0 0,5 5 1 0 0,1 1 0 0 0,6 10 86 0 0,5 7 1 0 0,-2 3-1 0 0,2 2 1 0 0,-1 0-88 0 0,-2 0 0 0 0,4 2 1 0 0,-1 1-1 0 0,-1 0-90 0 0,0 1 0 0 0,-2-3 1 0 0,1 2 9 0 0,-1-2 1 0 0,0 1-1 0 0,-2 0-144 0 0,0-3 304 0 0,-4-6 0 0 0,0-5-140 0 0,-8-5 1 0 0,2-2 0 0 0,-6-7 0 0 0,0-1-8 0 0,0-2 0 0 0,1-3 0 0 0,0 0 0 0 0,1-3-55 0 0,-1-2 1 0 0,1-2 0 0 0,-1 2-342 0 0,1 1 1 0 0,0-2 84 0 0,3 1 0 0 0,3 10 576 0 0,7 10 1 0 0,1 8 0 0 0,6 10-1 0 0,0 2 9 0 0,-1 6 1 0 0,3-1 0 0 0,-2 4-1 0 0,0-4-182 0 0,-3-2 1 0 0,1 0-1 0 0,-4-3 1 0 0,2-2-320 0 0,0-3 0 0 0,-2 0 1 0 0,-1-2-265 0 0,-2 0 0 0 0,1 0-296-32 0,-1 1 668-800 0,-2 2 1 832 0,-5-11 0 0 0,-6-2 13-740 0,-3-7 0 740 0,4-5 1 0 0,3-1-1 0 0,0-2-4-61 0,-2-1 0 61 0,1-2 1 0 0,0-4-1 0 0,1-2-129 0 0,0-1 0 0 0,-1 0 0 0 0,1-3 0 0 0,1 2-1013 0 36,1 3 1450 0-28,1 3 1 0-1,4 5 0 0 1,2 8 318 0-8,3 12 1 0 0,1 8 0 0 0,2 10 0 0 0,0 4-212 0 0,2 4 1 0 0,-1-3-1 0 0,2 2 1 0 0,-1-3-408 0 0,1-3 1 0 0,-1-1 0 0 0,-2-3 0 0 0,-1-4-1079 0 0,1-1 1 0 0,-5-3-1 0 0,0-2-4921 0 0,0-1 6078-212 0,-3-4 0 212 0,-9-8 0 0 0,-6-5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8:52.01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387 633 12218 165722 50187,'-8'5'4515'0'0,"0"-4"-3856"-162"0,2-6 0 162 0,0-8 0 0 0,2-9-75 0 0,-1 0 1 0 0,3-1-1 0 0,-1 2 1 0 0,0-1-117 0 0,0-2 0 0 0,-3 0 0 0 0,3-2 1 0 0,-1 1-131 0 0,0-1 1 0 0,-2 2 0 0 0,4 1 0 0 0,-1 3 210 0 0,-1 3 1 0 0,3-1-134 0 0,-2-2-338 0 0,2 6 1 0 0,1 3-44 0 0,0 14 0 0 0,0 9 0 0 0,0 12 48 0 0,0 3 1 0 0,3 1 0 0 0,0 3 0 0 0,-1 1-98 0 0,-1 1 1 0 0,0 0 0 0 0,1-2 0 0 0,1-3-122 0 0,2-1 1 0 0,1-3-1 0 0,1 0 1 0 0,0-2-230 0 0,-1-2 0 0 0,-1 0 1 0 0,4-3-291 0 0,-1 0 633 0 0,-3-3 1 0 0,-2-6 461 0 0,-6-11 1 0 0,1-1 0 0 0,-3-14 0 0 0,1 0 74 0 0,-1-4 1 0 0,2-4-1 0 0,-2-2 1 0 0,2-3-372 0 0,1-2 0 0 0,1-1 0 0 0,1 1 0 0 0,0 1-147 0 0,0 1 0 0 0,0 6 0 0 0,1 1-95 0 0,1 2 65 18 0,-1 2 1-18 0,7 11 151 466 0,-2 9 1-466 0,-2 9 0 0 0,2 17 0 0 0,0 1-152 506 0,-2 4 1-506 0,3 1 0 0 0,-3 7 0 0 0,0-1-212 37 0,3-3 0-37 0,-2 3 0 0 0,0-1 1 0 0,-1-2-113 0 0,1-3 1 0 0,-2 0 0 0 0,2-4 0 0 0,-2-1-184 0 0,-1-4 1 0 0,0-2 226 0-75,1-4 389 0 32,-2-4 1 0-1,-1-9 0 0 0,-6-9-1 0 1,-2-8 195 0 40,-4-3 0 0 0,3-5 1 0 0,-2-2-1 0 0,1-4-31 0 3,2-1 0 0 0,0-5 0 0 0,1 0 0 0 0,3-3-124 0 0,0 0 0 0 0,1 1 0 0 0,3 2 0 0 0,0 2-162 0 0,0 3 1 0 0,0 2-1 0 0,1 4-150 68 0,2 2 0-68 0,-1 6 72 827 0,3 2 1-827 0,-2 9 138 722 0,3 6 0-722 0,-1 12 1 0 0,1 11-1 0 0,0 3-12 219 0,1 3 0-219 0,-4 4 0 0 0,1 1 0 0 0,-1-1-115 0 0,0-1 1 0 0,0-1 0 0 0,-2-1-1 0 0,0-3-268 0 0,2-4 1 0 0,0-1-556 0 0,-3-2 537 0 0,0-3 0 0 0,-1-4 255 0 0,-2-11 1 0 0,2-6 0 0 0,-2-10 0 0 0,0-4 143 0 0,0-4 1 0 0,-1-4 0 0 0,2-4-1 0 0,-1-2 155 0 0,2-2 1 0 0,0-1 0 0 0,1-3-1 0 0,0-2-94 0 0,0 1 0 0 0,1-1 1 0 0,0 3-1 0 0,2 4 17 0 0,-1 2 0 0 0,0 7 11 0 0,1 1 1 0 0,-2 9 11 377 0,2 8 1-377 0,-2 14 0 0 0,0 16-138 439 0,1 6 1-439 0,-1 0 0 0 0,2 6 0 0 0,-2 1-112 27 0,-1-1 0-27 0,0-2 0 0 0,0-3 0 0 0,0-1-9 0 0,0-1 0 0 0,0-4 0 0 0,-1-6 0 0 0,-1-2-402 0 0,-1-2 206 0 0,1-5 0 0 0,1-2 1 0 0,-1-9 330 0 0,-1-8 1 0 0,-1-6 0 0 0,2-9 0 0 0,-1-4 158 0 0,-2-6 1 0 0,3-3 0 0 0,-2-2 0 0 0,1-3 40 0 0,0 0 0 0 0,1-2 1 0 0,2 1-1 0 0,0-1-29 0 0,0 2 0 0 0,0 5 0 0 0,0 6 0 0 0,0 5 160 0 0,0 3 0 0 0,0 5-91 35 0,0 1 0-35 0,0 10 0 0 0,0 6-209 547 0,0 10 1-547 0,0 11 0 0 0,0 3 0 0 0,0 6-99 438 0,0 4 0-438 0,0 5 0 0 0,0-4 0 0 0,0 0-158 17 0,0-3 1-17 0,0-3 0 0 0,0 0 0 0 0,0-5-268 0 0,0-2 0 0 0,0-8-231 0 0,0 1 573 0 0,0-2 1 0 0,0-10-1 0 0,-1-8 1 0 0,-1-9 298 0 0,-1-4 1 0 0,-3-5-1 0 0,3-4 1 0 0,-1-4 133 0 0,0-4 0 0 0,-3 1 0 0 0,3-6 1 0 0,-2 1-47 0 0,0 0 0 0 0,4 0 0 0 0,-3 4 1 0 0,1 0-121 0 0,2 5 1 0 0,-2 4 0 0 0,1 8 205 87 0,-2 1-424 502 0,3 3 0-589 0,-2 18 0 0 0,4 5 0 0 0,0 6-29 660 0,0 4 1-660 0,4 3-1 0 0,2 5 1 0 0,1-2-107 148 0,2-1 1-148 0,-2 0 0 0 0,0-1 0 0 0,-1-3-268 0 0,0-2 0 0 0,-1-3 56 0 0,0-3 615 0 0,-3-2 0 0 0,2-9 0 0 0,-5-7 1 0 0,-2-8 170 0 0,-2-6 0 0 0,-6-8 0 0 0,-1-2 1 0 0,-1-3-49 0 0,-2-4 1 0 0,2 2 0 0 0,-2 2-1 0 0,1 0-81 0 0,1 1 0 0 0,-3 0 0 0 0,3 3 0 0 0,0 1-99 0 0,1 1 1 0 0,3 8 0 0 0,0 1-686 82 0,1 3 403 862 0,3 5 1-944 0,5 8 0 0 0,7 8 0 0 0,2 4-25 694 0,2 5 0-694 0,5 3 1 0 0,1 0-1 0 0,1 2-48 51 0,1-1 0-51 0,-2 2 1 0 0,-2-5-1 0 0,0-2-25 0 0,0 0 0 0 0,-3-1 0 0 0,-1-1 558 0 0,-1-2-81 0 0,-6-3 1 0 0,2-5 0 0 0,-6-4 0 0 0,-5-6 107 0 0,-4-4 0 0 0,-4-4 0 0 0,-4-5 0 0 0,-1-2 38 0 0,-2-1 1 0 0,0 0 0 0 0,-4-4-1 0 0,-3 1-155 0 0,1-1 1 0 0,2 1-1 0 0,2 0 1 0 0,2 2-100 0 0,1 4 0 0 0,2 4 0 0 0,3 4-121 71 0,2 2-17 741 0,3 0 0-812 0,5 5 1 0 0,4 4-1 0 0,5 6-399 738 0,2 4 0-738 0,7 4 0 0 0,1 3 0 0 0,3 1 72 140 0,0 1 0-140 0,1 0 0 0 0,5 3 0 0 0,-1 0 80 0 0,0-1 1 0 0,-2-2 0 0 0,-1 0 0 0 0,-2-3 40 0 0,-1-2 1 0 0,-4-3 0 0 0,-2 0 840 0 0,-1-1-108 0 0,-2-2 1 0 0,-7-4-1 0 0,-5-5 1 0 0,-5-7-41 0 0,-5-5 0 0 0,-3-4 1 0 0,-3-2-1 0 0,-3-2-103 0 0,-1 0 1 0 0,-1-2 0 0 0,2-2 0 0 0,1 0-238 0 0,1 2 1 0 0,1 4 0 0 0,4 4 0 0 0,2 3-236 0 0,3 0 1 0 0,4 5-508 0 0,2-1 1 0 0,5 8 246 102 0,2 5 0-102 0,4 3 1 0 0,8 12-1 0 0,1 2 137 269-3,1 1 0-269-1,5 4 1 0 0,1 0-1 0 0,-1 2-128 0-19,-1 1 0 0 0,-2-2 0 0 1,-2 0 0 0-1,-1-1 342 0 22,0-2 1 0 0,-5-3-1 0 0,0-2 1 0 0,-2-3 703 0 1,-2-3 1 0 0,-4-1-216 0 0,4-2 0 0 0,-9-6 0 0 0,-2-3-176 0 0,-8-9 0 0 0,-3-6 1 0 0,-2-7-1 0 0,-2-2-29 0-24,-2-3 0 0-1,0-3 0 0 1,-1-2 0 0 0,1-3-43 0-49,0-2 1 0 0,-2 3 0 0 1,5 4 0 0-1,1 2-40 0 68,3 0 0 0 0,0 4 0 0-1,3 3-197 0 6,2 1-252 0 0,4 8 1 0 0,6 5-1 0 0,6 10 1 0 0,3 8 79 413 0,5 4 0-413 0,1 6 0 0 0,5 6 0 0 0,1 4 41 192-17,2 3 0-192-1,-2 3 0 0 0,3-3 0 0 1,1-1-93 0-46,-1 1 1 0 0,4 0 0 0 0,-7-3-1 0 0,1 1 170 0 60,-2-3 1 0 0,-2-1 0 0 0,-2-3 0 0-1,-2 1 265 0 4,-3-4 0 0 0,-1-3 1 0 0,-3-6 213 0-34,-1-1 1 0 0,-4-8-104 0 22,-8-3 1 0 0,-1-10 0 0 0,-8-7 0 0 0,-3-4-116-72 12,-3-5 0 72 0,-1-1 0 0 0,-1-9 0 0 0,0-3 15-93-6,-2-2 0 93-1,0 1 1 0 1,-1-2-1 0-1,1-2-165 0-12,-1 0 0 0 0,4 2 1 0 0,1 2-1 0 0,3 4-85 0 19,5 5 0 0 0,2 4 0 0 0,3 9-199 0 0,-1 1 75 0 0,5 7 1 0 0,10 7 0 0 0,8 13 0 0 0,3 5-32 0 0,1 8 0 0 0,0 0 0 0 0,1 5 0 0 0,2 2 65 0-8,1 0 0 0 1,-1 1 1 0-1,3 0-1 0 0,-2 0 4 0-3,-2-1 1 0 0,0 4-1 0 0,-3-1 1 0 0,-1-2 124 0 11,-2-2 0 0 0,2-5 1 0 0,-6-2-1 0 0,-2-5 213 0 0,-1-5 1 0 0,-4-3 112 0 0,3-3 1 0 0,-6-6 0 0 0,-3-6-37-27 0,-8-8 1 27 0,-5-6-1 0 0,-3-5 1 0 0,-1-7 49-468 0,-2-3 1 468 0,2-3-1 0 0,-2 0 1 0 0,2-2-178-42-12,1 1 1 42 1,1 1 0 0 0,2 2 0 0 0,2 2-94 0-52,2 3 0 0 1,3 2 1 0-1,0 3-791 0 43,1 4 441 0 20,3 1 0 0 0,2 7 0 0 0,7 9 82 0 0,5 13 1 0 0,3 6 0 0 0,5 8 0 0 0,1 5 114 0 0,2 5 1 0 0,0 4 0 0 0,4 4 0 0 0,-2-1 7 0 0,-2 0 0 0 0,0-2 1 0 0,-3-2-1 0 0,0-3 13 0 0,0-5 1 0 0,-4-4 0 0 0,0-3 0 0 0,-3-3-346 0 0,-1-2 1 0 0,1-5-737 0 0,-4-2 1 0 0,-4-6 456 0 0,-2-5 1 0 0,-4-7-1 0 0,-7-8 1 0 0,-1-1 718-406 0,-1-1 0 406 0,-1-7 0 0 0,-3-3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8:56.02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422 436 12368 152031 46288,'-13'-3'882'0'0,"2"-3"1"0"0,-2-2 0 0 0,-1 0 0 0 0,0-2-291-84 0,0-1 0 84 0,0 1 0 0 0,-3-4 0 0 0,0-2 17 0 0,0 0 0 0 0,-3-3 1 0 0,-1-2-1 0 0,1-1-163 0 0,-1-1 0 0 0,-2-2 1 0 0,2 0-1 0 0,1 0-199 0 0,-1 2 0 0 0,-2-1 0 0 0,4 2 1 0 0,2-1-42 0 0,2 1 0 0 0,5 6 1 0 0,-2 0 255 18 0,3 2-749 367 0,4 3 1-385 0,4 8-1 0 0,9 6 152 552 0,6 8 0-552 0,4 5 1 0 0,0 4-1 0 0,2 6 170 316 0,2 4 1-316 0,3 3-1 0 0,0 2 1 0 0,1 0-69 24 0,-1-1 1-24 0,1 4 0 0 0,-1-7-1 0 0,0-2-101 0 0,-2-2 0 0 0,-3-5 0 0 0,-3-2 0 0 0,-1-2 7 0 0,-1-1 1 0 0,0-4-1 0 0,-4-2 1 0 0,-1-1 83 0 0,0-2 0 0 0,-5-2 432 0 0,1 0 1 0 0,-5-5 0 0 0,-2 0-56 0 0,-6-3 0 0 0,-6-9 0 0 0,-5 0 0 0 0,-1-4-42 0 0,0-2 0 0 0,-5-4 0 0 0,2-2 0 0 0,0-1-141 0 0,-1-2 0 0 0,4 4 0 0 0,-1-1 0 0 0,2 0-151 0 0,1 2 0 0 0,4 1 0 0 0,2 6-500 0 0,1 2 231 0 0,2 3 0 0 0,5 1 1 0 0,5 4-1 0 0,7 5 76 0 0,3 6 1 0 0,3 5-1 0 0,5 5 1 0 0,2 1 12 0 0,3 2 1 0 0,0 1 0 0 0,1 3 0 0 0,-1-3-97 0 0,1 0 1 0 0,-4-4-1 0 0,0-4 1 0 0,-1 0-60 0 0,-2-3 0 0 0,-5-3 191 0 0,-3-2 511 0 0,3-3 0 0 0,-14 1 1 0 0,-5-6 170 0 0,-9-3 1 0 0,-8-4 0 0 0,2-2 0 0 0,0-1-247 0 0,0 1 0 0 0,-2-3 0 0 0,-4 1 0 0 0,2-2-275 0 0,1-1 0 0 0,3 1 0 0 0,6 2 0 0 0,3 1-316 0 0,1 1-240 0 0,2 7 0 0 0,5-5 1 0 0,6 10 262 0 0,7 4 0 0 0,9 7 0 0 0,4 5 0 0 0,1 3 121 0 0,2 0 1 0 0,-2-1 0 0 0,0-1 0 0 0,-1 0-133 0 0,0 0 0 0 0,-2-4 0 0 0,-1-2 0 0 0,-2-2 24 0 0,-1-3 1 0 0,-1 1 0 0 0,-1-2-101 0 0,-1 0 600 0 0,-7 2 1 0 0,0-6 145 0 0,-12 2 0 0 0,0-5 0 0 0,-13-2 0 0 0,0 0-136 0 0,-1-3 0 0 0,-4-3 1 0 0,3-2-1 0 0,-1 2-98 0 0,0 0 0 0 0,1-1 0 0 0,3 0 0 0 0,1-1-59 0 0,2 0 1 0 0,-1 3 0 0 0,4-3-288 0 0,0 3-115 0 0,2 0 0 0 0,6 2 191 0 0,6 1 0 0 0,3 6 0 0 0,7 7 1 0 0,1 3 79 0 0,2 4 1 0 0,-4 2-1 0 0,5 1 1 0 0,-1 0-17 0 0,0 0 1 0 0,-2-2 0 0 0,0-2-1 0 0,-2 0-67 0 0,-2 0 1 0 0,0-2 0 0 0,-2 0 67 0 0,1-2 0 0 0,-4-3 309 0 0,1 0-76 0 0,-4-4 1 0 0,-11-5-66 0 0,-5-6 1 0 0,-3-4-1 0 0,7 1 1 0 0,-1-1 84 0 0,0-3 0 0 0,-1 0 0 0 0,1-1 0 0 0,0 1 222 0 0,2 2 1 0 0,0-1 542 0 0,1 4-765 0 0,-1-4 0 0 0,8 14 1 0 0,4 4-1 0 0,5 9-151 0 0,3 7 1 0 0,-1 2 0 0 0,5 5 0 0 0,-1-1-201 0 0,-1 1 1 0 0,2-2 0 0 0,-4 1 0 0 0,1-1-103 0 0,0 3 0 0 0,-3-3 1 0 0,3-1-1 0 0,-3 0-11 0 0,0-2 1 0 0,-4 3 0 0 0,0-4 230 0 0,-1-1 1 0 0,0-5 265 0 0,-2-3 0 0 0,-2-6-79 0 0,-3-5 1 0 0,-2-5-1 0 0,-6-6 1 0 0,1-3 4 0 0,2-2 1 0 0,-4-4-1 0 0,0-2 1 0 0,0-1-77 0 0,0-4 0 0 0,-3 0 0 0 0,4 0 0 0 0,0 1-130 0 0,-1 0 1 0 0,1-4 0 0 0,-2 7-1 0 0,1 1-6 0 0,1 4 1 0 0,2 4-1 0 0,0 0 860 0 0,1 2-337 0 0,-4 7 1 0 0,4 4-627 0 0,2 9 0 0 0,9 4 0 0 0,10 10 0 0 0,3 3-70 0 0,1 2 1 0 0,5 3 0 0 0,-2 3-1 0 0,0-1 78 0 0,1 0 0 0 0,-4-4 0 0 0,3 2 0 0 0,-2-2-99 0 0,-1-3 0 0 0,-3-3 1 0 0,0-5-1 0 0,-1-1-6 0 0,0-2 0 0 0,-2-2 1 0 0,3-3-89 0 0,-2-1 1 0 0,3 0 187 0 0,-1-3 295 0 0,-2-1 0 0 0,-4-5 0 0 0,-8-2 0 0 0,-6-2 266 0 0,-4-3 1 0 0,-4-3 0 0 0,-5-1 0 0 0,-1-2 83 0 0,1-1 0 0 0,2 0 0 0 0,2 1 177 0 0,1 3-644 0 0,4 1 1 0 0,5 9 0 0 0,9 5 0 0 0,6 5-236 0 0,7 6 1 0 0,4 1-1 0 0,5 1 1 0 0,2-1-158 0 0,0-2 0 0 0,0 1 0 0 0,-2-5 1 0 0,-1-1 11 0 0,1-3 1 0 0,-1 0-1 0 0,0 2 1 0 0,-2-2 149 0 0,0 0 1 0 0,-4-4-1 0 0,0 2 1 0 0,-3-2 275 0 0,-2 1 0 0 0,-4 1 215 0 0,2-1 246 0 0,-3-2 1 0 0,-6 3-1 0 0,-6-4 46-7 0,-7 0 1 7 0,-6 0-1 0 0,-4 0 1 0 0,-3 0-185-354 0,-1 0 0 354 0,-5 0 1 0 0,0 0-1 0 0,0 0 89-336 0,-1 0 0 336 0,3 0 1 0 0,4 0-344-67 0,4 0-882 67 0,1 0 1 0 0,7 0 0 0 0,9 1 246 0 0,13 1 0 0 0,6 0 0 0 0,8 3 0 0 0,5 0 230 0 0,2-1 1 0 0,4-2 0 0 0,1 1-1 0 0,0-2 56 0 0,1-1 1 0 0,-2 0 0 0 0,2 0 0 0 0,0 0-34 0 0,-2 0 0 0 0,-2 0 1 0 0,-2 0-1 0 0,-3 0 230 0 0,-2 0 1 0 0,0 0 511-70 0,-4 0 370-22 0,-6 0-369 51 0,-1 0 0 41 0,-16 1 0 0 0,-6 1 0 0 0,-7 1 75-308 0,-6-1 0 308 0,-3 1 0 0 0,-4 0 0 0 0,-2 0-471-307 0,-4 1 1 307 0,-1-3 0 0 0,0 3 0 0 0,1-2 1-263 0,1 1 0 263 0,5 0 1 0 0,-1-3-79-454 0,4 0 1 454 0,1 0-346-335 0,-1 0-106 239 0,10 0 0 96 0,10 0 0 0 0,12 0 1 0 0,5 0 55 0 0,5 0 1 0 0,3 0 0 0 0,7-1 0 0 0,3-1 231 0 0,4-1 0 0 0,0 1 0 0 0,2 1 1 0 0,0-1 45 0 0,-2-1 1 0 0,2-3 0 0 0,-2 3 0 0 0,0 1-161 0 0,-1-2 336 0 0,-5 3 0 0 0,0-6 0 0 0,-5 4-4 0 0,1 2 18 0 0,-5 0 1 0 0,-1 0 284 0 0,-6-2-23 0 0,2 2 1 0 0,-16-2-1 0 0,-4 5 5 0 0,-10 1 0 0 0,-10 1 1 0 0,-1-3-1 0 0,-3 3-227 0 0,-2 1 1 0 0,-5-2 0 0 0,-5 1 0 0 0,-1 1-42 0 0,-2 0 0 0 0,7-3-70 0 0,2 1 1 0 0,4-2 184 0 0,2-1-198 0 0,3 0 1 0 0,9 1-36 0 0,2 1-155 0 0,-2-1-161 0 0,11 3 0 0 0,2-4 0 0 0,12 0-919 0 0,7 0 785 0 0,5 0 1 0 0,9 0 0 0 0,3 0 19 0 0,3 0 351 0 0,5 0 0 0 0,-3 0 0 0 0,5 0 76 0 0,-1 0-4 0 0,-7 0 0 0 0,2 0 0 0 0,-7 0 20 0 0,0 0 0 0 0,-4 0 0 0 0,-6 0 762 0 0,-2 0-128 0 0,-5 0 0 0 0,-7 3-149 0 0,-8 0 0 0 0,-7 2 0 0 0,-9-2 0 0 0,-3-1-334 0 0,-4-1 1 0 0,-4 2 0 0 0,-6 0 0 0 0,-2-1-166 0 0,-3-1 1 0 0,-4-1 0 0 0,0 0 0 0 0,3 0-108 0 0,6 0 0 0 0,3-3 0 0 0,7-1-247 0 0,3-1 1 0 0,4 2-456 0 0,4-2 1 0 0,7 2 288 0 0,10-3 0 0 0,8 4 0 0 0,9 0 0 0 0,-1 0 73 0 0,-1-1 1 0 0,-1 2 0 0 0,1-2-431 0 0,2 2 0 0 0,-2 1 1 0 0,1-1-1 0 0,-1-2 898 0 0,-1-2 0 0 0,4-3 0 0 0,1 0 0 0 0</inkml:trace>
  <inkml:trace contextRef="#ctx0" brushRef="#br0" timeOffset="1599">1501 1022 12317 139345 47537,'-6'5'2309'0'0,"-3"-2"-1823"-3"0,2-2 0 3 0,-6-5 0 0 0,3-1 747 0 0,-2-3-893 0 0,-3-1 1 0 0,-1-3 0 0 0,-4-1 523 0 0,-2 0-618 0 0,3-3 1 0 0,-3 5 0 0 0,3-2 514 0 0,0 1-335 0 0,-1 1 0 0 0,3 2 143 0 0,0 1 149 0 0,4 3-439 0 0,4 1-130 0 0,5 4 1 0 0,18 5-217 0 0,2 3 65 0 0,9 1 0 0 0,-2 7 1 0 0,4-2-432 0 0,1 2 334 0 0,4 1 1 0 0,-5 0 0 0 0,1-1-393 0 0,-1-2 373 0 0,-6 2 1 0 0,3-3 0 0 0,-3 4-159 0 0,0 0 293 0 0,-2 0 1 0 0,1-3-1 0 0,-5-2 56 0 0,-1 0 1 0 0,-6-5 613 0 0,0 1 148 0 0,-5-5-631 0 0,-3 1 0 0 0,-7-8 0 0 0,-6-2 197 0 0,0-1-269 0 0,-1-2 0 0 0,-7-3 0 0 0,0-2-22 0 0,-1-2-65 0 0,-3-1 1 0 0,1-4 0 0 0,-5-1 0 0 0,2-3 0 0 0,1 3 0 0 0,1 2 1 0 0,2 3 150 0 0,4 0 1 0 0,2 3 310 0 0,3 3 0 0 0,4 6-353 0 0,10 5 1 0 0,11 11 0 0 0,14 7-454 0 0,1 2 287 0 0,-5-1 1 0 0,10 7 0 0 0,-5-3-156 0 0,0 2 1 0 0,1 1-1 0 0,-3-6 1 0 0,0-1-241 0 0,-2-1 0 0 0,-3-4 0 0 0,1-1 1 0 0,-3 1 54 0 0,-3-1 0 0 0,-1-3 0 0 0,-5 1 486 0 0,1-1 6 0 0,-1-5 341 0 0,-3-2-359 0 0,-5-3 1 0 0,-8-3 0 0 0,-5-3-1 0 0,-2-3 124 0 0,-3-2 0 0 0,-5-2 0 0 0,0-5 343 0 0,-5-2-432 0 0,2-2 1 0 0,-3-3 0 0 0,2-1-99 0 0,-1-3 1 0 0,1 2-1 0 0,-3-2 1 0 0,3 1-48 0 0,2 4 139 0 0,6 4 0 0 0,1 3 481 0 0,3 6-440 0 0,5 1 1 0 0,5 12-1 0 0,9 6 1 0 0,6 6-278 0 0,7 6 1 0 0,5 4 0 0 0,6 2 0 0 0,3 0-348 0 0,-1 2 1 0 0,2-4 0 0 0,-3 0-1 0 0,1-2-945 0 0,-1-3 1054 0 0,-1-1 0 0 0,-3-4 0 0 0,-3-1-482 0 0,-2 0 597 0 0,-2-2 0 0 0,-4-4 1 0 0,-1 0 64 0 0,0-1-145 0 0,-6-1 788 0 0,-3 0 0 0 0,-6-1 394 0 0,-4-4-743 0 0,-3 0 1 0 0,-8-1 0 0 0,0-3 239 0 0,0-4-332 0 0,-4-1 1 0 0,2-4 0 0 0,-2 2 20 0 0,0-4 1 0 0,-2-1 0 0 0,3-1 0 0 0,2 1-51 0 0,0 2 1 0 0,2-2 0 0 0,1 2 0 0 0,4-1-209 0 0,2 1 275 0 0,4 1-260 0 0,1 5 0 0 0,6 0 0 0 0,4 4 1 0 0,5 4 45 0 0,4 4 85 0 0,6 8 0 0 0,-2 1 0 0 0,3 4-45 0 0,2 0 0 0 0,1 0 1 0 0,0 0-1 0 0,0 0-159 0 0,-3 0 1 0 0,-1-1 0 0 0,-4-2 0 0 0,-1-3-120 0 0,-2-1 295 0 0,2 2 1 0 0,-9-5-28 0 0,1 1 230 0 0,-5-1 1 0 0,-4-3-1 0 0,-7-5 1 0 0,-5-6 8 0 0,-3-3 53 0 0,-5-5 0 0 0,0 1 0 0 0,-3-4 287 0 0,2-1-361 0 0,3 1 1 0 0,-5-3 0 0 0,4 3 318 0 0,2-2-365 0 0,0 2 1 0 0,1-3 0 0 0,0 2-8 0 0,0-1-115 0 0,3 0 1 0 0,2 7 49 0 0,4 1 93 0 0,3 3-48 0 0,-3 1 1 0 0,12 5 0 0 0,1 5 72 0 0,4 5-146 0 0,3 7 1 0 0,0-3 0 0 0,2 3-16 0 0,2 1 1 0 0,-2 1 0 0 0,0 0 0 0 0,2-1-297 0 0,0-1 0 0 0,1 0 1 0 0,-1 0-1 0 0,-2-3-531 0 0,-3-2-1371 0 0,-1 0-789 0 0,-2-4 2047 0 0,-3-2 0 0 0,-2-5 969 0 0,-6-7 0 0 0,-9-5 0 0 0,-6-12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7:48.383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8534 1043 12315 204263 47595,'0'-23'1290'0'0,"0"-15"-429"0"0,0 33 273 0 0,0-14-202 0 0,0 10-607 0 0,0 44 0 0 0,0-16 0 0 0,0 40 16 0 0,0-4 1 0 0,0-6-278 0 0,0 15 0 0 0,0-7 1 0 0,0 7-1 0 0,3-12-71 0 0,4-7 1 0 0,-5-10-1 0 0,5 1 1 0 0,-5 2 28 0 0,-2 2 1 0 0,0-5 0 0 0,0 3 61 0 0,0 7 0 0 0,0-10 1 0 0,0 8-7 0 0,0-3 0 0 0,0-7-83 0 0,0 3 1 0 0,0 2-49-66 0,0 11 1 66 0,0-4 0 0 0,0 7-27-1011 0,0 0 1 1011 0,0-14-1 0 0,0 5 9-743 0,0-3 0 743 0,0 0 37-81 0,0 3 1 81 0,0-1 51-6 0,0 1 0 6 0,0 2 50 0 0,0 4 1 0 0,0-4 52-1422 0,0 5 0 1422 0,0-5-42-1857 0,0-3 0 1857 0,0 1-21-210 0,0 0 0 210 0,0-1-51-5 0,0 1 0 5 0,-7-1 20 0 0,0 1 0 0 0,0-8-10 0 0,7 1 1 0 0,0-1-16 0 0,0 8 1 0 0,0-8-7 0 0,0 1 0 0 0,0-1-5 0 0,0 8 0 0 0,0-15 61 0 0,0 1-38 0 0,0-11 1 0 0,0 23-6-31 0,0-6 0 31 0,0-9-5-46 0,0 2-26 2 0,0-9 48-457 0,0 22 149 93 0,0-18-57 237 0,0 8-59 62 0,0-10-143 83 0,0-9-104 22 0,0-2 188 4 0,0-1 127-326 0,0-44-117 326 0,0 25 0 0 0,0-42 8 0 0,0 24 1 0 0,-7-5 0 0 0,0-12 23 0 0,2-5 0 0 0,3-2 0 0 0,2-7-57 0 0,0 2 0 0 0,0 10 0 0 0,0-3 0 0 0,0 5-39 0-2,0 3 1 0 1,0-6 0 0 0,0-4 54 0-13,0-4 0 0 1,0-1 0 0 0,0 14-126 0 12,0 1 0 0-1,0-8 0 0 1,0 0 0 0 0,0 3-48 0 1,0 2 1 0 0,0 10 0 0 0,0-3 183 0 0,0-7 1 0 0,0 9 0 0 0,0-6-23 0 0,0 2 0 0 0,0 0 1 0 0,0-3 50 0 0,0 0 0 0 0,0 6-19 0 0,0-6 1 0 0,0 5-1 0 0,0-14 4 0 0,0 0 0 0 0,-7 12-20 0 0,0-10 1 0 0,0 10-1 0 0,7-10-4 0 0,0 5 0 0 0,0 10-3 0 0,0 0 1 0 0,0-1-5 0 0,0-7 0 0 0,0 1 2 0 0,0-1 1 0 0,0 1 4 35 0,0-1 0-35 0,0-2 17 507 0,0-4 1-507 0,0 4 41 208 0,0-5 1-208 0,0 12-29 33 0,0 3 1-33 0,7-1-31 90 0,0-6 0-90 0,0 6 6 76 0,-7 1 0-76 0,0 6-6 38 0,0-6 108-38 0,0 9-67 0 0,0-14-160 0 0,0 26 320 36 0,9-5-31 195 0,-6 47 1-231 0,13 0-51 34 0,-9 29 1-34 0,0-7 0 0 0,-7 4-27 0 0,0-2 1 0 0,0-2-1 0 0,0-8 1 0 0,0 1-10 0 0,0 0 0 0 0,0 1 0 0 0,0 4 0 0 0,0 1-40 0 0,0-1 0 0 0,0 4 0 0 0,0-3 0 0 0,0 1-14 0 0,0 2 1 0 0,0-7 0 0 0,0 7 0 0 0,0-2-18 0 0,0-1 1 0 0,0 1-1 0 0,0-7 1 0 0,0 1-18 0 0,0 6 0 0 0,0-5 0 0 0,0 7 1 0 0,0-2-17 0 0,0-1 1 0 0,0 3 0 0 0,0-4 0 0 0,0 1-15 0 0,0-1 0 0 0,0-3 1 0 0,0 2 11 0 0,0 10-1 0 0,0-10 1 0 0,0 12 39 0 0,0-5 0 0 0,0-9 1 0 0,0 5 46 0 0,0-5 0 0 0,3 7-16 0 0,4 5 0 0 0,-5-5 0 0 0,5-3 21 0 0,-4-4 0 0 0,4-9-53-27 0,0-1 1 27 0,2 1-28-573 0,-1 6 0 573 0,-6 1 12-568 0,5-1 1 568 0,-5-13 80-440 0,-2-1-53 96 0,0-9-12-37 0,0 12 75 183 0,0-10-78-138 0,0 0-196 157 0,-9-9 1 179 0,-1-24 41-17 0,-4-23 0 17 0,5-1 0 0 0,9-11 85 0 0,0 0 1 0 0,-7 0 0 0 0,0 4 0 0 0,2 0 14 0 0,2 1 0 0 0,3-3 0 0 0,0-2 0 0 0,0-3 34 0 0,0 3 1 0 0,0-5 0 0 0,0 2-1 0 0,-2 3-22 0 0,-5 2 0 0 0,5 0 0 0 0,-5-2 1 0 0,4-3-34 0 0,3 3 0 0 0,0-1 0 0 0,0 1 0 0 0,0-3-4 0 0,0 3 0 0 0,-2-5 1 0 0,-3 2-1 0 0,-2 3-29 0 0,2 2 1 0 0,3 0 0 0 0,0-4 55 0 0,-6-8 0 0 0,6 5 1 0 0,-5 2 15 0 0,5 5 1 0 0,2-4 0 0 0,-3-1-2 0 0,-4 3 1 0 0,5-5 0 0 0,-5 2-17 0 0,4 3 1 0 0,3-5 0 0 0,-2 0-12 0-7,-5-3 0 0 0,5 15 1 0 0,-6-3-25 0-61,6 3 1 0-1,2-7 0 0 0,0-5-59 339 49,0-2 0-339-1,0 13 1 0 1,0-1-227 86 20,0 2 0-86 0,0-1-287 0 0,0-1 1 0 0,0 13-1791 0 0,0 1 397 0 0,0 19 2034 0 0,-9-10 0 0 0,-3 28 0 0 0,-9 3 0 0 0</inkml:trace>
  <inkml:trace contextRef="#ctx0" brushRef="#br0" timeOffset="2680">192 150 12482 196020 43781,'-34'-31'1600'0'0,"11"5"-68"-6"0,9-10-465 6 0,-1 20-283 0 0,4-13-255 0 0,1 18 0 0 0,22 11-216 0 0,9 14 0 0 0,1 7-284 0 0,6 15 0 0 0,5-1-142 0 0,3 8 1 0 0,4 2-1 0 0,2 2-117 0 0,1 2 0 0 0,-15-6 18-31 0,1-8 1 31 0,-8-6 143-394 0,14 6 1 394 0,-16-13 149-1047 0,3 6 164 645 0,-15-19-9 260 0,12 20 1 142 0,-22-29-23-12 0,-4 0 1 12 0,0-12 27 0 0,-21-16 0 0 0,9 9 1 0 0,-12-10 82 0 0,0-4 0 0 0,5 2-125 0 0,-9-4 0 0 0,6 9 0 0 0,-6-5 67 0 0,-3 1 1 0 0,-2-4-171 0 0,-3-8 1 0 0,3 6-107 0 0,5 1 0 0 0,-3 7 128 0 0,9-8-384 0 0,11 20 179 0 0,8-3 50-9525 0,38 38 1 9525 0,-2 4 0-3128 0,24 20 0 3128 0,-5-3 0 0 0,-2-2-150-107 63,-1-3 0 107 1,-6-6 0 0-1,-1 6-265-79 22,3 3 0 79 1,2 0-290-218 16,3-3 1 218 0,-8-2-3461-733 307,1-4 4199-847-409,-20-6 0 1580 0,22 8 0 0 0,-14-10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8:59.74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273 289 12112 149145 53511,'-5'8'2643'0'0,"1"1"-1841"0"0,0-1-180 0 0,3-3 1 0 0,-10-5 0 0 0,1-6-111 0 0,-3-1 0 0 0,1-2 0 0 0,4 1 0 0 0,-2-1 135 0 0,-1 1 1 0 0,1-3-253 0 0,-1-1 0 0 0,2-3-247 0 0,0 1 0 0 0,0-2 0 0 0,-2-2 0 0 0,0-1 15 0 0,1-1 1 0 0,0 0 0 0 0,2 3 0 0 0,0 0 88 0 0,2 0 1 0 0,0 3 597 0 0,3 0 77 0 0,0 4-575 0 0,3 5 1 0 0,7 13 178 0 0,1 9-460 0 0,3 1 0 0 0,0 0 1 0 0,1 1 174 0 0,1 1-171 0 0,-2 0 0 0 0,1-3 0 0 0,-3 0-334 0 0,-1 0 181 0 0,1 0 0 0 0,-2-3 1 0 0,0-1-289 0 0,-2 0 1 0 0,-2 1 0 0 0,3-2-60 0 0,1 1 0 0 0,-4-1 286 0 0,0 2 210 0 0,-2-8 52 0 0,-1 2-11 0 0,-11-8 1 0 0,4-7-1 0 0,-8-2 497 0 0,2-3-439 0 0,0-6 0 0 0,-4-1 0 0 0,0-4 5 0 0,0-1 0 0 0,1 0 0 0 0,0-2 0 0 0,3 1 103 0 0,1-1-417 0 0,1 5 0 0 0,2 0-84 0 0,1 4 75 0 0,-1 0 306 76 0,4 4-190 296 0,2 4 1-372 0,5 6 344 461 0,3 6-175-33 0,1 6 0-428 0,10 4 0 0 0,-2 5 407 92 0,2 2-566-45 0,1 1 1-47 0,1 2 0 0 0,1 0-63 0 0,1 0-72 0 0,0 2 1 0 0,-2-3 0 0 0,0-3-469 0 0,-2-1 426 0 0,0-4 1 0 0,-2 1 0 0 0,-1-4-425 0 0,-1-1 260 0 0,0 0 21 0 0,-4-5 351 0 0,1 2 48 0 0,-5-6 0 0 0,-4 2 1 0 0,-5-6-1 0 0,-4-3 583 0 0,-2-1-509 0 0,-2-2 0 0 0,-4-3 0 0 0,0-2 283 0 0,0-2-367 0 0,0-5 0 0 0,0 3 0 0 0,0-3 231 0 0,0 1-225 0 0,0 2 1 0 0,0-3 0 0 0,1 4 61 0 0,1 0-5 0 0,3 4 0 0 0,4 0 107 0 0,-1 5-216 0 0,4-1 63 0 0,2 5-69 0 0,6 0 1 0 0,6 9-1 0 0,5 2-42 0 0,2 4 21 0 0,1 4 1 0 0,1 1-1 0 0,0 4-89 0 0,-1-2 3 0 0,2 0 1 0 0,-6-1-1 0 0,4 0-111 0 0,0 0 1 0 0,-4-2-1 0 0,0-2 1 0 0,-2-1-163 0 0,0-2 1 0 0,-2-3 216 0 0,-4-1-76 0 0,-3-4 333 0 0,2 5-5 0 0,-4-6 1 0 0,-7-2 39 0 0,-1-7 1 0 0,-6-2 0 0 0,0-4 0 0 0,-2-1 48 0 0,-1-1-154 0 0,0-1 0 0 0,-3-4 0 0 0,-1-2 10 0 0,-1-1 0 0 0,1 2 1 0 0,-1 1-1 0 0,4 3 19 0 0,3 1 82 0 0,4-2 0 0 0,-1 9 125 0 0,4-1 92 0 0,3 5-162 0 0,1 3-173 77 0,16 6 1-77 0,-2 5 0 0 0,11 4-5 160 0,-1 1 47-140 0,-2 5 0-20 0,6 0 1 0 0,-3 2-395 0 0,0-2 229 0 0,-2-1 0 0 0,2 0 0 0 0,-4-1 13 0 0,0-2 44 0 0,-4-2 0 0 0,0 0 0 0 0,-2-1-184 0 0,0-1 93 0 0,-3-4 1 0 0,-1 2-356 0 0,-1-3-107 0 0,-2-1-289 0 0,0 0 1170 0 0,-4-4 1 0 0,-7-5-1 0 0,-3-2-184 0 0,-2-4 73 0 0,-2-4 1 0 0,-3-1 0 0 0,-1-5 3 0 0,-2 0-32 0 0,2 2 0 0 0,-5-5 0 0 0,2 3 153 0 0,-1 0-231 0 0,3 2 1 0 0,-1 1 0 0 0,4 5 62 0 0,1 0 71 0 0,3 2-3 0 0,7 3 1 0 0,1 3-295 130 0,7 2 95 212 0,3 6 0-342 0,11 5 0 0 0,1 6-30 32 0,2 3-23-32 0,2-1 0 0 0,0 4 1 0 0,0 0-229 0 0,-1-1 129 0 0,-1-5 0 0 0,-3 2 0 0 0,0-3-538 0 0,0 1 505 0 0,-4-2 1 0 0,3-1-193 0 0,-2 1 393 0 0,-6-1-141 0 0,4-6 388 0 0,-11 2 7 0 0,3-6-210 0 0,-16 3 0 0 0,5-8 0 0 0,-11-2 178 0 0,-1-1-207 0 0,2-5 0 0 0,-7-2 0 0 0,3-3 89 0 0,0 0-85 0 0,-2 0 0 0 0,-2 0 0 0 0,0 0 66 0 0,2 0-42 0 0,3 4 1 0 0,4 1-1 0 0,1 3 44 0 0,4 1 128 0 0,5 3-44 0 0,-1-2-217 0 0,10 6 1 0 0,1-2 0 0 0,11 7-64 0 0,1 4 53 0 0,1 1 1 0 0,2 3 0 0 0,2-4-149 0 0,1 1 63 0 0,-3-1 1 0 0,2 3 0 0 0,-4-2-51 0 0,0-1-227 0 0,0-2 0 0 0,-3-1 0 0 0,-1-1-1295 0 0,-1 0 1038 0 0,0-3 1 0 0,-4 3-1803 0 0,1-1 729 0 0,-5-2 1740 0 0,0 3 0 0 0,-15-8 0 0 0,-3-1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9:03.71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500 582 12228 152743 49926,'-11'-1'2029'0'0,"0"-2"1"0"0,2 1 0 0 0,-5-3-1367-437 0,-1 2 1 437 0,2-4-1 0 0,-1 1 1 0 0,1-1-177 0 0,0-2 1 0 0,0 0 0 0 0,-2-1-1 0 0,0-3-167 0 0,-3 0 0 0 0,1 0 1 0 0,-3-2-1 0 0,2 1-195 0 0,1-1 0 0 0,0-1 0 0 0,0 1 0 0 0,1 2 57 0 0,2 1 1 0 0,1 1-91 0 0,5 2-122 0 0,-1 4 0 0 0,7 2-101 341 0,4 6 0-341 0,7 2 0 0 0,8 4 0 0 0,1 3-2 328 0,2 2 1-328 0,-2 2 0 0 0,2 2-1 0 0,1 1-9 18 0,2 1 0-18 0,-2 2 1 0 0,1-2-1 0 0,-1-1-8 0 0,-2-1 0 0 0,-1-2 0 0 0,-1-1 0 0 0,0-2 101 0 0,0 0 1 0 0,-4-2 0 0 0,-2-3-44 0 0,-1 1 589 0 0,-2-4 1 0 0,-4 0-99 0 0,-4-5 0 0 0,-7-4 0 0 0,-5-9 1 0 0,-2 0-50 0 0,-4-2 0 0 0,1-2 1 0 0,-4-3-1 0 0,1-3-184 0 0,1-1 1 0 0,-5-2-1 0 0,2 1 1 0 0,1 0-116 0 0,1 3 1 0 0,2 0-1 0 0,1 3 1 0 0,0 0-127 0 0,0 3 0 0 0,4 0 1 0 0,1 5-1 0 0,3 0-123 215 0,0 2 1-215 0,1 1-9 575 0,-1-1 24-193 0,5 1 1-382 0,1 4 0 0 0,7 4 0 0 0,5 5 65 362 0,7 6 1-362 0,5 3-1 0 0,4 6 1 0 0,2 2-30 70 0,1 3 0-70 0,-2 0 0 0 0,0-2 1 0 0,-2 0-89 0 0,-1 0 1 0 0,-1-2 0 0 0,-1-1 0 0 0,-2-3 99 0 0,-3-3 1 0 0,-5 1-1 0 0,0-3 86 0 0,-1-2 91 0 0,-6-4 1 0 0,-2-3-1 0 0,-6-5 1 0 0,-7-2 156 0 0,-4-5 1 0 0,-1-6 0 0 0,-7-2 0 0 0,0-5 7 0 0,-2-6 0 0 0,0 2 0 0 0,-1-4 0 0 0,1 2-154 0 0,-1 0 0 0 0,4 0 0 0 0,0 2 1 0 0,1 2-69 0 0,2 1 1 0 0,-1-2 0 0 0,0 4-1 0 0,1-2-25 0 0,1 0 0 0 0,4 3 1 0 0,0-1-1 0 0,-1-1-32 159 0,2 0 1-159 0,1 3-317 1124 0,4 0 216-50 0,3 1 1-1074 0,8 12 0 0 0,6 7 0 0 0,3 7 170 548 0,3 7 1-548 0,1 4-1 0 0,1 4 1 0 0,0 2-33 31 0,0 0 1-31 0,3 1 0 0 0,1 0 0 0 0,0 1-97 0 0,0 2 0 0 0,-2-1 0 0 0,-2-2 0 0 0,0-1-30 0 0,0 1 0 0 0,-1-5 0 0 0,-1-2 0 0 0,-4-3-130 0 0,-2-2 0 0 0,0-3-4 0 0,-1 0 356 0 0,-3-2 0 0 0,-2-8 1 0 0,-7-4-1 0 0,-4-7 153 0 0,-6-4 1 0 0,-2-2 0 0 0,-2-3 0 0 0,-1-3 110 0 0,-4-3 0 0 0,-2-5 0 0 0,1 0 1 0 0,0 0-182 0 0,2-2 1 0 0,0 3-1 0 0,-2 1 1 0 0,3 1-150 0 0,0 2 1 0 0,4 3 0 0 0,4 2-1 0 0,0 3 17 0 0,3 3 0 0 0,1 2 0 0 0,0 3 54 0 0,1 1-191 192 0,3-1 1-192 0,3 5-41 630 0,8 4 1-630 0,0 4-1 0 0,8 6 1 0 0,1 1 78 181 0,1 3 1-181 0,1 3 0 0 0,0 3 0 0 0,0 3-35 0 0,0 1 0 0 0,0-1 0 0 0,1-1 1 0 0,0 2-27 0 0,-1 1 0 0 0,2 0 0 0 0,-5 0 0 0 0,1-3-54 0 0,0-2 0 0 0,-3-2-526 0 0,-4-1 701 0 0,-3-4 0 0 0,-6-8 0 0 0,-6-8 0 0 0,-5-4 160 0 0,-1-5 1 0 0,-1-1 0 0 0,-3-4 0 0 0,0-1 39 0 0,0-2 1 0 0,1 1-1 0 0,1-2 1 0 0,2 0-55 0 0,0 2 0 0 0,1-2 0 0 0,2 1 0 0 0,-2 2-108 0 0,2 0 0 0 0,3 2 0 0 0,2 1 0 0 0,-1 3-145 0 0,1 0 0 0 0,-2 2-108 0 0,1-1 159 5 0,2 2 42 232 0,-3 4-215-101 0,6 1 32-130 0,-3 4 93-6 0,0 0 74 0 0,3 8 1 0 0,-2 1 55 0 0,6 8 0 0 0,-1-1 0 0 0,3-1 20 0 0,-1 0 1 0 0,1-4-1 0 0,-1 2 22 0 0,1-1 0 0 0,-2 3 1 0 0,2 0 1 0 0,-2 1-1 0 0,3 2-6 0 0,0 1 0 0 0,1-4 0 0 0,0 2 0 0 0,-2-3 3 0 0,2-1 1 0 0,3 4-1 0 0,2 3 1 0 0,-2-1-4 0-8,-1-1 1 0-1,0 1 0 0 0,-1 0 0 0 1,1-2 40 0-83,-1-2 1 0 1,1-1-1 0 0,-1 4-65 0 44,1 2 0 0 1,-1-5 0 0-1,1 2 0 0 1,-1-2-21 0 36,1-1 0 0 0,0 2 0 0 0,2-3 0 0 0,0 1-27 0 9,-1 0 1 0 0,1-2 0 0 0,-1 1 0 0 0,2-1-87 0 0,-2-2 0 0 0,-1 0 0 0 0,0-2 59 0 0,-1 1 0 0 0,-2-1 54 0 0,0 1 0 0 0,-4-4 132 0 0,4 1-55 0 0,-4-4 0 0 0,1 1-86 0 0,-6-6 1 0 0,-2-3 0 0 0,-3-4-14 0 0,-1-1 1 0 0,4-2 0 0 0,-1 2 0 0 0,-1-3 3 0 0,0-2 1 0 0,-2-1 0 0 0,1 0 0 0 0,-1 0 9 0 0,1 0 0 0 0,-1-1 0 0 0,0-1 0 0 0,-1-1 21 0-11,-2 1 0 0 0,1 2 0 0-1,2 2 56 0-131,1 1 0 0-1,2 4 84 0-102,1-2-162 0 216,3 7 1 0-1,2 5 0 0 0,5 6-1 0 0,4 4-3 0 28,2 1 0 0-1,0 7 0 0 1,3 0 1 0 0,0 2-31 0 3,-1 1 0 0 0,2 1 1 0 0,-3-1-1 0 0,-1 0-26 0 0,1 0 0 0 0,-2 1 0 0 0,2-2 0 0 0,-1-2-9 0 0,0-3 1 0 0,1 1-1 0 0,-4-3 1 0 0,1 1-54 0 0,-1-3 0 0 0,4 1 1 0 0,-2 0-1 0 0,-2 1 16 0 0,-1-1 0 0 0,-4-1 26 0 0,3-2 165 0 0,-5-5 0 0 0,-3-4 0 0 0,-7-6 0 0 0,-1-4 24 0 0,-3-1 1 0 0,3-5 0 0 0,-3 0 0 0 0,0-4 44 0 0,-1-2 0 0 0,4 1 0 0 0,-1-2 0 0 0,1 2-20 0 0,2 1 0 0 0,0 1 0 0 0,2-2 187 0 0,0 3 13 0 0,4 3-203 0 0,-2 6 0 0 0,8 11 1 0 0,2 5-114 0 0,1 4 1 0 0,2 9 0 0 0,-1 3 0 0 0,0-2-87 0 0,-2 1 1 0 0,1-3-1 0 0,-1 4 1 0 0,1-1 6 0 0,2 0 1 0 0,-1 0 0 0 0,1-3 0 0 0,-1 0-166 0 0,1 0 1 0 0,-4-2 0 0 0,1-2-184 0 0,1 0 1 0 0,0-2 94 0 0,2 1 277-54-38,-5-2 1 54-1,-1-9 90-172 28,-6-6 1 172-1,2-4 0 0 0,-5-8 0 0 0,-1 0 89-7 12,0 0 0 7 0,-5-2 1 0 0,1-3-1 0 0,0-2-49 0 0,-1-3 1 0 0,2 0 0 0 0,-1 0 0 0 0,1 3 92 0 0,2 2 1 0 0,0 1 288 0 0,3-1-210 0 0,-3 6-248 0 0,7 2 1 0 0,1 14 0 0 0,5 8 0 0 0,0 2-6 0 0,1 3 0 0 0,-1 1 0 0 0,1 1 0 0 0,-1 0-32 0 0,-1 0 1 0 0,2 0 0 0 0,-3 0-1 0 0,1 0-96 0 0,0 0 1 0 0,3 1-48 0 0,-2 2 0 0 0,2-2 0 0 0,-1 1-542 0 0,0-4-247 0 0,-4-3 867 0 0,6-7 1 0 0,-8-4-1 0 0,2-8 239 0 0,-4-4 0 0 0,-2-7 1 0 0,-5 1-1 0 0,0-5 46 0 0,-2-2 1 0 0,1-2 0 0 0,-2 1 0 0 0,0-1-91 0 0,1 1 1 0 0,0 0-1 0 0,2 4 1 0 0,1 3 166 0 0,-1 3 0 0 0,4 4 20 0 0,-1 0 1 0 0,4 7-230 0 0,-1 7 1 0 0,3 3 0 0 0,2 8 0 0 0,2 2-96 0 0,1 3 0 0 0,0 0 0 0 0,4 3 1 0 0,-1 2-55 0 0,1 0 0 0 0,-1 1 1 0 0,0-2-1 0 0,-2 0-64 0 0,0 1 1 0 0,-1-3-1 0 0,1 1 1 0 0,0-1-9 0 0,1-2 0 0 0,-1-1 0 0 0,1-2 0 0 0,-2-1-80 0-78,-2-1 0 0-1,4-4-385 0-133,-1 2 482 0 120,1-7 0 0 1,1-6 152 0 68,-3-7 1 0 0,-1-7 0 0 1,-5-5 0 0-1,-2 1 248 0 22,-2 1 0 0 1,-6-2 0 0-1,0 0 1 0 0,1-2-29 0 1,0-2 1 0 0,2 3 0 0 0,-1-1 0 0 0,1 1-79 0 0,-1 2 0 0 0,1 0 137 0 0,-1 0 94 0 0,1 4-274 0 0,-1-1 0 0 0,5 16 0 0 0,1 6-156 0 0,2 6 1 0 0,2 4-1 0 0,2 2 1 0 0,2 2-98 0 0,3 3 1 0 0,0 0 0 0 0,2 1 0 0 0,0-2 12 0 0,1-2 1 0 0,2 0 0 0 0,-3-3-1 0 0,1 0-137 0-29,0 0 1 0 0,-2-4 0 0 0,0-1 0 0 0,-1-3-214 0-197,1 0 1 0 0,-1-4-15 0-193,1 1 579 0 299,-1-4 1 0-1,-4 0 89 0 112,-4-8 0 0 0,-4-1 0 0 0,-4-7 1 0 0,-1 0 115 0 9,1 1 0 0 0,-1-3 1 0 0,0 2-1 0 0,-1-2-6 0 0,2-1 0 0 0,-4 3 0 0 0,5 0 294 0 0,0 2-399 0 0,1 1 0 0 0,1 8-179 0 0,2 6 1 0 0,6 5 0 0 0,3 9-1 0 0,1 1-200 0 0,2 2 1 0 0,0-2 0 0 0,2 2 0 0 0,0-3 104 0 0,-1-3 1 0 0,3 1 0 0 0,-2-4-100 0-9,-1 0 1 0-1,3-2-1 0 0,-2 0-454 0-156,-1-1 1 0-1,1 1 440 0-106,0-1 567 0 95,-5-3-165 0 152,1-1 1 0 0,-16-11 0 0-1,-3-2-58 0 27,1-4 0 0 0,-3 2 1 0-1,1-3-1 0 1,-1 0 27 0 0,-1 0 1 0 0,2-1-1 0 0,-1 4 1 0 0,3 1-11 0 0,1 0 1 0 0,2 2 95 0 0,-1-1-274 0 0,1 4 1 0 0,4 5 0 0 0,4 7 0 0 0,5 3-176 0 0,2 1 1 0 0,6 4-1 0 0,0-1 1 0 0,1 1 2 0 0,0-1 1 0 0,0 1 0 0 0,2-3 0 0 0,-2-2-34 0 0,-2 0 0 0 0,0-2 0 0 0,-1 1 9 0-49,0-1 1 0 0,1 1-32 0-4,-1-1 507 0 52,1-3-123-157 1,-8-1 1 157 0,-9-5-96-224 0,-7-2 1 224 0,-5-2 0 0 0,4-3-123-45 0,0-1-18 45 0,1 4 0 0 0,8 0 0 0 0,5 4-92 0 0,6 2 1 0-1,3 4 0 0 0,4 1 0 0 1,1 1 8 0-6,1-2 1 0 1,-2 2 0 0 0,0-3-1 0 0,-1-1-307-18 5,0 1 0 18 0,-2-1 0 0 0,4-3-283-794 0,3 0 0 794 0,-4-1 0 0 0,3-2 776-1334 0,-4-2 0 1334 0,2-3 0 0 0,-2 0 0 0 0</inkml:trace>
  <inkml:trace contextRef="#ctx0" brushRef="#br0" timeOffset="1433">466 769 12372 145755 46205,'-11'0'2017'0'0,"0"0"0"0"0,5-4-1657 0 0,-5-2 1 0 0,0-1 0 0 0,-3-3-1 0 0,3 0 44 0 0,1-1 0 0 0,1-1 1 0 0,-2 3-1 0 0,-1-2 49 0 0,-1 0 1 0 0,0-3 0 0 0,-2 2 0 0 0,1-1-139 0 0,-2 1 0 0 0,3 1 0 0 0,-1 1 0 0 0,-1 0-78 0 0,-1-1 1 0 0,0-1 0 0 0,1 4 0 0 0,2-1-1 0 0,0 1 0 0 0,2-1 1 0 0,2 1-230 0 0,1-1 1 0 0,-1 1-415 0 0,1-1-406 0 0,-1 5 85 0 0,5-4 626 0 0,0 7 1 0 0,8-2 0 0 0,1 7-1 0 0,4 4 46 0 0,2 2 0 0 0,1 5 0 0 0,4-1 0 0 0,2 1-54 0 0,-1 0 0 0 0,1 3 0 0 0,-1-3 0 0 0,0 0-127 0 0,0 1 0 0 0,0-3 0 0 0,-1 0-54 0 0,-1-1 0 0 0,0 0 81 0 0,-4-4 379 0 0,0-3 0 0 0,-7-2 0 0 0,-4-6 0 0 0,-6-3 64 0 0,-4-1 0 0 0,-3-5 1 0 0,-4-3-1 0 0,-1-2-82 0 0,-2-2 1 0 0,1-3-1 0 0,-3-4 1 0 0,1 1-372 0 0,-1-1 0 0 0,3 0 0 0 0,0-1 0 0 0,3-1-796 0 0,2 4 1 0 0,4-2-1 0 0,-2 5 1 0 0,4-2-1364 0 0,2 0 2378 0 0,-1 1 0 0 0,2 0 0 0 0,-4 1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9:06.9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83 43 12293 147776 48153,'-17'0'2175'0'0,"6"0"-939"0"0,0 0 0 0 0,2 0 888 0 0,-5 0-1587-675 0,3 0 0 675 0,3 5 0 0 0,6 2-331-287 0,4 4 0 287 0,4 0 0 0 0,4-2 0 0 0,2-1-99 0 0,2 1 0 0 0,0 2 1 0 0,3 0-1 0 0,0 0-154-194 0,0-2 1 194 0,0 0 0 0 0,1-1 0 0 0,0 1 0 0 0,2-1-237-1138 0,-1 1 0 1138 0,2-4 0 0 0,-1 1 64-1232 0,-1 0 1 1232 0,1-1 0 0 0,0 0 0 0 0,-1-1-21-864 0,-1-2 0 864 0,-1-2 0 0 0,0 0-88-630 0,0 0 931 427 0,0 0-235 166 0,0 0 1 37 0,-9-3 0 0 0,-6-3-1 0 0,-7-1-47-123 0,-6-2 1 123 0,-4 1-1 0 0,1-1 1 0 0,-3 1-81-16 0,-3-1 1 16 0,-1-2-1 0 0,-2-2 1 0 0,0 1-63 0 0,0 0 0 0 0,-4 1 1 0 0,0 2-1 0 0,1 1 45 0 0,2-1 1 0 0,1 2 0 0 0,6 0 433 0 0,0 1-416 0 0,0 4-447 0 0,4-1 1 0 0,7 4-1 0 0,11 1-86 0 0,8 4 1 0 0,6 4 0 0 0,0 2-1 0 0,2-1-28 0 0,0 1 1 0 0,-1-2 0 0 0,2 1-1 0 0,0-1-143 0 0,-1-2 1 0 0,-1 1 0 0 0,2-1 190 0 0,-1 1 0 0 0,1-2 0 0 0,-2-1 89 0 0,-1-3 1 0 0,-4-2 457 0 0,-1-1 4 0 0,-7 0 0 0 0,-1 0 1 0 0,-11-1 49 0 0,-4-2 0 0 0,-5 1 0 0 0,0-4 0 0 0,-2 1-236 0 0,-1 0 0 0 0,-4-3 1 0 0,-1 3-1 0 0,-3-3-30 0 0,0 0 1 0 0,-4-1 0 0 0,2 1 0 0 0,1-1-71 0 0,3 1 1 0 0,6 0 205 0 0,-3 2-368 0 0,11-1 0 0 0,8 10 0 0 0,17 0-75 0 0,7 7 1 0 0,4-1-1 0 0,-3 3 1 0 0,1-3 20 0 0,1 0 0 0 0,-1-4 0 0 0,-4 1 0 0 0,0 0-181 0 0,-2-2 0 0 0,2 3 0 0 0,-2-3 0 0 0,-2-1-20 0 0,-2 1 0 0 0,-5 0 1298 0 0,2-1-423 0 0,-3-2 0 0 0,-10 5 1 0 0,-7-3-234 0 0,-7-1 1 0 0,-4-1 0 0 0,2-1 0 0 0,-3-1-131 0 0,-3-2 1 0 0,-1 1 0 0 0,-1-3-1 0 0,1-2-62 0 0,2 0 0 0 0,3 1 1 0 0,-2 0-1 0 0,2 0 189 0 0,2-2 0 0 0,-1 2 29 0 0,7 1-302 0 0,-4 3 0 0 0,12-2-218 0 0,6 4 0 0 0,6 4 0 0 0,14 2 0 0 0,0 4 58 0 0,-2 1 0 0 0,4 1 0 0 0,-3-1 0 0 0,0-1-68 0 0,1-2 1 0 0,-7 0-1 0 0,1-2 210 0 0,-1 1 237 0 0,-8-2 1 0 0,1-2 0 0 0,-12-6 4 0 0,-6-2 0 0 0,-6-4 0 0 0,-4-1 0 0 0,-2-3-176 0 0,-1 0 0 0 0,3 0 0 0 0,0-2 0 0 0,1 2-446 0 0,1 0 1 0 0,3 1 0 0 0,3 2-1 0 0,2-2-1159 0 0,0 2 1 0 0,4-4 0 0 0,2-1 1612 0 0,-1-1 0 0 0,-1-3 0 0 0,-3 6 0 0 0</inkml:trace>
  <inkml:trace contextRef="#ctx0" brushRef="#br0" timeOffset="2556">1043 179 12264 141258 48915,'-14'-1'0'0'0,"0"-1"0"0"0,0-2 571 0 0,0 0 1 0 0,-3 1 557 0 0,0-3 0 0 0,0 4-658 0 0,-2-1 0 0 0,8 10 0 0 0,7 4 1 0 0,7 5-39 0 0,6 1 1 0 0,6 0 0 0 0,2 2-1 0 0,5 1-200 0 0,2-1 0 0 0,2 2 1 0 0,0-1-1 0 0,2-1-206 0 0,3 2 1 0 0,0-3-1 0 0,0 2 1 0 0,1-2-6 0 0,1-1 1 0 0,-3 0 0 0 0,-1 0 0 0 0,0 0-235 0 0,-1 0 1 0 0,0-3-1 0 0,-3-1 1 0 0,-2 0 3 0 0,-4 1 0 0 0,-2-7 0 0 0,-2 1 235-84 0,0-4 296-240 0,-5 3 1 324 0,-1-7 596-83 0,-9 0-715 71 0,-5-4 0 12 0,-16-5 0 0 0,-2-2 55-45 0,-1-4 0 45 0,-6-1 0 0 0,-3-1 0 0 0,-4-1 66 0 0,-2-1 1 0 0,-1 1 0 0 0,-2-3 0 0 0,-1 1-135 0 0,1 0 0 0 0,0 0 0 0 0,5 3 1 0 0,5 1-56 0 0,5 2 1 0 0,8-1-1 0 0,2 4 151 0 0,5 0-229 0 0,3 6 1 0 0,7-1 0 0 0,6 6-157 0 0,10 4 1 0 0,7 3 0 0 0,3 5 0 0 0,3 2-46 0 0,5 2 1 0 0,3 4-1 0 0,3 1 1 0 0,1 0-27 0 0,1 3 1 0 0,1 0 0 0 0,0 2-1 0 0,-4-2-109 0 0,-2-1 1 0 0,0-2 0 0 0,-7-5-1 0 0,0-2-224 0 0,-2-3 298 0 0,-4-5 1 0 0,-1 1-136 0 0,-4-5 258 0 0,-4 1 541 0 0,-5-3-265 0 0,-4 0 1 0 0,-15-1 122 0 0,-6-2 1 0 0,-4 2-1 0 0,-3-6 1 0 0,-5-2 416-81 0,-3-5-569 40 0,0 2 1 41 0,-7-5 0 0 0,3 1 91 0 0,-4-3-155 0 0,-5-4 1 0 0,2 4 0 0 0,1-3-195 0 0,4 1 49 0 0,7 1 1 0 0,5 3 0 0 0,7 2-22 0 0,1 4 231 0 0,4 0-137 0 0,6 6 0 0 0,3 0 1 0 0,8 3-31 0 0,6 4 46 0 0,9 3 0 0 0,5 7 1 0 0,6 2 150 0 0,5 2-132 0 0,4 5 0 0 0,4-2 0 0 0,1 4-158 0 0,-1 0 0 0 0,1-1 0 0 0,-1 0 0 0 0,0-2-2566 0 0,-2-1 2243 0 0,-3-1 1 0 0,-7-5-1 0 0,-2-2 239 0 0,-5-5 0 0 0,-2 2 651 0 0,-4-2-173 0 0,-4-3-67 0 0,-15 1 0 0 0,-6-7 0 0 0,-16 0 562 0 0,-2-2-620 0 0,-3-1 1 0 0,-5-5-1 0 0,-1-1 225 0 0,-2-2-348 0 0,-2 0 0 0 0,-2-6 0 0 0,0 0 19 0 0,2-2 1 0 0,4 2 0 0 0,1-2 0 0 0,5 2-69 0 0,6 1 0 0 0,3 4 0 0 0,5 2 12 0 0,1 0 0 0 0,10 6-280 0 0,7 4 167 0 0,9 2 0 0 0,15 6 0 0 0,4 3-22 0 0,3 5 0 0 0,5 6 1 0 0,1 2-1 0 0,1 1-106 0 0,2 1 0 0 0,-2-2 0 0 0,-1-1 0 0 0,-3-3-746 0 0,-2-3 793 0 0,-5-2 1 0 0,-1-3-1 0 0,-4-1-91 0 0,-3 1 196 0 0,-5-5 0 0 0,-1 1-191 0 0,-5-2 280 0 0,0-2 238 0 0,-6 3 307 0 0,-5-4 1 0 0,-12 0-349 0 0,-8 0 1 0 0,-5-3-1 0 0,-3-2 1 0 0,-5-1-119 0 0,-6-4 1 0 0,-4-4-1 0 0,-8 0 1 0 0,-1-3-24 0 0,-2-3 0 0 0,4 1 0 0 0,-1-3 0 0 0,5 0-90 0 0,8 3 1 0 0,7 0-1 0 0,9 8 498 0 0,5 0-431 0 0,4 2 1 0 0,20 8 0 0 0,8 4 0 0 0,9 4-214 0 0,7 5 109 0 0,2 1 1 0 0,6 4 0 0 0,3 1-143 0 0,2 2 114 0 0,5-2 1 0 0,-4 5 0 0 0,3-3-313 0 0,-3-1 45 0 0,-7-5 1 0 0,3-1 0 0 0,-7-3-441 0 0,0-2 375 0 0,-7 3 0 0 0,1-8 373 0 0,-5 3 25 0 0,-6 2 361-51 0,-5-8 0 51 0,-7 4 165-356 0,-8-4 1 356 0,-4-1-281-123 0,-10-2 0 123 0,-4 2 182 0 0,-1-5-198 0 0,-7 0 1 0 0,-1-3 0 0 0,-5-3 121 0 0,-2-2 0 0 0,-2-2-284 0 0,-6-1 1 0 0,1 0 35 0 0,-1 0 0 0 0,2 1 1 0 0,4 1-1 0 0,4 2 9 0 0,6 1 1 0 0,2 0 0 0 0,9 5 111 0 0,2 1-29 0 0,9-1-333 0 0,-1 6 1 0 0,22 3 0 0 0,7 8-617 0 0,6 2 616 0 0,8 2 0 0 0,2 6 0 0 0,5 0-109 0 0,1-1 0 0 0,2-1 0 0 0,0-2 0 0 0,0-1-686 0 0,-1-1 719 0 0,0-4 0 0 0,-6 2 1 0 0,-2-6-173 0 0,-4 0 225 0 0,-6-4 0 0 0,-3 5 95 0 0,-3-5 539 0 0,-4 1 7 0 0,-3-3-173 0 0,-9 4 1 0 0,-5-3 0 0 0,-7 2 57-94 0,-5-2 1 94 0,-6-1-1 0 0,-2 0 1 0 0,-2 0 417-75 0,-3 0-715 75 0,0 0 0 0 0,-6 0 0 0 0,4-1 50 0 0,1-2 1 0 0,3 1 0 0 0,2-3-100 0 0,2 2 77 0 0,-4-4 0 0 0,10 5-163 0 0,0-4-38 0 0,7 5-99 0 0,3-3 0 0 0,6 4-171 0 0,4 0 316 0 0,7 0 0 0 0,5 0 0 0 0,2 0 37 0 0,-2 0 39 0 0,3 4 1 0 0,-3-4-1 0 0,5 3-76 0 0,1-2 84 0 0,-4-1 1 0 0,5 0 0 0 0,-3 0 4 0 0,-1 0-32 0 0,4 0 0 0 0,-6-1 0 0 0,3-1 6 0 0,-2 0 4 0 0,0-1 0 0 0,-2 2-10-35 0,2-2 16-143 0,-2 2 186-25 0,-1-7-206 67 0,-1 8 184 74 0,-11-8-58 41 0,3 7 0 21 0,-10-3 363-2 0,-4 4-309 2 0,1 0 0 0 0,-8 0 0 0 0,1 0 42 0 0,-2 0-147 0 0,-2 0 1 0 0,-1 3 0 0 0,0 1-189 0 0,0 1 153 0 0,-4 0 0 0 0,3 0 0 0 0,-1-1 82 0 0,1 0 15 0 0,1-4 1 0 0,1 5 57 0 0,1-2 79 0 0,3-2-44 0 0,4 3 186 0 0,3-4-415 0 0,1 0 1 0 0,15 0-45 0 0,3 0 107 0 0,4-4 1 0 0,-1 2 0 0 0,1-4 319 0 0,1 0-247 0 0,-1 2 0 0 0,6-4 1 0 0,-3 3 165 0 0,0-3-249 0 0,-2 0 0 0 0,5-1 0 0 0,-4 2 61 0 0,-1 1 27 0 0,-1-1 1 0 0,-4 2-216 0 0,0-4 214 0 0,-4 1-27 0 0,3 3 251 0 0,-9 1-236 0 0,0 4 1 0 0,-17 0-1 0 0,-5 1-10 0 0,-4 2-187 0 0,2 2 0 0 0,-3 3 0 0 0,2 2 188 0 0,-1 1-367 0 0,3-1 0 0 0,0 2 1 0 0,3-4-147 0 0,2 1 1 0 0,4-4 104 0 0,-1 1 83 0 0,5 0-298 0 0,2 2 450 0 0,4-3 0 0 0,5-1 2 0 0,3-4 28 0 0,1 0 0 0 0,6-1 0 0 0,-3-2 11 0 0,1-3 48 0 0,2-1 1 0 0,2 0 0 0 0,0 0 35 0 0,0-3-150 0 0,3 4 1 0 0,-2-3 0 0 0,2 2-164 0 0,-2-4-229 0 0,-5 0 1 0 0,2 2-1 0 0,-3 1-1200 0 0,-2-1-66 0 0,-1 1 1 0 0,-4-2 1755 0 0,-2-1 0 0 0,-6 2 0 0 0,-2-4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9:13.36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86 459 12242 192036 49510,'-16'-4'283'0'0,"2"-2"694"0"0,2-1 1 0 0,6 1 293 0 0,0 0 0 0 0,1-3 39 0 0,0-5 1 0 0,0 4-641 0 0,2 2 1 0 0,2-3-1 0 0,-1-2-94 0-12,4 0 0 0-1,0-2 1 0 1,4 3-1 0 0,0-2-148 0 10,2-1 1 0 0,3 2-1 0 0,0-1 1 0 0,1 0-109 0 2,0 0 0 0 0,0 1 1 0 0,3 3-1 0 0,0-2-81 0 0,0-2 0 0 0,-2 3 0 0 0,1-2 0 0 0,1 0-104 0 0,1-1 1 0 0,1 3 0 0 0,0-2 0 0 0,-1 1-206 15 0,-2 1 1-15 0,2-1 0 0 0,-1 1 0 0 0,0 0-87 571 0,-1 2 1-571 0,1 3 0 0 0,-3 1-83 342 0,1 2 1-342 0,-1-3-26 44 0,2 3 334-44 0,-8 0 25 41 0,2 7 0-41 0,-12 4 1 0 0,-2 4-69 166 0,-5 1 0-166 0,1-2 0 0 0,-3 0 0 0 0,-1-2-20 24 0,1 0 1-24 0,0 2-1 0 0,-2 0 1 0 0,1 0-26 0 0,-1-2 0 0 0,0 3 1 0 0,-1 0-1 0 0,2 0-27 0 0,-1 0 1 0 0,2 3-1 0 0,0-1 1 0 0,0-1-48 0 0,-1-2 0 0 0,3 2 1 0 0,-2 1-1 0 0,1-1-44 0 0,1-2 0 0 0,1-1 0 0 0,-1-2 142 0 0,0 1 0 0 0,0-1 0 0 0,2 1 2 0 0,1-1 0 0 0,2 1 0 0 0,0-1 28 0-49,0 1 1 0 0,-2 0 75 0-160,0 2 1 0 0,2-3 184 0-105,0 3-1 0 140,5-3 404 0 106,-3 4-322 0 65,4-7 1 0 0,0-6-80 0 3,0-8 1 0 0,0-3 0 0 0,0-5-218 0 0,0 0 1 0 0,3 3 0 0 0,0 1 0 0 0,2 0-63 0 0,2-1 1 0 0,-3 4 0 0 0,2-2 0 0 0,1-1 5 0 0,0-1 0 0 0,3 2 0 0 0,0 0 0 0 0,1-1 5 0 0,0-1 1 0 0,-1 1-1 0 0,1 0 1 0 0,0 0 22 0 0,-1-1 0 0 0,3 1 0 0 0,-1-2 0 0 0,0 2 0 63 0,0 1 1-63 0,1 0-1 0 0,-2 4 1 0 0,2-1-6 311 0,0 1 1-311 0,4-1-1 0 0,-2 1-2 443 0,2-1 0-443 0,0 4 1 0 0,-3-1 43 351 0,2-1 0-351 0,-5 3 1 0 0,4-1 112 165 0,-2 1 0-165 0,1-2-79 193 0,3 4 0-193 0,1-2 0 0 0,0 2-12 479 0,-2-1 0-479 0,-3 0-34 440 0,1 3 1-440 0,0 0-12 220 0,3 0 1-220 0,0 1-70 40 0,0 2 0-40 0,-4-1 0 0 0,-1 4 0 0 0,1 0 0 0 0,-4-1 0 0 0,2 1 0 0 0,-1 0 0 0 0,-2 0 0 0 0,1 2 0 0 0,2-1 0 0 0,1 4 0 0 0,-2-1 0 0 0,-3-5 0 0 0,-2 1 0 0 0,2 1 0 0 0,0 0 0 0 0,2 2 0 0 0,-1-1 0 0 0,-2-2 0 0 0,0 0-195 0 0,0 0 1 0 0,2-1-477 0 0,0 1-197 0 0,1-5 23 0 0,3 3 800 0 0,-6-4 0 0 0,-1-1-139 0 0,-10-2 1 0 0,-1 2-1 0 0,-5-5 1 0 0,1-1 1 0 0,-1 0-1 0 0,0-2 1 0 0,-1 1 73 0 0,0-1 0 0 0,0 1 1 0 0,-3-1 60 0 0,1 1 0 0 0,-6-1 0 0 0,-3 2 0 0 0,2 1 87 389 0,2 3 0-389 0,3 1 0 0 0,0 0 0 0 0,0 0 138 345 0,-2 0 0-345 0,2 1 0 0 0,1 1-46 122 0,-3 0 0-122 0,4 0 41 11 0,-3 0-1-11 0,6 0-262 0 0,-5-4 34 0 0,10 3 1 0 0,6-6 277 4 0,11 5 1-4 0,7-1 0 0 0,2 3 88 472 0,-1 0 0-472 0,0-4-91 770 0,1-2 0-770 0,0 2 0 0 0,0-1 122 463 0,-3 1 1-463 0,1 1 0 0 0,2 3-140 188 0,-1 0 0-188 0,-3 4 1 0 0,-1 2-203 164 0,0 1 0-164 0,-1 2 0 0 0,-5-1 0 0 0,-1 1 0 9 0,1-1 0-9 0,-1 2 0 0 0,1 0 0 0 0,-1 1 0 0 0,1 6 0 0 0,-2-1 0 0 0,0-2-20 0 0,-1-1 0 0 0,-4 1 1 0 0,3-2-1 0 0,0 1-253 0 0,0-1 0 0 0,-3 4-9 0 0,4 1 1 0 0,-4 0-69 0 0,1 3 1 0 0,-2 0 1 0 0,-1 0 0 0 0,-4-4 196 0 0,-2-4 0 0 0,1-7 136 0 0,-4-2 0 0 0,3-3 0 0 0,-6-4-46 0 0,3-4 1 0 0,0-2 0 0 0,2-7 47 0 0,1 0 1 0 0,0 0 0 0 0,3 3 0 0 0,0 0-3 0 0,-1 1 0 0 0,3-3 0 0 0,-2 2 0 0 0,1-2 41 0 0,0-1 0 0 0,1 3 1 0 0,-2-1-1 0 0,1 1 13 0 0,-1 1 0 0 0,2-3-28 0 0,-2 2 1 0 0,2-2-189 289 0,1-1-115 313 0,0 7 1-602 0,8 3 199 272 0,3 7 0-272 0,-2 4 0 0 0,-1 3 55 17 0,0 6 0-17 0,-2-1 0 0 0,1 4 1 0 0,-2-2-5 0 0,-1-1 0 0 0,1 1 0 0 0,-1 3 0 0 0,0 0-25 0 0,-1 0 1 0 0,0 0 0 0 0,-2 0 0 0 0,1 0-60 0 0,1 0 1 0 0,0 0 0 0 0,-3 0 57 0 0,0 0 0 0 0,-1-4 162 0 0,-2-1 0 0 0,-3-7 142 0 0,-5-2 0 0 0,4-3 1 0 0,-4-3-123 0 0,1-2 1 0 0,2 0 0 0 0,3-2-51 0 0,-2-2 0 0 0,3-1-130 0 0,1-4 1 0 0,2 3-222 0 0,1-3 1 0 0,5 3-101 0 0,4 0 1 0 0,0 5 279 0 0,5 4 0 0 0,-3 4 119 0 0,0 4 1 0 0,-2 8 0 0 0,-1 3 12 0 0,-2 1 1 0 0,-2-1 172 0 0,-1-3 0 0 0,-2 2 79 0 0,2-1 1 0 0,-3-6-36 0 0,-3 0 0 0 0,-5-7-229 0 0,-7 1 1 0 0,-1-2 39 0 0,-1-1 1 0 0,0 0-303 0 0,0 0 0 0 0,-1 3-5 0 0,-1 0 0 0 0,1 0 0 0 0,-2-4 188 0 0,2-2 0 0 0,4 2 123 0 0,0-2 1 0 0,-1-1 105 0 0,-2 1 0 0 0,6 2-52 0 0,0 3 1 0 0,3 6 0 0 0,-4 4-40 0 0,0 1 1 0 0,5-2-1 0 0,-1 0 1 0 0,0-1 130 0 0,1-2 0 0 0,-2 1 0 0 0,1-1 64 0 0,-1 1 1 0 0,3-4-197 0 0,1 1 0 0 0,0 3-250 0 0,-1 5 0 0 0,0 3-89 0 0,3 0 1 0 0,0-1-264 0 0,3 1 189 0 0,0-3 51 0 0,0-2 89 0 0,4-7 1 0 0,4-2 110 0 0,6-3 1 0 0,-1 0 0 0 0,-2-3 0 0 0,-1-4 85 0 0,-2-3 1 0 0,-2-1-1 0 0,-1-3 1 0 0,2-1 131 0 0,0-1 1 0 0,2-1-1 0 0,-1 0-10 0 0,1 0 0 0 0,-1-3 393 0 0,-3 0-50 0 0,3 1 0 0 0,-9 6-138 150 0,-2 5 1-150 0,-2 4 0 0 0,-6 7-285 287 0,1 3 0-287 0,2 5 1 0 0,-1 3-2 27 0,1 2 1-27 0,0 1 0 0 0,0 0 0 0 0,1 0-86 0 0,2 0 1 0 0,-1 3 0 0 0,-2 0-1 0 0,2-1-90 0 0,0-2 1 0 0,3 0 0 0 0,-1 0-1 0 0,0 0-68 0 0,2 0 1 0 0,1 1-1 0 0,1 1 0 0 0,0 1 43 0 0,0-1 1 0 0,0-1 0 0 0,1-2 0 0 0,1-1-68 0 0,1-1 0 0 0,0-2 30 0 0,0 2 1201 0 0,-2 0-595 0 0,3-5 1 0 0,-4-7 0 0 0,-1-11-250 0 0,-2-5 0 0 0,-1-1 0 0 0,-1 4 32 0 0,2-3 1 0 0,-1-6-157 0 0,1-3 0 0 0,1 0 1 0 0,2 0 23 0 0,0 3 0 0 0,0 5 1 0 0,0 0 75 0 0,0-3 1 0 0,3 3-89 0 0,3-5 0 0 0,2 0-37 0 0,0-5 1 0 0,1 3 0 0 0,-1 3-34 0 0,1 4 0 0 0,-1 0 0 0 0,1 3-31 0 0,-1-1 0 0 0,3 2 0 0 0,1 0 32 92 0,-2 2 0-92 0,3 0 1 0 0,0 1 24 665 0,1-1 1-665 0,-2 3-1 0 0,-4 1 158 652 0,1-2 0-652 0,3 0-2 366 0,2-2 0-366 0,2 1-63 234 0,1-1 0-234 0,-1 3 1 0 0,0 2 12 325 0,-2 0 1-325 0,-4 0-41 242 0,1 1 1-242 0,-1 1-74 232 0,-2-3-394-17 0,1 3-75 69 0,3-2 385-222 0,-6 4 1-62 0,4-2 122 0 0,-7-3 92 0 0,0 3-107 0 0,-3-10 0 0 0,-1 5 0 0 0,-1-5 2 0 0,-1-2 0 0 0,-1 6 7 149 0,2-3 1-149 0,0 3 0 0 0,-4-4 16 382 0,-1-1 0-382 0,0 4 1 0 0,-3-3-2 333 0,-1-1 1-333 0,2 4 0 0 0,-4-2 0 0 0,2 0-95 585 0,0 0 1-585 0,-3 1 0 0 0,1-4 0 0 0,1 1-112 1101 0,0 0 97-391 0,0 3 1-710 0,3-3 0 0 0,-1 5-583 503 0,-2-1 1-503 0,3 2-1870 546 0,0 1-184-478 0,7-1-402-68 0,-6 6 1 0 0,6-2 3101 0 0,2 6 0 0 0,2 1 0 0 0,6 5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9:16.57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170 1124 12163 185364 51846,'-14'-1'1288'0'0,"0"-2"1"0"0,6-2 0 0 0,0-3 0 0 0,0-2-755 0 0,1-1 0 0 0,-2 1 1 0 0,1-5-1 0 0,-1 0 113 0 0,1-1 1 0 0,-1-3-1 0 0,1-2 1 0 0,-1 0-33 77 0,1 0 1-77 0,-1-1 0 0 0,1 1 0 0 0,0 0-144 219 0,3 0 0-219 0,0-1 1 0 0,3 1-1 0 0,-1 0-187 485 0,1 0 0-485 0,1-1 1 0 0,2 1-1 0 0,2 0-146 956 0,3 0 0-956 0,1-2 0 0 0,2 1 0 0 0,0-1-172 1132 0,3 1 1-1132 0,-2 2 0 0 0,3-2 0 0 0,0 1-99 887 0,1 3 0-887 0,-3-3 0 0 0,2 1 0 0 0,0 1-27 813 0,0 1 1-813 0,-2 1 0 0 0,0 1 0 0 0,-1 2 123 957 0,-2 3 0-957 0,1-2 0 0 0,0 2 230 1074 0,2 1 0-1074 0,-4 0 141 877 0,1 2 1-877 0,-1-1 621 688 0,2 1 87-243 0,-5-1-446-109 0,0 1-321-126 0,-4-1 21-36 0,0 5-189 170 0,0 0 0-344 0,-3 11 0 0 0,-1 4-6 220 0,0 1 1-220 0,-2-2 0 0 0,-2-2 0 0 0,-1 2-81 97 0,1 3 0-97 0,-2 1 0 0 0,0 3 0 0 0,-2 1-239 11 0,-2 2 168-11 0,0 1 1 0 0,1 4-1 0 0,2-3-222 0 0,1-2 161 0 0,-2-2 0 0 0,3 2 0 0 0,0-1-195 0 0,2-3 193 0 0,2 1 0 0 0,-4-4 0 0 0,2 5 41 0 0,1 2 1 0 0,-2-1 0 0 0,4 2 0 0 0,-2 0-86 0 0,0-2 0 0 0,5 3 0 0 0,-2 0 1 0 0,2 0-30 0 0,1 1 1 0 0,0-1-1 0 0,0 0 1 0 0,0-1-27 0 0,0 0 1 0 0,4-2 0 0 0,0 2 0 0 0,2-1-106 0 0,0-4 0 0 0,-1 1 1 0 0,3-3-1 0 0,-2 1 84 0 0,0 0 0 0 0,0 0 0 0 0,2-3 251 0 0,1 1 1 0 0,-1-5-72-391 0,1 0 0 391 0,0-2 121-787 0,2 0 78 572 0,-5-3 201 110 0,2-3 0 105 0,-8-2-59-104 0,0-3 1 104 0,-1-1-1 0 0,-2-6 1 0 0,-2 0-156 0 0,0-3 1 0 0,-2 2 0 0 0,2-2 0 0 0,0-2-57 0 0,-1-2 1 0 0,0-2 0 0 0,-2 2 0 0 0,-1-4-33 0 0,1-2 1 0 0,2-3 0 0 0,1-1 0 0 0,2 0-108 0 0,1-1 0 0 0,1 2 1 0 0,1 3-1 0 0,1-1-149 0 0,1 1 164 0 0,3-1 0 0 0,4 1 1 0 0,-1-1-195 0 0,1 1 230 0 0,3-1 0 0 0,0 1 0 0 0,3 0-241 0 0,-1 2 227 0 0,1-1 1 0 0,2 9 0 0 0,0-2-258 0 0,0 1 221 157 0,0 0 0-157 0,0 0 0 0 0,0 2-96 654 0,0 2 1-654 0,-3 0-1 0 0,0 1 1 0 0,0-1 72 1286 0,-1 0 1-1286 0,2 2-1 0 0,-2-5 1 0 0,0 1 77 1532 0,2 1 0-1532 0,0-3 0 0 0,0 3 0 0 0,-2 0-21 1631 0,0 1 0-1631 0,-1 3-33 1396 0,-1 0 1-1396 0,0 2 16 891 0,3 1 125-459 0,-4-1 10-47 0,2 6-109-116 0,-3-3 314-35 0,-4 4-163 102 0,-2 0 0-336 0,-10 5-92 172 0,-4 3 1-172 0,-1 2 0 0 0,0 3-1 0 0,0 0-35 7 0,-2 0 0-7 0,-3 0 1 0 0,0 3-1 0 0,0-2-22 0 0,-3 1 1 0 0,1-2 0 0 0,-3 1 0 0 0,1 0-30 0 0,3 0 1 0 0,-3 2 0 0 0,1-2 0 0 0,1 2 8 0-44,1 1 0 0 0,-2 0 0 0 0,0 0 0 0 0,2 0-93 0 20,0 0 0 0 0,1 3 0 0 0,0 0 0 0 0,0 1-30 0 24,0 0 1 0 0,0-1-1 0 0,1-3 1 0 0,1 0-191 0-17,0 0 1 0-1,5-4 342 0-87,-1-2 0 0 0,6-7 0 0 1,5-7-21 0 58,5-7 1 0 1,6-9 0 0 0,4-5 0 0 0,4-2 192 0 43,4-3 1 0 0,1-2 0 0 1,2 3-1 0-1,-1 0 6 0-65,1-2 0 0 0,3 5 0 0 1,2-1 0 0-1,2 3-245 0 0,1 2 1 0 0,-3 1 0 0 0,-1 3-1 0 0,0 0-150 0 65,-3 0 0 0 0,-1 0 0 0 0,-4 1 0 0 1,-2 1 147 0 1,-2 1 1 0 0,-2 4-1 0 0,-2-2 1 0 0,-3 3 87 211 0,-1 0 1-211 0,-2 1 691 429 0,1-1-158-68 0,-4 1 1-361 0,-3 3-468 263 0,-8 2 0-263 0,-3 7 1 0 0,-6 5-1 0 0,1 4-48 17 0,-1 3 0-17 0,-1 1 0 0 0,-2 1 0 0 0,-2 2-88 0 0,-2 2 0 0 0,-4 6 1 0 0,-1 1-1 0 0,-3 1-20 0-19,0 2 1 0 0,3-1 0 0 1,-1 1-1 0-1,2 1 45 0-55,3-4 0 0-1,4-6 1 0 1,3-3-1 0 0,3-3-137 0 24,1-3 0 0 0,3-1-58 0 50,4-5 1 0 0,4-4-58 0 0,1-4 1 0 0,6-7-1 0 0,8-5 1 0 0,1-2 346 0-11,3-4 0 0 0,4-4 0 0 1,2-6 1 0-1,3-3 147 0-11,5-2 1 0 0,1-1-1 0 0,1 0 1 0 0,-1 1-72 0 22,-2 2 0 0 0,-3 1 0 0 0,-5 6 1 0 0,-4 1 45 0 0,-1 3 1 0 0,-4 3 0 0 0,-3 3 678 2 0,-2 3-400 416 0,-4 5 0-418 0,-4 4 1 0 0,-8 7-376 512 0,-8 4 0-512 0,-4 6 0 0 0,0 1 0 0 0,-4 3-105 91 0,-2 3 0-91 0,-1 1 0 0 0,-2 2 0 0 0,-2 2-90 0 0,-1 1 1 0 0,-1-2 0 0 0,3 4-1 0 0,-1-1-227 0-2,-2 2 0 0-1,3-2 1 0 0,3-1-1 0 1,4-4 62 0 1,4-1 0 0-1,0-5 0 0 1,7-1-211 0 1,1-5 0 0 0,6-3-26 0 0,7-4 1 0 0,5-6 0 0 0,10-7 0 0 0,2-6 446 0 0,3-5 1 0 0,5-7 0 0 0,3-5 0 0 0,3-2 224 0 0,3-1 0 0 0,0-2 1 0 0,1 1-1 0 0,-3 2-62 0 0,-2 0 0 0 0,0 4 0 0 0,-6 1 1 0 0,-4 2-89 0 0,-1 4 1 0 0,-2 1 0 0 0,-4 5 805 0 0,-2 2-510 0 0,-2 1 1 0 0,-11 7-1 0 0,-4 3 1 0 0,-8 7-200 0 0,-6 5 0 0 0,-5 7 0 0 0,-5 6 0 0 0,-2 2-66 0 0,-1 2 0 0 0,-2 5 0 0 0,-2 0 1 0 0,-2 1-209 0-6,-1-1 0 0-1,-3 6 1 0 1,4-1-1 0-1,2 2-133 0-7,2-1 1 0-1,2 0 0 0 0,-1 1-1 0 0,4-1-43 0 9,3-2 0 0 0,4-4 1 0 0,6-8-1 0 0,3-3-47 0-36,1-2 1 0-1,6-4-130 0 8,1 0 0 0 0,4-8 464 0 31,4 0 1 0 0,2-4 229 0 4,7-2 1 0 0,-1-1 0 0 0,1-2 0 0 0,-2-3-5 0 0,-3-5 1 0 0,0 1 0 0 0,-1-4 0 0 0,2-2-114 0 0,1-3 0 0 0,2 0 0 0 0,4-5 0 0 0,1-2 6 0 0,2-4 0 0 0,2-3 1 0 0,2 0-1 0 0,0 1-20 0-6,-2 0 0 0 0,-3 5 0 0 0,1-1 1 0 0,-2 2-23 0-29,-1 4 1 0 0,-4 1 0 0 1,-1 4 261 0 30,-3 0-189 0 4,-4 0 1 0 0,-6 5 0 0 0,-8 4-1 0 0,-4 7-134 0-15,-3 6 0 0 0,-4 6 0 0 0,-1 4 0 0 0,-2 5-100 0-52,-1 5 1 0 1,-2 2 0 0-1,4 3 0 0 1,-1 0-3 0 58,1 1 0 0 1,3-3 0 0-1,-1 2 0 0 1,2-2-159 0 7,1-3 0 0 0,4-3 1 0 0,2-5-755 0 0,1 0 794 0 0,5-4 1 0 0,6-6 0 0 0,8-8 0 0 0,4-7 334 0 0,3-8 1 0 0,2-5 0 0 0,3-6 0 0 0,4-4 242 0 0,6-6 1 0 0,4-1 0 0 0,4-2 0 0 0,2 0-24 0 0,2-2 0 0 0,2 1 0 0 0,-4 0 0 0 0,-1 3-149 0 0,-4 3 0 0 0,-4 3 1 0 0,-4 7-1 0 0,-3 0-358 0 0,-2 3 0 0 0,-6 1 0 0 0,-6 5 354 0 0,-1 2 109 0-11,-2 1 1 0-1,-8 6-1 0 1,-5 1 1 0 0,-9 4-131 90-16,-4 4 0-90 0,-2 7 1 0 0,-6 5-1 0 0,-3 3-114 323 26,-3 3 0-323 1,-2 1 0 0-1,-1 5 1 0 0,-1-1-186 15 1,-1 1 1-15 0,-2 3 0 0 0,2 1 0 0 0,2 1-25 0-21,3-3 0 0-1,6-5 0 0 1,8-5 0 0 0,2-3 37 0-32,5-3 1 0 0,4-6-223 0 50,2 0 1 0 0,16-11-1 0 1,3-1 327 0 2,4-6 1 0 0,5-5 0 0 0,0-4 0 0 0,5-3 120 0 0,3-2 1 0 0,-1-2 0 0 0,1 3 0 0 0,1-1 103 0 0,-2 1 0 0 0,-1 0 1 0 0,-4 2-1 0 0,-2 1 1 77 0,0 1 1-77 0,-5 2 0 0 0,-1 4-1 0 0,-5 2 642 698 0,-3 1-309-95 0,0 4 0-603 0,-7 3 0 0 0,-7 5-359 558 0,-8 3 1-558 0,-5 7-1 0 0,-1 3 1 0 0,-2 2-189 213 0,-1 3 0-213 0,-6 1 0 0 0,4-1 1 0 0,-3 1-190 0 0,3 1 0 0 0,-1-2 1 0 0,5-2-1 0 0,2-3-232 0 0,3-1 1 0 0,3-1-401 0-210,4-2 40 0 113,3-4 0 0 0,21-14 97 0 96,9-5 1 0-1,7-9-1 0 0,-3 6 1 0 0,2-1-447 0 2,2 0 1 0 0,2 2 0 0 0,1 1 1167 0 0,1 1 0 0 0,-1 4 0 0 0,-2-3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9:45.63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108 33 12168 143844 51680,'-14'4'519'0'-1030,"1"-3"702"0"747,2 2 273 0 127,-2-6 392 0 62,-4 2-419 0 88,0-3-590 0 6,3 4-682 0-12,6 0 1 0 0,24 4-1 0 0,9 2 693 0-80,4 1-737 0 92,7 2 1 0 0,-2-1-1 0 0,6 1 278 0 0,0-1-358 0 0,-1 1 0 0 0,2-1 0 0 0,0 1-84 0 0,-1-1-56 0 0,0-3 0 0 0,-6 2 0 0 0,-1-4-316 0 0,-2 2 276 0 0,2-3 1 0 0,-9 3 0 0 0,0-3-86 0 0,-2 0 1 0 0,-2 4 96 0 0,-3-3 185 0 0,0 0-7 0 0,-8-3 0 0 0,-3 0 298 0 0,-12 0-256 0 0,-3 0 1 0 0,-12 0-1 0 0,-2 0 1 0 0,-3-1 9 0 0,-5-2 0 0 0,-4 2 1 0 0,-9-3-1 0 0,-1 0 7 0 0,-3-1 1 0 0,-4-3 0 0 0,1 0 0 0 0,3-2-15 0 0,1-1 0 0 0,8 2 0 0 0,2-3 0 0 0,8 3 187 0 0,5 0 1 0 0,4 4 152 0 0,3-1-559 0 0,3 4 0 0 0,11-2 0 0 0,9 4 0 0 0,10 1-81 0 0,9 2 0 0 0,8 2 0 0 0,7 4 0 0 0,6 2 105 0 0,5 0 1 0 0,0 3-1 0 0,3-3 1 0 0,0-1-109 0 0,0-4 0 0 0,2 2 1 0 0,-5-2-1 0 0,-5 0-89 0 0,-5 0 0 0 0,-3-1 0 0 0,-5-3 0 0 0,-3 0 330 0 0,-4 0 0 0 0,-7-1 304 0 0,-5-1 0 0 0,-10 0 0 0 0,-7 0-126 0 0,-12 0 1 0 0,-9 0 0 0 0,-4 0 0 0 0,-4 0-129 0 0,-4 0 1 0 0,-5-3 0 0 0,-7 0-1 0 0,-4-2-73 0 0,0-2 0 0 0,-7-3 0 0 0,6-2 1 0 0,2-1-39 0 0,4 1 0 0 0,5-2 0 0 0,5 3 0 0 0,4-1 181 0 0,2 0 0 0 0,7 5 0 0 0,4 0 470 0 0,2 2-520 0 0,5-2 0 0 0,6 7 0 0 0,10-3-307 0 0,7 2 0 0 0,11 5 0 0 0,7 1 0 0 0,6 4 0 0 0,3 1-31 0 0,4 1 1 0 0,3 2 0 0 0,3-3-1 0 0,3 1 21 0 0,1 0 0 0 0,1 0 0 0 0,-3-1 1 0 0,-1-3-59 0 0,-2 1 0 0 0,-2-2 1 0 0,-5 1-1 0 0,-5-2 33 0 0,-5-2 0 0 0,-6 3 924 0 0,-3-3-404 0 0,-6 3 0 0 0,-17-5 0 0 0,-11 2 1 0 0,-8-2-109 0 0,-3-1 0 0 0,-6 0 0 0 0,-3 0 0 0 0,-5-1-185 0 0,-6-2 0 0 0,-5-1 1 0 0,-4-6-1 0 0,-2-1-69 0 0,-2-3 1 0 0,1-3-1 0 0,0-2 1 0 0,4-1-184 0 0,4 1 0 0 0,12 2 1 0 0,8 3-1 0 0,8 3-428 0 0,6 1 505 0 0,3 6 1 0 0,16-3-1 0 0,8 5 1 0 0,11 3 69 0 0,7 4 0 0 0,7 3 0 0 0,4 4 1 0 0,6 1 55 0 0,4 0 0 0 0,0 3 0 0 0,-1-3 0 0 0,1 0-293 0 0,1-1 0 0 0,-1 0 0 0 0,-3-1 0 0 0,-1 0-67 0 0,-1-2 1 0 0,-9 0 0 0 0,-1-1 0 0 0,-6 0 277 0 0,-6-3 0 0 0,-5 3 596 0 0,-5-2 0 0 0,-8-2 0 0 0,-4 1-158 0 0,-9-1 0 0 0,-6-1 0 0 0,-8-3 0 0 0,-4-1-174 0 0,-5-2 1 0 0,-7-1 0 0 0,-5-3-1 0 0,-4 1-95 0 0,-5-4 0 0 0,2 1 0 0 0,5-4 0 0 0,1 0-85 0 0,1-1 0 0 0,5 0 0 0 0,-2-3 0 0 0,6 1-55 0 0,5 2 0 0 0,5-1 1 0 0,4 4 109 0 0,4 0 1 0 0,5 5-135 0 0,7 0 1 0 0,12 5 0 0 0,14 0-1 0 0,9 5 48 0 0,10 3 1 0 0,1 4 0 0 0,14 6 0 0 0,3 0-27 0 0,2 0 0 0 0,5 0 0 0 0,-5-1 1 0 0,-1-1-163 0 0,0-1 1 0 0,-4-5-1 0 0,-4 1 1 0 0,-8-3 124 0 0,-6-1 1 0 0,-12-1 0 0 0,-4 0 0 0 0,-5-1 519 0 0,-4 1 1 0 0,-7-3-53 0 0,-10 1 1 0 0,-6-2 0 0 0,-12-1 0 0 0,-6 0-165 0 0,-6 0 1 0 0,-6-4 0 0 0,-10-2 0 0 0,-4-1-247 0 0,-5-2 1 0 0,-11-3 0 0 0,-2-3 0 0 0,0-3-10 0 0,-2-2 1 0 0,10-3-1 0 0,3 4 1 0 0,12 0-47 0 0,9 1 1 0 0,8 5-1 0 0,11 1 204 0 0,3 3 0 0 0,12 4-119 0 0,8 2 0 0 0,10 3 0 0 0,16 3 0 0 0,6 3 24 0 0,7 1 1 0 0,11 6-1 0 0,10 1 1 0 0,3 3-25 0 0,2 3 0 0 0,2-3 1 0 0,0 0-1 0 0,0-2-96 0 0,0-3 1 0 0,1-1 0 0 0,-10-2 0 0 0,-3-2-59 0 0,-6-1 0 0 0,-6-2 1 0 0,-7-4-1 0 0,-5 0 272 0 0,-5 0 1 0 0,-3 0 0 0 0,-2 1 445-4 0,-4 1-277-342 0,-8-1 0 346 0,-14 6 0 0 0,-9-4-199-240 0,-8-1 0 240 0,-6-1 1 0 0,-4-1-1 0 0,-7 0-68 0 0,-8 0 1 0 0,-4 0 0 0 0,-11-1 0 0 0,-3-2-50 0 0,-5-3 1 0 0,-12-2 0 0 0,1-4-1 0 0,6-1 95 0 0,7 0 0 0 0,13-2 1 0 0,10 4-1 0 0,6 0 113 0 0,7 2 1 0 0,5 3 242 0 0,10 0 1 0 0,5 5-400 0 0,9-2 0 0 0,10 3 0 0 0,16 2 0 0 0,5 2-17 0 0,5 4 1 0 0,10-2-1 0 0,8 7 1 0 0,3-2 38 0 0,3 0 0 0 0,3 4 0 0 0,1-4 0 0 0,1-1-110 0 0,0 0 1 0 0,-1-5 0 0 0,0 0-1 0 0,-5-1-74 0 0,-3-2 1 0 0,-4-1 0 0 0,-11-1 0 0 0,-2 0 160 0 0,-5 0 0 0 0,-5 0 0 0 0,-6 0 837-39 0,-3 0-543-310 0,-10 0 0 349 0,-14 0 0 0 0,-13 0 1 0 0,-6 0-211-95 0,-6 0 1 95 0,-5 0-1 0 0,-10 0 1 0 0,-7 0-70 0 0,-7 0 0 0 0,-8-4 0 0 0,-8-2 0 0 0,-3-1-199 0 0,-3-2 1 0 0,1 0-1 0 0,9-2 49 0 0,8 0 1 0 0,13 0-1 0 0,11 2 1 0 0,8 2 91 0 0,7 1 1 0 0,11 2 5 0 0,9 4 1 0 0,18 4 0 0 0,17 2 70 0 0,5 1 1 0 0,9 3 0 0 0,6 0 0 0 0,4 1 108 0 0,4 0 1 0 0,-2-2-1 0 0,4-1 1 0 0,1-2 16 0 0,1 0 1 0 0,2-4-1 0 0,-5 2 1 0 0,-1-2-538 0 0,-3 1 1 0 0,-8 0 0 0 0,-1-3 0 0 0,-5 0 164 0 0,-6 0 0 0 0,-4 3 0 0 0,-9 0 0 0 0,-2 0 333 0 0,-5 0 0 0 0,-4-1 139 0 0,-4 4 0 0 0,-7-3 0 0 0,-4 2 1 0 0,-10-2-86 0 0,-6-1 1 0 0,-7 0 0 0 0,-7 0 0 0 0,-4 1-131 0 0,-4-1 0 0 0,-5-1 0 0 0,-4-1 0 0 0,-5 0-71 0 0,-5 0 1 0 0,-4-1 0 0 0,-3-2-1 0 0,2-2-44 0 0,1 0 1 0 0,9-2-1 0 0,10 1 1 0 0,9 0-232 0 0,8 0 309 0 0,6-2 1 0 0,10 7 0 0 0,9-1-1 0 0,14 2-92 0 0,10 2 1 0 0,13 0 0 0 0,10 4 0 0 0,6 1 100 0 0,7 0 1 0 0,6 4 0 0 0,7-2-1 0 0,0-2-1 0 0,1-3 0 0 0,-4-1 0 0 0,3-3 0 0 0,-3 0-41 0 0,-3 0 0 0 0,-8 0 0 0 0,-7-1 0 0 0,-4-1 33 0 0,-4-1 1 0 0,-6 1 0 0 0,-7 2 0 0 0,-2 0 310-148 87,-2 0 0 148-1,-8 2 0 0 1,-1 2 110-377 86,-3 1 1 377 1,-7-3-282-153-151,-9 1 1 153-1,-6-2 0 0 1,-9-1 0 0 0,-5 0-266-46-22,-5 0 0 46-1,-8 0 1 0 1,-5 0-1 0-1,-2-1-90 0 0,-3-2 0 0 0,-9 1 1 0 0,-2-4-1 0 0,-2 0 15 0 0,-2-2 1 0 0,10 2 0 0 0,6 1 0 0 0,7-2 83 0 0,6 0 0 0 0,7 2 0 0 0,6 1 51 0 0,4 0 0 0 0,10 3 38 43 0,13-1 0-43 0,7 1 0 0 0,18 2 0 0 0,3 1 35 174 0,9 4 1-174 0,2-1-1 0 0,9 0 1 0 0,0-1-18 0 0,4 1 1 0 0,4-3 0 0 0,-2 1 0 0 0,-1-2-149 0 0,-4-1 0 0 0,-6 0 0 0 0,-7 0 0 0 0,-3 0 31 0 6,-4 0 1 0 0,-3 0 0 0 0,-3 0 0 0 0,-4 0-42 0 334,-3 0 0 0 1,-3 0 52-142 390,-4 0 210-296-595,0 0 0 438 0,-10 0 0 0 0,-9 0-11-113-118,-13 0 1 113 0,-5 0 0 0 1,-9 0 0 0-1,1 0-47 0-18,-3 0 1 0 0,-4 0-1 0 0,-10 0 1 0 0,-2 0-80 0 0,-4 0 0 0 0,-3 0 0 0 0,3 0 0 0 0,3-1-23 0 0,4-2 0 0 0,3 2 0 0 0,4-3 1 0 0,5 1 27 0 0,4 0 0 0 0,5 1 127 447 0,6 2 1-447 0,9 0-1 0 0,10 0-86 914 0,13 0 0-914 0,7 0 0 0 0,10 1 1 0 0,3 0-21 152 0,4 2 0-152 0,6 1 0 0 0,4-2 1 0 0,3 1 26 0 0,2-1 0 0 0,-2-1 1 0 0,-2-1-1 0 0,-4 0 16 0 0,-3 0 1 0 0,-2 0 0 0 0,-9 0 0 0 0,-3 0 40 0 0,-3 0 0 0 0,-7 0 1 0 0,0-1 400-160 0,-4-2-335-418 0,1 2 1 578 0,-12-3 0 0 0,-4 4-1 0 0,-9 0-16-239 0,-6 0 0 239 0,-10 0 0 0 0,-5 0 1 0 0,-7 0-144-7 0,-5 0 1 7 0,-9 3-1 0 0,0 0 1 0 0,-2-1-49 0 0,-2-1 1 0 0,7-1 0 0 0,1 0-1 0 0,7 0-32 0 0,9 0 0 0 0,6 0 67 0 0,8 0 1 0 0,7 0 0 0 0,11 0-11 0 0,15 0 1 0 0,15 1 0 0 0,12 0 0 0 0,5 3 6 0 0,5 1 1 0 0,1-3-1 0 0,4 1 1 0 0,2-2 4 0 0,1-1 1 0 0,-8 0 0 0 0,-5 0 0 0 0,-5 0 9 0 0,-3 0 1 0 0,-5-1-1 0 0,-5-1 1 0 0,-2-2 185 0 0,-3-1 0 0 0,-3 3 0 0 0,-5 0 94-692 106,0 1-274-700 150,0 1 0 1392 1,-11 0 18-1104-193,-9 0 0 1104 0,-6 0 0 0 0,-15 0 0 0 0,-3 0-111-145-62,-6 0 1 145 0,-2 0 0 0 0,-5 0-1 0 0,0 0-10 0-2,-2 0 0 0 0,4 0 0 0 0,4 0-409 0 0,5 0 368 0 0,3 0 1 0 0,12 0 0 0 0,11-1 123 0 0,15-2 0 0 0,16 2 1 0 0,8-2-1 0 0,5 2 84 0 0,5 1 0 0 0,3 0 0 0 0,1 0 0 0 0,-2 0-98 0 0,-2 0 0 0 0,-9-3 0 0 0,-2 0 0 0 0,-2-2-166 0 67,-3-2 0 0 0,-3 2 0 0 0,-2 1 0 0 0,0 0-334-1876 378,-2 2 0 1876 1,-3 1 0 0 0,-3 1-2018-2550 436,0 0 2575 1368-882,-3 0 0 1182 0,-10 4 0 0 0,-5 1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39:49.11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72 196 12317 135269 47533,'-17'0'1007'0'0,"3"0"-266"420"0,0 0 767-309 0,3 0 933 95 0,3 0-1607 78 0,0 0 0-284 0,10 0-375 182 0,4 0 0-182 0,7 2 1 0 0,12 2-1 0 0,-2 0 112 134 0,0 0 1-134 0,-3 2 0 0 0,2-1-339 0 0,-2 0 0 0 0,3 1 0 0 0,-2-3 0 0 0,0 0 0 0 0,2 0-105 0 0,-1 0 0 0 0,2 0 0 0 0,-1-3 0 0 0,2 1-137 0 0,0 1 0 0 0,0-1 0 0 0,1 2 0 0 0,0-2-110 0 0,3-1 1 0 0,-6 0-1 0 0,3 0 1 0 0,-3 0 10 0 0,-1 0 1 0 0,2 1 0 0 0,-4 1 100 0 0,-2 1 0 0 0,0 1 0 0 0,-1-3 0 0 0,0 2 126 0 0,0-1 481 0 0,-7 3-414 0 0,1-4-258 0 0,-14 3 1 0 0,-4-4 20 0 0,-10 0 1 0 0,-2 0 0 0 0,2 0 0 0 0,-1 0 40 0 0,-2 0 0 0 0,0 0 0 0 0,-4-1 0 0 0,-3-1-20 0 0,1-1 0 0 0,-1-4 0 0 0,2 2 0 0 0,-1-3 13 0 0,1 0 85 0 0,3-1 1 0 0,1 3-1 0 0,4 1 203 0 0,1-2 1 0 0,2 2 471 0 0,3 0-677 0 0,-2-1 1 0 0,13 1-1 0 0,4 3-370 0 0,11 1 299 0 0,7 4 1 0 0,1 2-1 0 0,5 4 116 0 0,3-1 0 0 0,3 2 0 0 0,2 1 0 0 0,1 2-102 0 0,-1 0-1 0 0,-1 3 0 0 0,-4-6 0 0 0,0 1 1 0 0,0-1-96 0 0,-1-2 1 0 0,-1-2 0 0 0,-7-2-2 0 0,-2 0 0 0 0,-2 2 107 0 0,-1-3 160 0 0,-4 0 1 0 0,-14-3 0 0 0,-12-1 0 0 0,-6-1-96 0 0,-4-1 1 0 0,-8-5 0 0 0,-4 1 0 0 0,-4-4-22 0 0,-4 1 1 0 0,-3-2-1 0 0,-3-1 1 0 0,2 0-72 0 0,1-2 1 0 0,2-1 0 0 0,7-1 0 0 0,5 1-138 0 0,4 2 1 0 0,5 2-1 0 0,6 3 220 0 0,3 1-87 0 0,6 3 0 0 0,6 1 0 0 0,9 5 0 0 0,7 2-90 0 0,6 3 1 0 0,9 1 0 0 0,3 2 0 0 0,4 0 91 0 0,3 2 0 0 0,2-1 1 0 0,1 1-1 0 0,-1-1-58 0 0,2-2 1 0 0,2 1 0 0 0,-3-1 0 0 0,1 1-79 0 0,-1-1 1 0 0,1-2-1 0 0,-2-2 1 0 0,-1 1 21 0 0,-3 0 0 0 0,-6-3 1 0 0,-4 1-1 0 0,-3-2 303 0 0,-4-1 1 0 0,-3 1 121 0 0,-3 1-57 0 0,-2-1 138 0 0,-7 3 1 0 0,-21-4-204 0 0,-10 0-106 0 0,-5 0 0 0 0,-2 0 1 0 0,-5-1-145 0 0,-5-2 0 0 0,-8 2 0 0 0,-4-5 0 0 0,-2 2 0 0 0,2-1 11 0 0,3-1 0 0 0,0-2 0 0 0,8 0 0 0 0,2 0 22 0 0,4 2 1 0 0,8 0-1 0 0,5 3 1 0 0,4 1 99 0 0,3 1 1 0 0,5 0 30 0 0,1-2 1 0 0,7 2-280 0 0,8-1 1 0 0,7 4 0 0 0,16 4 0 0 0,5 1 118 0 0,5-2 1 0 0,4 3-1 0 0,7-2 1 0 0,1 1 51 0 0,2 2 0 0 0,-2-4 1 0 0,4 1-1 0 0,1 0-25 0 0,-1-2 0 0 0,-1 3 1 0 0,-2-4-1 0 0,-1-1-169 0 0,-2-1 0 0 0,-5-1 0 0 0,-4 0 0 0 0,-3 0 213 0 0,-3 0 1 0 0,-5 0-1 0 0,-6 0 489 0 26,-3 0-251-37 103,-3 0 0 37 0,-9-1 0 0 0,-10-1 34-226-75,-11-1 0 226 0,-8-1 1 0 0,-5 2-1 0 0,-6-2-262-62-52,-7 0 0 62 0,-5 1 1 0-1,-7-2-1 0 1,-3 0-140 0-2,-5 1 1 0 0,-1 1-1 0 0,0-3 1 0 0,6 1-19 0 0,8 0 1 0 0,11 0-1 0 0,6 3 1 0 0,5-1-62 0 0,5 2 87 0 0,7 0 0 0 0,7 2-63 0 0,11 1 1 0 0,4-1 0 0 0,18 3 0 0 0,3 0 59 0 0,5 2 0 0 0,10 0 1 0 0,3 1-1 0 0,4-3 154 0 0,4 0 1 0 0,-3 2 0 0 0,4-3 0 0 0,-2-1 26 0 0,-2-1 1 0 0,-1-1-1 0 0,-6 0 1 0 0,2 0 145 0 0,-2 0 0 0 0,-7 0 1 0 0,-3 0-1 0 0,-3 0 87 0 13,-4 0 1 0 0,1 0 0 0 0,-8 0 294 0 598,-2 0-468-393-460,-3 0 1 393 0,-9 0 0 0 0,-9 0 0 0 0,-8 0-132-292-119,-7 0 0 292 1,-5 0 0 0-1,-6 0 0 0 1,-4 0-158 0-33,-3 0 0 0 0,-11 0 0 0 0,-1 0 0 0 0,-4 0-84 0 0,-3 0 0 0 0,1 0 0 0 0,1-1 0 0 0,6-1 40 0 0,5-1 0 0 0,12 0 0 0 0,7 3-36 0 0,4 0 89 0 0,6 0 0 0 0,16 0 1 0 0,11 0 75 0 0,8 0 0 0 0,10 3 0 0 0,3 1 0 0 0,2-1 111 0 0,4 1 0 0 0,3-1 0 0 0,3-3 0 0 0,0 0 0 0 0,1 0 90 0 0,-1 0 1 0 0,0 0 0 0 0,-2 0 0 0 0,-1 0 54 0 0,-2 0 0 0 0,-3 0 0 0 0,-2 0-69-468 10,3 0 0 468 1,-5 0 0 0-1,-1 0 1 0 0,-2 0-56-1019 187,-2 0 0 1019 0,-4 0 0 0 0,-4 0 1 0 0,-1 1 131-889 549,-2 2-78 137-579,-5-2 1 752 0,-8 4-1 0 1,-12-4-239-370-121,-10 2 1 370 0,-8 0 0 0 0,-4-3-4-44-47,-3 0 1 44 0,-12 0 0 0 0,-2 0 0 0 0,-1 0-70 0 0,-1 0 0 0 0,4-1 0 0 0,2-1 0 0 0,6-1 0 0 0,5 1-190 0 0,4-2 0 0 0,8 2 355 0 0,4-4 18 0 0,3 4 0 0 0,14-1 0 0 0,7 3 0 0 0,7 0 108 0 0,5 0 0 0 0,6 0 0 0 0,2 0 0 0 0,2 1 22 0 0,3 1 1 0 0,2-1 0 0 0,0 3 0 0 0,1-1 67 0 0,1 0 0 0 0,-1 0 0 0 0,-4-2 0 0 0,0 0 0 0 0,0 2 1 0 0,0-1 0 0 0,-3-1 0 0 0,-1-1-177 0 0,-1 0 0 0 0,-3 0 0 0 0,-5 0 0 0 0,0 0-70-3 95,-2 0 0 3 0,-4 0-31-340 157,-1 0 121-119-225,-7 0 1 459 0,-7-3 0 0 0,-11 0 0 0 0,-6 2-99-194 3,-6 0 1 194 0,-4-2 0 0 1,-10 0 0 0-1,-4 1 0 0 0,-4 0-207 0-23,-6-1 0 0 0,5 2 0 0-1,-1-1 24 0-6,6 1 0 0 0,10 1 0 0 0,2 0-162 0 0,8 0 440 0 0,7 0 0 0 0,14 0 0 0 0,10 0 0 0 0,9 0 70 0 0,5 0 0 0 0,2 0 1 0 0,7 0 90 0 0,2 0 1 0 0,2 0 0 0 0,-1 0-1 0 0,0 0 32 0 0,0 0 0 0 0,-1 0 0 0 0,-1 0 0 0 0,0 0 1 0 0,-1-1-47 0 0,-2-2 1 0 0,-1 1-1 0 0,-5-3 1 0 0,0 0-130 0 75,-3 1 0 0-1,2 2 0 0 0,-5-2 0 0 1,-2 1-297 0 564,-2 0 139 0-161,-9 1 91-47-405,6 2 0 47 0,-25 0 1 0 0,-2 1-1 0 0,-5 0-225-81-61,-5 2 0 81 1,-2 1 0 0-1,-3-2 60 0-12,0 1 1 0 0,-1 2 0 0 0,-1-1 0 0 0,3 0-240 0 0,3 0 1 0 0,9 0 136 0 0,0-2 261 0 0,2 3 0 0 0,10 5 1 0 0,7 0 20 0 0,7-3 0 0 0,6-4 0 0 0,0 0 0 0 0,3-2 0 0 0,3-1 76 0 0,0 0 1 0 0,2 0 0 0 0,3-1 0 0 0,-2-1 101 0 0,-1-1 1 0 0,1-3-1 0 0,-2 1 1 0 0,1 0 96 0 0,-1 3 0 0 0,-2-3 0 0 0,2 0-45 0 0,-1 0 1 0 0,-2-1-1 0 0,-2 2 1 0 0,0-1 80-158 214,0-1-502-422 262,-3 2 120 173-390,-2 0 1 407 0,-12 1 0 0-1,-7 0-25-209-71,-8 2 1 209-1,-5 1 0 0 0,-3 1-1 0 0,0 3-74 0-12,-1 1 1 0-1,4 0 0 0 0,0 1 0 0 1,3 0-539 0-1,3 1-41 0 0,1 0 641 0 0,9 5 0 0 0,8-6 0 0 0,7 0 621 0 0,4-4 1 0 0,-1-2-111 0 0,0 0 0 0 0,-1-4 0 0 0,2-2 0 0 0,-3-1 104 0 0,0-2 0 0 0,0 1 1 0 0,3-1 124 0 0,0 1 1 0 0,0-1 0 0 0,-5 1 73 0 0,2-1-428 0 0,-5 4-229 0 0,-3-6 0 0 0,-8 5 0 0 0,-2-5 34 0 0,-1 2 1 0 0,-2 0 0 0 0,1 1-120 0 15,-1-1 0 0 0,1 1 0 0 0,-1-2-122 0-12,1-1 1 0 0,2 4 0 0 0,1-1-250 0-3,-2 0 1 0 0,2 4 104 0 0,0-2 1 0 0,1 4-291 0 0,-5-1 175 10 0,6 2 1-10 0,-7 6 115 532 0,7 3 0-532 0,4 7 1 0 0,5 2-1 0 0,1-4-72 114 0,2-3 1-114 0,-1-1-1 0 0,1-1 0 6 0,-1 1 1-6 0,1-1 214 0 0,-1 1 246 0 22,1-5 208 0-2,-4 0 0 0 1,-5-5 0 0-1,-6-3 47 0-17,-2-4 0 0-1,0-3 0 0 1,-1-4-149 0-3,1 4 0 0 0,-1 2 1 0 0,1 0-1 0 0,-1 0-97 0 0,1-3 1 0 0,-3 6 0 0 0,-1-4 0 0 0,1 1-137 147 0,-1-1 1-147 0,2 1 225 992 0,-1 3-104-95 0,5 4 0-897 0,4 0 0 0 0,7 4-25 732 0,4 4 0-732 0,2 2 1 0 0,-1 0-1 0 0,2 1 0 0 0,-2-1 190 110 0,-1 1 0-110 0,1-1 645 6 0,1 1-2447-6 112,-1-1 1137 0-61,2-3 0 0 0,-9-3 0 0 0,-5-7 627 0-45,-6-3 1 0 1,-3-3 0 0 0,0 2 0 0 0,-4-3 112 0-7,-1-2 1 0 0,-1 2 0 0 0,0 0 0 0 0,0 0-142 0 0,0 1 1 0 0,1 0-1 0 0,1 1 1 0 0,1 0-50 340 0,-1-1 1-340 0,2 2 0 0 0,0 3-692 1568 0,0 0 137-118 0,2 2 0-1450 0,8 0 193 1036 0,6 4 1-1036 0,6 1 0 0 0,8 1-1 0 0,0 1-38 517 0,3-1 1-517 0,-2 2 0 0 0,3-2 0 0 0,0 1 156 60 0,1 1 0-60 0,-1-2 0 0 0,-1 3 0 0 0,-1-2-111 0 27,1-1 1 0 1,-5-1-647 0 539,2-1 125 0-372,-10 0 1 0-1,-2 0 0 0 1,-14 1 759 0-195,-11 2 0 0 0,0 2 0 0 0,-5 3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0:07.182"/>
    </inkml:context>
    <inkml:brush xml:id="br0">
      <inkml:brushProperty name="width" value="0.1" units="cm"/>
      <inkml:brushProperty name="height" value="0.6" units="cm"/>
      <inkml:brushProperty name="inkEffects" value="pencil"/>
    </inkml:brush>
    <inkml:brush xml:id="br1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450 101 13458 181243 30375,'-16'-5'5304'0'0,"2"-1"-4698"0"1767,1 4 0 0 0,8-2-778-11148 676,5 4 1 11148 1,5 0 188-2956-1647,12 0 0 2956 0,3 3 1 0 0,0 0-1 0 0,-1 0-56 0-240,-1 1 0 0 1,-1-3 0 0-1,0 2 29 0-476,0-3 0 0 1,3 0 0 0-1,-1 0 0 0 0,0 0 13 0-79,-1 0 0 0-1,0 0 0 0 0,1 0 0 0 1,1 0 43 0 0,-1 0 1 0 0,1 0 0 0 1,0 1-1 0-1,0 1-258 0 126,1 1 0 0 0,-3 3 1 0 0,2-2-325 0 227,-2 0 0 0 1,-1-1 157-2 196,-1 3 330-76-256,1-4 172 65-214,-7 1 531 13-53,-3-3 0 0 0,-21-2-501 0-25,-6-1 0 0-1,2 0 0 0 1,1 3 0 0 0,1 0 198 0-4,0 0 0 0 0,-5 0 1 0 0,-1 0-1 0 0,-2 0 30 0 0,-1 0 0 0 0,1-3 1 0 0,-4 0-1 0 0,1 0-153 0 0,-2 0 1 0 0,6 2-1 0 0,-2-3 1 0 0,4 1 293 0 0,2 0-443 0 0,4 0 1 0 0,-1 3 23 0 0,2 0 1 0 0,1 0-277 0 0,-1 0-59 0 0,4-3-40 0 0,-7-2 1 0 0,13-1 20 0 0,1 1 1 0 0,7 0 0 0 0,8-1 226 0 0,5 3 0 0 0,0 0 0 0 0,4 0 1 0 0,-1 1 54 0 0,-1 1 1 0 0,4 1-1 0 0,-2 0 1 0 0,1 0 62 0 0,1 0 1 0 0,-1 1-79 0 0,0 2 1 0 0,-2-1 60 0 0,3 3-61 0 0,-4-3 0 0 0,4 3 0 0 0,-3-3 34 0 0,-1 1 17 0 0,-1-1 0 0 0,-4 1 43 0 0,0 0 1 0 0,0 1 76 0 0,0-1 247 0 0,-6-2 238 0 3,-4 2 1 0-1,-17-3-515 0 0,-4-3 0 0 1,-4 1 1 0-1,3-3-1 0 0,-2 0 17 0-2,-2 1-65 0 0,-3 2 0 0 0,-3-5 0 0 0,0 3-46 0 0,4 0 0 0 0,-2 1 1 0 0,4-2-1 0 0,-2 0-28 0 0,1 1 1 0 0,0 2-1 0 0,3-2 1 0 0,1 1-37 0 0,1 0 0 0 0,1 0 0 0 0,0 1 5 0 0,0-1-625 0 0,4-4 40 0 0,1 3 0 0 0,15-2 0 0 0,6 1-395 0 0,8 1 791 0 0,5 2 0 0 0,0 2 0 0 0,1 0-89 0 0,1 0 0 0 0,0 0 0 0 0,2 2 0 0 0,-1 2 7 0 0,1 1 0 0 0,2 1 0 0 0,0 2 0 0 0,0 1 387 0 0,-2-1 1 0 0,-1-2 0 0 0,-2-1-179 0 0,0 2 1 0 0,-1 0 851 0 0,0 2-205 0 0,-5-4 0 0 0,-10-2-291 0 3,-10-3 0 0-1,-5 0 1 0 0,-10 0-1 0 1,-2 0-192 0 2,-3 0 0 0 1,-4 0 0 0 0,-3-2 0 0 0,0-1-59 0-6,-2 1 1 0 0,2-2 0 0 0,-1 1 0 0 0,0 1-20 0 0,0 1 1 0 0,5 1-1 0 0,4 0 1 0 0,2 0-47 0 0,1 0 1 0 0,-2-2 48 0 0,1-1-834 0 0,0 0 307 0 0,7 3 0 0 0,9 0 0 0 0,10 0 0 0 0,7 0 198 0 0,6 0 0 0 0,0 0 0 0 0,4 0 0 0 0,0 0 181 0 0,2 0 1 0 0,3 3-1 0 0,0 0 1 0 0,-1-1 7 0 0,-4-2 1 0 0,-1 0 0 0 0,-3 0 0 0 0,0 1 123 0 0,-3 2 0 0 0,1-2 1183 0 0,-3 2-615 0 0,-5-2 1 0 0,-8 2-1 0 0,-11 0-376 0 0,-6-1 1 0 0,-7-2-1 0 0,1 1 1 0 0,-4 1-194 0 0,-2 1 1 0 0,0 0 0 0 0,-5-3 0 0 0,-2 0-49 0 0,0 0 3 0 0,0-4 0 0 0,3 3 0 0 0,2-2-46 0 0,5 2 0 0 0,5-1 0 0 0,0-1 122 0 0,2 1-112 0 0,1 1-133 0 0,4 1 1 0 0,6-1-1 0 0,8-1-57 0 0,6-1 1 0 0,3-2 0 0 0,7 2 0 0 0,4 1 238 0 0,3 1 0 0 0,5 1 0 0 0,2 0 0 0 0,2 0 72 0 0,1 0 0 0 0,0 0 0 0 0,0 0 0 0 0,0 1 194 0 0,0 2 1 0 0,-4-2-1 0 0,0 2 1 0 0,-2 0-12 0 0,0 0 0 0 0,3 3 0 0 0,-3-3 0 0 0,-3-1-97 0 0,-1 2 0 0 0,-2-3 1 0 0,1 3-1 0 0,-1-1-4 0 0,-1 0 0 0 0,-2 2 0 0 0,-3-1 0 0 0,0 0 206 0 0,-2 0-355 0 0,-4 2 110 0 0,2-1-34 0 0,1 0 1 0 0,-10 1-30 0 0,-3-3 0 0 0,-7 0 0 0 0,-10-3 1 0 0,-1 0-59 0 0,-2 0 1 0 0,1 0-1 0 0,-3 0 1 0 0,-2 0-183 0 0,-1 0 200 0 0,0 0 0 0 0,0 0 0 0 0,2 0-87 0 0,0 0 9 0 0,1-4 0 0 0,0 2 38 0 0,2-3 0 0 0,0-1 0 0 0,3-3 1 0 0,4 1-24 0 0,3-1 1 0 0,1 1-105 0 0,1-1 1 0 0,0-3-45 0 0,2-2 0 0 0,7 2 1 0 0,8 1-1 0 0,4 5 121 37 0,3 3 1-37 0,2 2-1 0 0,3 1 1 0 0,3 1 247 547 0,4 2 0-547 0,3 2 0 0 0,-2 6 1 0 0,0 1-35 185 0,1 1 0-185 0,0-1 1 0 0,-4 1-1 0 0,-2-1 47 18 0,-2-1 0-18 0,-3-2 1 0 0,-2 0-1 0 0,0 2-6 0 0,0 0 0 0 0,-2-2 0 0 0,-2-4 107 0 0,-1 2-25 0 0,-1 0-105 0 0,-6 2 1 0 0,-2-3-1 0 0,-8-2-98 0 0,-6 0 0 0 0,0-1 0 0 0,-6-3 0 0 0,1-1-127 0 0,0-2 1 0 0,-3-2 0 0 0,-1-3 0 0 0,1-1 25 0 0,1 1 0 0 0,1-1 0 0 0,1 0 0 0 0,1-1 6 0 0,1-2 0 0 0,3 1 1 0 0,0 2-1 0 0,2 1 26 130 0,0-1 0-130 0,3 0-128 539 0,1-2 1-539 0,4 1-46 531 0,1-1 0-531 0,5 2 0 0 0,9 4 231 235 0,3 2 0-235 0,1 6 0 0 0,-1 2 0 0 0,0 4 651 224 0,0 2-585-121 0,0-1 1-103 0,1 6 0 0 0,1-2 55 0 0,1 2 1 0 0,0-2 0 0 0,-3 0 0 0 0,-1 1 129 0 0,-2 1-273 0 0,2 1 1 0 0,-6-2 0 0 0,1-2-40 0 0,-2-1 1 0 0,-1 0-73 0 0,-2 0 1 0 0,-4 0 36 0 0,-4 2 1 0 0,-7-5 0 0 0,-5-7-47 0 0,-2-1 1 0 0,-1-1 0 0 0,0-1-1 0 0,1-1 17 0 0,2-4 0 0 0,-1-3 1 0 0,2-1-1 0 0,1-2-67 0 0,0-1 1 0 0,0 1-1 0 0,4-2 1 0 0,0-1-39 0 0,3-1 0 0 0,-3-2 144 16 0,3-2 0-16 0,1 2 76 605 0,1-2 0-605 0,6 9 0 0 0,3 4-8 905 0,5 2-25-401 0,2 6 1-504 0,1 4-1 0 0,0 7 168 38 0,1 2 1-38 0,1 2 0 0 0,0 2 0 0 0,0 1-9 5 0,-2 1 0-5 0,-3 0 0 0 0,2-1 0 0 0,0 1 133 0 0,-3-1-286 0 0,-1-1 1 0 0,0-1-1 0 0,-1 0 49 0 0,1 0-78 0 0,-4 0 1 0 0,-2 0 34 0 0,-3 0-197 0 0,0-4 119 0 0,0-1 0 0 0,-2-4-6 0 0,-3-3 0 0 0,-1-5 0 0 0,-4-6 0 0 0,1-4 73 0 0,1-1 1 0 0,1-7-1 0 0,-4 1 1 0 0,1-1 114 0 0,2 0 1 0 0,-1-2 0 0 0,1-2 0 0 0,0 0-64 0 0,3 2 0 0 0,-2 0 0 0 0,4-1 30 0 0,1-1 0 0 0,1 6-48 0 0,1-1 0 0 0,2 9 0 0 0,3 5 40 0 0,3 6 0 0 0,3 4 0 0 0,-2 8 0 0 0,2 3 25 0 0,0 4 1 0 0,1 0 0 0 0,-1 0 0 0 0,0 2-84 0 0,-1 0 0 0 0,-1-1 0 0 0,-3-1 0 0 0,0-2-106 0 0,1-1 0 0 0,-3 2 0 0 0,1 0 1 0 0,-1 0-99 0 0,-2-1 0 0 0,2 1 0 0 0,-2-1-48 0 0,0 3 0 0 0,-1-5 233 0 0,-1-1-126 0 0,0-6 1 0 0,0-4 115 0 0,0-10 0 0 0,-3-9 1 0 0,1-7-1 0 0,-1 0 55 0 0,-1 1 1 0 0,2-2-1 0 0,-3-1 1 0 0,1-1 76 0 0,-1-1 1 0 0,2-1-1 0 0,-3 1 1 0 0,1 1 90 0 0,0 1 0 0 0,-2 1 1 0 0,4 3 577 0 0,-2 0-626 0 0,3 4 1 0 0,0 2-102 0 0,8 5 1 0 0,2 10 0 0 0,7 6 0 0 0,-1 4-68 19 0,-2 0 1-19 0,2 3 0 0 0,-3 3 0 0 0,0 2 5 32 0,-2 2 1-32 0,0-3 0 0 0,-1 1 0 0 0,1 0-14 0 0,-1 0 0 0 0,-3-4 0 0 0,-2 3 0 0 0,-1-1-97 0 0,1 0 0 0 0,-3-13 33 0 0</inkml:trace>
  <inkml:trace contextRef="#ctx0" brushRef="#br0" timeOffset="1">1251 618 25070 171719 46141,'-2'-2'3'0'0,"-7"-10"9"0"0,0-3 0 0 0,1 0 10 0 0,-1 0 0 0 0,2-1 1 0 0,0-2-1 0 0,2-1 104 0 0,2 0 1 0 0,-3-1-1 0 0,3 2 42 0 0,1-2 0 0 0,1 2-184 605 0,1-2-21-190 0,0 6 1-415 0,2 4 43 222 0,4 7 1-222 0,0 7-1 0 0,4 8 1 0 0,-3 0 20 171 0,-1 0 0-171 0,-3 4 0 0 0,2-2 0 0 0,-2 2-18 63 0,-1 1 0-63 0,-1 0 0 0 0,-1 1 1 0 0,1 1-79 0 0,2 0 0 0 0,-2 5 1 0 0,2-2-1 0 0,-2 0-48 0 0,-1 1 0 0 0,1-5 0 0 0,1 0 17 0 0,0-3 0 0 0,1-1 106 0 0,-3 3 29 0 0,0-7 0 0 0,-1-8-16 0 0,-2-10 1 0 0,3-4-1 0 0,-4-7 16 0 0,0-4 27 0 0,3 4 1 0 0,-3-7-18 0 0,4 3 1 0 0,-1 5 0 0 0,-1-3 0 0 0,0 5 241 0 0,0 1 1 0 0,1 2 374 0 0,1-1-556 0 0,0 0-50 384 0,0 4 1-384 0,4 4-1 0 0,1 9-49 175 0,3 6 0-175 0,-3-1 0 0 0,0 5-67 7 0,-1-1 1-7 0,0 5 0 0 0,-2 5 6 0 0,-2-18 40 0-13</inkml:trace>
  <inkml:trace contextRef="#ctx0" brushRef="#br0" timeOffset="-1">1261 762 25692 173761 45916,'-1'9'-33'0'0,"-5"-1"-245"0"0,0-5 145 0 0,2 5 1 0 0,-4-13 54 0 0,2-4 0 0 0,3-3 80 0 0,0-5 1 0 0,2-3 170 0 0,1 0 1 0 0,0 1 474 0 0,0 2 179 0-9,0 7-419 0-70,0 3 0 0 0,3 11-197 0-2,-1 5 1 0 0,2-3-97 0 39,-1 6 1 0 1,-2-4-118 0 22,2 6 1 0 1,-2 1-1 0-1,-1 2-64 0-10,0 0 0 0-1,0-3 0 0 0,0 0-85 0-18,0 1 0 0-1,0-2 114 0 24,0 1 1 0 0,-1 0-25 0 20,-2 0 28 0 5,-2-2 1 0 0,-3-6 21 0 0,-1-1 1 0 0,-6-3 42 0-54,-2 1 1 0 0,-2-5 0 0 0,3-2-1 0 0,1 0 79 0-137,1-3 1 0 0,1 0 0 0 0,-2-2 0 0 0,1 1 114 0-156,2-1 1 0-1,-2 1 0 0 1,2-1 0 0-1,0 1 23 0 41,-1-1 0 0-1,-1 1 1 0 1,3-1-1 0-1,-1 1-211 0 195,0-1 0 0 0,2 1 1 0 0,-4-1-50 0 112,-1 1 1 0 0,2-1 0 0 0,2 1 0 0 0,1-1-9 19 1,2 1 0-19 0,-1-2 0 0 0,1 0-15 205 0,0-2 1-205 0,0 0 0 0 0,1 2 0 0 0,2-2-23 146 0,-2 2 0-146 0,0-3 0 0 0,-2 0-41 398 0,1-1 1-398 0,2 2 0 0 0,1 3-199 850 0,1-3-221-179 0,-2 7-175-260 0,5-10 282 4 0,-3 13 1-415 0,9-5 303 381 0,3 10 0-381 0,6 3 0 0 0,4 4 0 0 0,-2 2 17 16 0,0 2 0-16 0,3 0 0 0 0,1 3 1 0 0,-1 0 20 0-89,-1 0 1 0 0,-1 0 0 0 0,0 0 0 0-1,0 0 118 0-282,0 0 0 0-1,-1-4 0 0 1,-1-1 0 0-1,-2-1-17 0 132,0 1 1 0 1,-2-1-1 0-1,-3-2-22 0 217,1-1 1 0 0,-3 1 495 0 24,-1-1-97 0 0,-3-3 0 0 0,-4-1-320 0 0,-9-4 0 0 0,-5-4 1 0 0,-7-2-1 0 0,3-1 8 0 0,2-2 0 0 0,1-3 1 0 0,0-2-1 0 0,-1-2 3 0 0,-1-1 1 0 0,1 0 0 0 0,-1 0 0 0 0,2 0-71 0 0,0 0 0 0 0,5 0 0 0 0,-4 0 0 0 0,1 0-238 0 0,2 0 1 0 0,3 3-194 0 0,-2-1-171 0 0,7 1 0 0 0,0 5 307 0 0,8 3 1 0 0,3 6-1 0 0,10 5 1 0 0,0 4 118 0 0,2 4 1 0 0,1 2 0 0 0,0 4 0 0 0,2 1-30 0 0,1 2 0 0 0,-2 0 0 0 0,1 1 1 0 0,1-1 39 0-11,0-1 1 0-1,-3-1 0 0 0,-1-3 0 0 1,-1 0 71 0-71,-3 0 0 0 1,-3-4 0 0-1,2-2 1 0 1,0-1-43 0 74,-3-2 0 0 0,-3 1 552 0 7,-2-1-136 0 0,-3-3 0 0 0,-7-2 0 0 0,-7-7-215 0 0,-3-5 0 0 0,-7 0 0 0 0,6-5 1 0 0,-1-1 98 0 0,-1-1 1 0 0,4-4 0 0 0,-4 0 0 0 0,3 1-22 0-16,0 1 0 0-1,2 2 1 0 1,0 1-1 0-1,0 1-81 0-5,3-1 1 0 1,-2-1 0 0-1,0 0-40 0 22,2 1 0 0 0,0-2 0 0 0,2 2 48 0 0,0 3-495 0 0,-1 2 97 0 0,4 1 1 0 0,3 8-1 0 0,7 4 1 0 0,4 4-76 0 0,0 1 1 0 0,4 4 0 0 0,2 3-1 0 0,3 1 8 0 0,2 1 1 0 0,-3 0 0 0 0,-3 0-1 0 0,1 0 10 0-265,1 0 1 0-1,-2-4 0 0 1,-2-2 501 0-284,0-1 1 0 0,-2-2 785 0 146,1 1-369 0 382,-5-5 0 0 0,-5 0-316 0 0,-6-4 1 0 0,-5-4 0 0 1,-7-1 0 0-1,0-3-105 0 15,0 0 0 0 0,-1-4 0 0 0,0 0 1 0 1,-3-1 8 0 5,-1-2 0 0 0,0 0 0 0 0,0-1 0 0 0,2 3-78 0 0,2 1 0 0 0,4-2 1 0 0,1 3-1 0 0,0 0-49 0 0,3 2 1 0 0,-2 2-384 0 0,0-1-340 0 0,1 5 237 0 0,6-9 0 0 0,11 12 1 0 0,6 0-1 0 0,2 5 83 0 0,2 3 0 0 0,1 1 0 0 0,-1 2 0 0 0,-1 0 102 0 0,-1-1 0 0 0,-3 0 1 0 0,3-2 280 0 0,1 1 0 0 0,-2-4 236 0 0,-2 1 324 0 0,-2-4 0 0 0,-5 1-245 0 0,-4-6 0 0 0,-6-2 0 0 0,-6-3 0 0 0,2-1-63 0 0,0 1 1 0 0,-2-1 0 0 0,-1 1-97 0 0,0-1 1 0 0,1 4-1 0 0,2-1-120 0 0,-1-1 1 0 0,1 3-27 0 0,-1-2 0 0 0,-2 1 1 0 0,0-1-111 0 0,-1 0 1 0 0,1 3-128 0 0,2-3-241 0 0,1 1-430 0 0,-6-4 250 0 0,11 4 335 0 0,5 2 1 0 0,7 4-4 0 0,10 1 216 0 0,-5-1 0 0 0,6 7 0 0 0,-5-2 1 0 0,0 1 59 0 0,-3 2 0 0 0,5-1 20 0 0,-3 1 1 0 0,3-1 69 0 0,-1 1 0 0 0,-1-2 540 0 0,1-1-101 0 0,-7-2 1 0 0,-4-4 0 0 0,-11-1-329 0 0,-2-2 1 0 0,-4 1-1 0 0,1-3 1 0 0,1 1-33 0 0,0-1 0 0 0,-2 2 0 0 0,1-2-82 0 0,0 2 0 0 0,2-4 0 0 0,-3 1-6 0 0,-1-1 1 0 0,2 1-401 0 0,2 0-689 0-153,5 4 679 0 27,3-5 0 0 0,7 6 0 0-1,6-2 204 0 122,6 2 1 0 0,-2 1 0 0 1,3 1 0 0-1,-1 2 155 0 5,0 3 0 0 0,2 2 0 0 0,1 3 0 0 0,1 3 81 0 0,-1-1 1 0 0,-2 3 0 0 0,0-2 8 0 0,0 2 1 0 0,0-2 0 0 0,-1 0 0 0 0,0-1 194 0-562,-2 0 0 0 0,-4-5 0 0 0,2 3 321 0-817,1-1 0 0 1,-4 1-143 0 995,2-3 0 0-1,-6 1-198 0 380,-5-1 1 0 0,-6-3-208 0 4,-8-2 1 0 0,7-3-25 0-36,-5-3 1 0-1,2-2 0 0 0,-1-3 0 0 1,0-2-124 0 22,2-1 1 0-1,3 1-22 0 15,1-1-159 0 0,3-2 1 0 0,0 4 202 0 0,7 1 0 0 0,1 4 0 0 0,6 7 181 0-156,1 3 0 0 0,-3-2 1 0 0,4 3-1 0 0,1 1 1 0 0,0 3-62 0 89,0-1 0 0 0,1 0 0 0 0,-2-2 0 0 0,2 1-5 0 67,1-1 1 0 0,-3 1 0 0 0,-1-1 0 0 0,-1 1-49 0 52,-1-1 1 0 1,1 1-1 0-1,-1 0-437 0 750,0 2 0 0-1,-5-4 150 0-90,0 1 0 0 0,-5-1 256 0-488,-1 2 0 0 1,-2-5 0 0 0,-5-2 36-102-183,-3-4 1 102 1,-3-2 0 0-1,1-5 119-48-41,-2 1 1 48 0,1-1-1 0 0,-2 0 1 0 0,1-2-2 0 0,-1 0 1 0 0,-1-3 0 0 0,0 1 0 0 0,1 1 0 0 0,1 0 166 0-365,2 2 1 0-1,1-1 1761 0-3085,2 0-1513 0 2352,5 1 1 0 1,2-4-545 0 1098,7 6 0 0 0,1 1 0 0 0,6 7 0 0 0</inkml:trace>
  <inkml:trace contextRef="#ctx0" brushRef="#br0" timeOffset="-14189">2736 1878 12169 143005 51651,'-18'-4'1686'0'0,"2"3"1"0"0,4-6 0 0 0,-4 1-1281 0 0,-2-2 1 0 0,0-1-1 0 0,-3-1 1 0 0,0-3 51 0 0,-2 0 0 0 0,-1 2 0 0 0,-1-2 0 0 0,2 0 1 0 0,0 2 52 0 0,0-1 0 0 0,2 1 0 0 0,0-2-245 0 0,0 1 0 0 0,3 0 0 0 0,-1 3 0 0 0,2-1-114 0 0,2-2 1 0 0,0 1 0 0 0,4 3 0 0 0,0-1-17 0 0,-2 1 0 0 0,7-1-438 267 0,-3 1 150 461 0,6-1 1-728 0,7 5-1 0 0,8 5 1 0 0,6 6 144 313 0,5 3 0-313 0,5 8 1 0 0,4-1-1 0 0,1 1-49 12 0,4 0 1-12 0,1 3-1 0 0,2 0 1 0 0,-4-2-246 0 0,-1-2 1 0 0,-2-2-1 0 0,-1 1 1 0 0,-4-1 153 0 0,-2-4 1 0 0,-1-2 0 0 0,-3 0 0 0 0,-4-1-53 0 0,-3 1 680 0 0,-5-1 0 0 0,-1 0 54 0 0,-9-2 1 0 0,-5-4 0 0 0,-12-4-1 0 0,-1-4-171 0 0,-2-2 1 0 0,-2 0 0 0 0,-4-1 0 0 0,-1 0-225 0 0,-2-2 1 0 0,-6 0-1 0 0,0-3 1 0 0,-1-2-1 0 0,-2-1-98 0 0,2 0 0 0 0,2-2 0 0 0,4 6-18 0 0,4 0 1 0 0,6 0 0 0 0,4 5 565 0 0,2-1-729 0 0,4 5 0 0 0,6 1 0 0 0,10 6 1 0 0,8 2-52 0 0,8 3 0 0 0,2 5 0 0 0,9 2 0 0 0,4 2-89 0 0,4-1 0 0 0,2 3 0 0 0,5 2 0 0 0,-3-1-70 0 0,-1-3 1 0 0,-3-3 0 0 0,-1 0 0 0 0,-4-3 70 0 0,-4-1 0 0 0,-3-2 0 0 0,-4 0 0 0 0,-3-1 536 0 0,-2-2 0 0 0,-5 0 217 0 0,0 1 1 0 0,-11-3 0 0 0,-4-3-57 0 0,-9 0 0 0 0,-7-1 1 0 0,-5 0-1 0 0,-4-4-134 0 0,-6-3 0 0 0,-3 4 0 0 0,-2-5 0 0 0,-3-1-203 0 0,0-4 0 0 0,-2 1 0 0 0,1-2 0 0 0,0-2-236 0 0,4-2 1 0 0,2 5-1 0 0,10 4 1 0 0,1 0 201 0 0,3 4 93 0 0,6 1 1 0 0,9 3-313 0 0,10 2 0 0 0,9 3 0 0 0,16 7 1 0 0,4 3-123 0 0,4 0 1 0 0,8 1 0 0 0,2 3 0 0 0,3 0-10 0 0,3 0 1 0 0,-2 0-1 0 0,5-1 1 0 0,-1-2 0 0 0,-3-2-357 0 0,-5 1 0 0 0,-3-5 0 0 0,-4 2 556 0 0,-5-4 0 0 0,-8 0 0 0 0,-3 1 476 0 0,-4-1 139 0 0,-3-2 0 0 0,-18-4 0 0 0,-10-1-77 0 0,-12-2 0 0 0,-7-2 1 0 0,-2-3-1 0 0,-3-2-81 0 0,-4-1 0 0 0,-3 2 0 0 0,-4-5 0 0 0,-3 0 1 0 0,-2-2-150 0 0,-1 1 1 0 0,5-2 0 0 0,3 4 0 0 0,7 0-110 0 0,7 1 1 0 0,2 4 0 0 0,8 1 194 0 0,3 2-257 0 0,2 3 0 0 0,13-1-230 0 0,6 6 0 0 0,9 1 0 0 0,16 5 0 0 0,4 0 0 0 0,4 3-117 0 0,4 2 0 0 0,8-1 0 0 0,3 0 237 0 0,1 0 0 0 0,5 1 1 0 0,-3-3-1 0 0,0-1-163 0 0,1 0 0 0 0,-8-3 0 0 0,-1-1 0 0 0,-4-2 227 0 0,-5 0 1 0 0,-1-3 0 0 0,-5 1 0 0 0,-3-1 0 0 0,-4-1 188-359 0,-6 0 0 359 0,-2 0 240-287 0,-1 0-249 167 0,-7 0 0 120 0,-5 3 0 0 0,-10 0-12 0 0,-7-1 1 0 0,-4-1 0 0 0,-3-1 0 0 0,-5 0-150-69 0,-3 0 0 69 0,-5-1 0 0 0,-5-1 0 0 0,-6-2-49-224 0,-4-1 0 224 0,-3 3 1 0 0,0-4-1 0 0,1 0-84 0 0,1 2 1 0 0,8-3 0 0 0,3 3 0 0 0,8 0 7 0 0,5 1 0 0 0,7 0 54 0 0,2 3 0 0 0,12 0-92 0 0,5 0 0 0 0,8 0 0 0 0,14 0 1 0 0,6 1-1 0 0,7 2 145 0 0,6 2 0 0 0,4 2 1 0 0,4-1-1 0 0,1 0 88 0 0,2 1 1 0 0,1-3 0 0 0,1-1-1 0 0,-3 0-22 0 0,-4 0 1 0 0,-2 3 0 0 0,-2-4 0 0 0,-2 0 80 0 0,-4-1 1 0 0,-1 2-1 0 0,-9 0 105-15 0,-2-1 0 15 0,1-1-144-476 0,-5-1 85-187 0,-6 0 0 663 0,-12 0 1 0 0,-14 0-1 0 0,-6 0-90-203 0,-5 0 0 203 0,-8 1 1 0 0,-7 1-1 0 0,-3 0 1 0 0,-4 0-123 0 0,-5-1 1 0 0,-2-1 0 0 0,-7-1-119 0 0,1-1 1 0 0,1 0 0 0 0,6-3 0 0 0,5 0 0 0 0,8 1-239 0 0,7 1 1 0 0,5-1-26 0 0,9 1 1 0 0,9 2 223 0 0,14-2 1 0 0,6 2-1 0 0,17 1 147 0 0,3 0 1 0 0,3 0 0 0 0,9 1 0 0 0,3 1 147 0 0,3 1 0 0 0,-2 3 1 0 0,0-4-1 0 0,-1 0 0 0 0,0 0 1 0 0,0 1 0 0 0,-9-2 1 0 0,1 2-171 0 0,-4-2 1 0 0,-5-1 0 0 0,-4 0 152 0 0,-3 0 1 0 0,-1 0 118 0 0,-3 0-34 0 0,-8 0 1 0 0,-16 0-150 0 0,-15 0 1 0 0,-5 0 0 0 0,-9 0-1 0 0,-2-1 1 0 0,-3-1-408 0 0,-4-1 1 0 0,6-3 0 0 0,2 0 144 0 0,2-2 1 0 0,4 3 0 0 0,2-1-249 0 0,6-1 451 0 0,5 4 0 0 0,18 0 0 0 0,8 5 0 0 0,7 1 54 0 0,6 2 1 0 0,0 1-1 0 0,6 1 1 0 0,2 0-12 0 0,-1-1 1 0 0,2-4-1 0 0,-4 3 1 0 0,0-1-78 0 0,0-2 0 0 0,-6-1 1 0 0,3-1-1 0 0,-1 0 10 0 0,0 0 1 0 0,-5 0-1 0 0,-1 0 1 0 0,0 1 10 0 0,1 2 0 0 0,-4-2 127 0 0,-1 1 27 0 0,-2 3 32 0 0,-1-4 1 0 0,-15 3-1 0 0,-12-4-70 0 0,-10 0 0 0 0,-11 0 1 0 0,-4 0-1 0 0,-8-1-84 0 0,-5-2 0 0 0,-13 0 1 0 0,-10-4-1 0 0,-3-4-39 0 0,-4-1 1 0 0,4 1-1 0 0,0-4 1 0 0,5 0-42 0 0,7-1 0 0 0,8 2 0 0 0,7 1 0 0 0,6 1 61 0 0,3 1 0 0 0,9 5 1 0 0,0 0-1 0 0,4 0 35 1496 0,2 2 0-1496 0,-1-3 0 0 0,5 3 0 0 0,0 0 47 1722 0,-1-3 0-1722 0,-3-1 1 0 0,-2 0-1 0 0,1-1-101 1191 0,0 1 0-1191 0,3-2 0 0 0,0 0 0 0 0,2-2-44 802 0,2-1 0-802 0,3 5 1 0 0,3 0-1 0 0,2 0 68 883 0,2 0 1-883 0,0 3 11 1183 0,2-1 0-1183 0,2 3-337 912 0,1-2 63-334 0,3 3 1-578 0,0-1 257 626 0,7 6 0-626 0,4 1 1 0 0,6 5-1 0 0,-1 0 156 300 0,1 3 0-300 0,1 1 0 0 0,1 4 6 13 0,0 0 0-13 0,-3-1 585 0 0,-3-2-595 0 0,-2-2 1 0 0,-12-7 0 0 0,-5-3-137 0 0,-6-4 0 0 0,-3-1 1 0 0,0-5-1 0 0,0-4-34 0 0,0 0 0 0 0,-3-4 1 0 0,-1 1-1 0 0,0-4 5 0 0,1-3 1 0 0,-3 0 0 0 0,3 0 0 0 0,1 0-58 1394 0,1 1 0-1394 0,2 3 0 0 0,2 0 0 0 0,3 4-66 1878 0,1 1 1-1878 0,5 2 144 1283 0,-1 3 0-1283 0,6 4 70 1190 0,3 4 1-1190 0,3 5 0 0 0,8 6 0 0 0,1 3-9 748 0,1 2 0-748 0,0 4 1 0 0,-1-1-1 0 0,-2-2-53 55 0,0-2 1-55 0,1 2 0 0 0,-3 2 0 0 0,-1-3-121 0 0,0-4 0 0 0,-2 0 53 0 0,1 0 32 0 0,-4 3 1 0 0,-4-7-38 0 0,-6 1 1 0 0,-1-8 0 0 0,-6-7 0 0 0,1-2 10 0 0,-1-4 0 0 0,-3 2 1 0 0,1-4-1 0 0,-1-2 94 0 0,1-3 0 0 0,-2 0 0 0 0,2-3 0 0 0,1 1 94 0 0,2 2 1 0 0,1 2-1 0 0,2 3 431 0 0,-1 3-435 363 0,5 2 1-363 0,8 9 0 0 0,6 5-1 0 0,4 8-9 858 0,3 6 1-858 0,-1 0-1 0 0,6 4 1 0 0,0 0-128 87 0,-1 2 1-87 0,-2 0 0 0 0,0-4 0 0 0,-3-3-224 0 0,-2-3 0 0 0,-1-2 0 0 0,2 2-105 0 0,-4-4 361 0 0,-2-2 1 0 0,-6-2 0 0 0,-6-3 115 0 0,-7-4 1 0 0,-6-6 0 0 0,-3 0 0 0 0,-2-5-95 0 0,0-3 0 0 0,-2 1 0 0 0,-4-1 0 0 0,0-1-9 0 0,-1-2 0 0 0,-1 0 0 0 0,5-1 0 0 0,1 0-103 0 0,3 2 0 0 0,6 1 0 0 0,3 1-154 0 0,2 3 118 0 0,4 2 0 0 0,6 6 0 0 0,7 5 0 0 0,5 6-8 0 0,4 4 1 0 0,2 2 0 0 0,2 1 0 0 0,0-2 55 0 0,0-1 0 0 0,1 2 0 0 0,-2-2 0 0 0,-1-2 46 0 0,-1-1 1 0 0,-1 3-1 0 0,-1-1 369 0 0,-2 0 116 0 0,-2-2 1 0 0,-6-2-236 0 0,-6-1 0 0 0,-3-2 0 0 0,-11-5 1 0 0,-2-3-130 0 0,-3-4 0 0 0,-3-1 0 0 0,-4-3 0 0 0,-1 0-63 0 0,-2-2 0 0 0,3 0 0 0 0,2 0 0 0 0,1-1-82 0 0,2-1 0 0 0,5 3 0 0 0,3 1-78 0 0,0-1 73 0 0,2 8 0 0 0,8-3 1 0 0,5 9-118 0 0,6 2 1 0 0,6 2 0 0 0,0 3 0 0 0,2 1-6 0 0,1 3 1 0 0,3-2 0 0 0,0 2 0 0 0,-1-1 31 0-101,-2-4 0 0 0,0 2 0 0-1,-1 0 97 0-73,-1-1 0 0-1,-3-4 448 0 43,-4 1 3 0 94,-3-3 0 0-1,-14-5 0 0 1,-8-6-234 0-22,-2-3 0 0 1,-3 0 0 0-1,1-2 0 0 1,0 0-169 0 46,-3 1 0 0 1,3-2 1 0-1,1 2 7 83 14,3 0-195 543 0,0 3 0-626 0,6 3 0 0 0,8 10 4 814 0,11 7 0-814 0,9 6 0 0 0,4 1 0 0 0,-1-1 9 177-27,1-2 0-177-1,2 4 1 0 0,-3-5-1 0 1,-1-3-105 0-339,-2-2 1 0-1,-1-3-420 0-47,-1 4-473 0 337,1-4 750 0 77,-7-2 1 0 0,-4-3-1 0 0,-8-3-213 0 0,-4-3 1 0 0,2 1-1 0 0,-1 0 1 0 0,-1-2-121 0 0,0-1 0 0 0,-2-1 1 0 0,1-1 750 0 0,-1-2 0 0 0,-3-3 0 0 0,-1 2 0 0 0</inkml:trace>
  <inkml:trace contextRef="#ctx0" brushRef="#br0" timeOffset="10882">2523 1657 12295 152562 48108,'-4'5'2023'0'0,"-4"-2"-1093"-1071"0,7-3-672 1071 0,-10-3 1 0 0,8-2 0 0 0,-5-3 537 0 0,0-1-497 0 0,0-3 1 0 0,0 1 0 0 0,-1-3 761 0 0,-3-1-734 0 0,3-1 1 0 0,-3 2 0 0 0,3 0-81 0 0,1-1 0 0 0,-1-1 0 0 0,1-1 144 0 0,3 2-196 0 0</inkml:trace>
  <inkml:trace contextRef="#ctx0" brushRef="#br0" timeOffset="10883">2403 1481 22096 151491 48108,'5'7'31'0'0,"8"9"34"0"0,2 2 1 0 0,-2 1-99 0 0,-1 1 0 0 0,0 0 0 0 0,-1-3 1 0 0,0 0-41 0 0,0 0 49 0 0,-2 0 1 0 0,-1-4 63 0 0,1-2-262 0 0,-1 2-102 0 0,1-7 398 0 0,-4 5 698 0 0,-2-10-449 0 0,-3 3-352 0 0,-7-8 0 0 0,4-3 0 0 0,-5-6 22 0 0,0 0 0 0 0,0-1 0 0 0,-3-4 1 0 0,-1-1-172 0 0,-1-1 187 0 0,2-3 0 0 0,-1 5 1 0 0,4-1 347 0 0,-1 4 115 0 0,4 3 60 0 0,-2 3 1 0 0,7 6 216 0 0,0 6-747 0 0,4 6 0 0 0,5 8 0 0 0,1 0 97 0 0,2 0-103 0 0,-1 3 0 0 0,0-3 0 0 0,1 1-107 0 0,-2-3 0 0 0,-1-3-436 0 0,0 2 257 0 0,-1 0-61 0 0,-3-1 275 0 0,-1-4-1197 0 0,-4-6-1947 0 0,0-3 1941 0 0,-8-7 1 0 0,7-3 0 0 0,-5-7 1278 0 0,4 1 0 0 0,2 2 0 0 0,0 2 0 0 0</inkml:trace>
  <inkml:trace contextRef="#ctx0" brushRef="#br0" timeOffset="-10483">2778 1462 12275 152153 48626,'-17'0'0'0'0,"-1"0"-426"0"0,-1 0 0 0 0,0 0 0 0 0,-3 0 0 0 0,0 0 1471 0 0,1 0-445 0 0,-2 0 0 0 0,0 0 1 0 0,2 0 402 0 0,0 0 0 0 0,4 0 0 0 0,3 0 467 0 0,-1 0-559 0 0,2 0 632 0 0,5 0-311 0 0,0 0-1118 0 0,11 0 0 0 0,5 0 416 0 0,9 0-318 0 0,5 0 0 0 0,4 1 1 0 0,5 0-177 0 0,2 2 1 0 0,1 1-1 0 0,1-2 1 0 0,1 1-1 0 0,0-1-151 0 0,0-1 0 0 0,-1-1 0 0 0,-2 1 0 0 0,-2 0 17 0 0,-2 2 1 0 0,-4 0 0 0 0,-1-3-1 0 0,-2 1-159 0 0,-2 2 1 0 0,0-2 38 0 0,-3 2 494 0 0,0-2-145 0 0,-4-1 1 0 0,-12 0 0 0 0,-9 0-73 0 0,-6 0 0 0 0,-9-1 1 0 0,-1-1-1 0 0,1-1 58 0 0,-2 1 0 0 0,-2 1 0 0 0,-2 1 1 0 0,-3 0-108 0 0,-2 0 1 0 0,-1-3 0 0 0,-4 0 0 0 0,1-1-56 0 0,2 0 0 0 0,1-3 0 0 0,2 2 0 0 0,2-2 12 0 0,3 1 0 0 0,6 2 288 0 0,5 1-117 0 0,0 2-254 0 0,8-3 0 0 0,2 4 11 0 0,10 0 1 0 0,6 3 0 0 0,11 1-1 0 0,3 0 39 0 0,1 3 1 0 0,5-2-1 0 0,0 0 1 0 0,1-1 116 0 0,2 1 8 0 0,1-3 0 0 0,1 4 0 0 0,0-2 103 0 0,0 1-135 0 0,4 1 0 0 0,-4-1 0 0 0,1 0 0 0 0,-4 0 44 0 0,-2-1 0 0 0,-3-2 1 0 0,-4 2 158 0 0,2 0 45 0 0,-7-3-178 0 0,-1 3 0 0 0,-13-4 188 0 0,-6 0 0 0 0,-3-3 0 0 0,-9-1-194 0 0,-3-1-59 0 0,-2 3 0 0 0,-7-5 0 0 0,-2 2 1 0 0,-4-1-27 0 0,-3 1 0 0 0,-5-1 1 0 0,2-2-1 0 0,-2-1-85 0 0,2 1 0 0 0,1 0 0 0 0,5 1-179 0 0,2 2 208 0 0,1 3 1 0 0,9-5 35 0 0,1 4-15 0 0,2-3-155 0 0,8 5 0 0 0,5-3-141 0 0,10 4 230 0 0,5 4 1 0 0,14-2 0 0 0,3 3-39 0 0,5 2 87 0 0,8 4 1 0 0,3-1 0 0 0,3 2 120 0 0,1 0 1 0 0,-1-2 0 0 0,2 0 0 0 0,-4-2-1 0 0,-3-3-8 0 0,-4 2 1 0 0,-6-3 0 0 0,-3 0 0 0 0,-2-2 176 0 0,-4 1 0 0 0,-1 0 359 0 0,-4-3-282 0 0,-4 0 0 0 0,-9 0 1 0 0,-10 0-1 0 0,-6 0-175 0 0,-4 0 0 0 0,-6-4 1 0 0,-2 0-177 0 0,-4-1-12 0 0,-4-3 0 0 0,1 4 0 0 0,-6-5 0 0 0,-2 1-162 0 0,-3-1 1 0 0,1-2-1 0 0,1-1 1 0 0,3 1-73 0 0,2-1 1 0 0,9 5 0 0 0,3-1-66 0 0,4 0 1 0 0,6 3 105 0 0,2 0 1 0 0,8 3-1 0 0,8-1 57 88 0,8 2 0-88 0,9 2 0 0 0,1 2 0 0 0,5 3 138 381 0,3 1 1-381 0,6 2 0 0 0,1-2-1 0 0,2 1 124 205 0,0 0 0-205 0,-2-1 0 0 0,3 4 0 0 0,-2-1-87 5 0,-2-2 0-5 0,-3 0 0 0 0,-4-2 0 0 0,-3 0 80 0 0,-3 1 0 0 0,-5-3 1 0 0,-1 1 572 0 0,-3-1-339 0 0,-4-1 1 0 0,-5-1-1 0 0,-9 1 1 0 0,-7-1-174 0 0,-5-1 0 0 0,-3-2 0 0 0,-3-1 1 0 0,-3-2-132 0 0,-4 0 1 0 0,-5-2-1 0 0,-1-2-313 0 0,-4-1 156 0 0,0 1 1 0 0,1-4 0 0 0,6 1 0 0 0,4 1-230 0 0,3 0 0 0 0,3 3 54 34 0,4 1 108 490 0,8-2 0-524 0,12 8 0 0 0,13 0 3 534 0,6 5 155-453 0,6-1 1-81 0,6 6 0 0 0,1-1 117 8 0,1 0 1-8 0,2 1 0 0 0,4-1 0 0 0,-2 1 123 0 0,1 2-140 0 0,2-1 0 0 0,-5-3 1 0 0,2-2-1 0 0,-3 0 9 0 0,-3 1 0 0 0,-3 0 0 0 0,-3 1 0 0 0,-3-2 196 0 0,-2 0 1 0 0,-3-3 284 0 0,-6 2-306 0 0,-2-3-85 0 0,-7 2 1 0 0,-14-4 0 0 0,-9-1-115 0 0,-4-2 0 0 0,-2-1 1 0 0,-3-3-1 0 0,-3-1-198 0 0,-4-1 1 0 0,-6-4 0 0 0,1 0-1 0 0,0 0-26 0 0,-1-2 0 0 0,5 2 1 0 0,1 0-1 0 0,7 0-322 0 0,6 3 0 0 0,4 2 219 0 0,6 2 1 0 0,7-1 177 181 0,4 4 1-181 0,8 4 0 0 0,10 5 0 0 0,1 2 200 803 0,4 0 1-803 0,5 2-1 0 0,3 1 1 0 0,3 2 13 469 0,0 0 1-469 0,-1 2 0 0 0,1-3 0 0 0,-1-1-69 10 0,-1 1 0-10 0,1-2 1 0 0,-3 1-1 0 0,0-1 134 0 0,-2-2 1 0 0,-5 1 0 0 0,-2-1-32 0 0,0 1 0 0 0,-7-1 289 0 0,0 1 1 0 0,-9-4-304 0 0,-8 1 1 0 0,-6-4 0 0 0,-9 1 0 0 0,-1-3-119 0 0,-4-3 0 0 0,-5 1 0 0 0,-5-5-202 0 0,-2-2 1 0 0,3 0-1 0 0,-2-3 1 0 0,4 1 0 0 0,4-2-218 0 0,2 0 1 0 0,4 3 0 0 0,5-1 236 0 0,1 1 0 0 0,7 4 160 0 0,-2 1 1 0 0,13 4-1 0 0,3 0 1 0 0,8 4 63 0 0,5 1 0 0 0,8 6 0 0 0,3 3 0 0 0,2 1 175 0 0,1 0 1 0 0,-1 0 0 0 0,-1 0 0 0 0,-2-3-88 0 0,0-1 0 0 0,-2-2 0 0 0,-4 1 0 0 0,-1-2-73 0 0,-3-1 1 0 0,-2 1-1 0 0,-2-1 165 0 0,-2 1 1 0 0,-5-1 213 0 0,-3 0 0 0 0,-7-4-383 0 0,-5 1 1 0 0,-9-3 0 0 0,-11-2-1 0 0,0-2-296 0 0,-1-1 0 0 0,-1-3 0 0 0,-4-5 1 0 0,1 1-11 0 0,-2 0 0 0 0,5-2 1 0 0,3 1-1 0 0,5 1-190 0 0,5 0 0 0 0,2 1 344 0 0,5 2 1 0 0,5 4 134 0 0,6 3 0 0 0,6 2 1 0 0,11 3-1 0 0,4 5 152 0 0,3 2 0 0 0,3 5 0 0 0,5-1 0 0 0,0 3 60 0 0,-1 0 0 0 0,2-3 0 0 0,-6-1 1 0 0,0-1-117 0 0,-1-1 1 0 0,0 1 0 0 0,0 1 0 0 0,1 2-10 0 0,-1 3 1 0 0,-2 1 0 0 0,-4-3 0 0 0,-4-1-47 0 0,-4-1 1 0 0,-3-3 0 0 0,-3 1 27 0 0,-1 0-196 0 0,-3-6 1 0 0,-6 4-133 0 0,-8-7 1 0 0,-7-1 0 0 0,-5-5 25 0 0,-1-3 1 0 0,1-1 0 0 0,4-2 0 0 0,0 1 89 0 0,0-1 0 0 0,1-2 1 0 0,1-1-1 0 0,2-1 19 0 0,1-3 1 0 0,0 4 0 0 0,4 1 308 0 0,-1 1-283 0 0,1 2 29 0 0,3-1 1 0 0,6 5 0 0 0,7 2 113 0 0,2 4 1 0 0,5 2 0 0 0,-1 6 70 0 0,2 1 0 0 0,-3-4 1 0 0,-1 2-56 0 0,-3 2 0 0 0,0-3 0 0 0,-1 3 0 0 0,1-1-99 0 0,-1-2 0 0 0,-2 1 1 0 0,-1-1-1 0 0,2 1-21 0 0,1-1 0 0 0,0 2-214 0 0,1 1 23 0 0,-1 2 7 0 0,-3 4-95 0 0,-1-7 1 0 0,-8-4 133 0 0,-2-8 1 0 0,1-3-1 0 0,0-4-43 0 0,-2 1 0 0 0,0-2-364 0 0,-2-1 291 0 0,4 5 202 0 0,2-5 0 0 0,4 8 7 0 0,1 0 1 0 0,3 4-1 0 0,3 9 75 0 0,-3 1 1 0 0,2 0-57 0 0,-4 3 0 0 0,0 0-186 0 0,-3 3 11 0 0,0-8 135 0 0,0 3 58 0 0,-4-11 0 0 0,3 0 30 0 0,-2-6 0 0 0,2-2 73 0 0,1-7 1 0 0,-1 1 0 0 0,-1-2 201 0 0,-1 1 0 0 0,0 3 0 0 0,0 0 99 0 0,-3 1 0 0 0,-1-5 0 0 0,-2-1 13 0 0,1 1 0 0 0,-1 1 1 0 0,1 4-1 0 0,-1-2 35 0 0,1 2 1 0 0,-1 0 0 0 0,1-1 0 0 0,-2 0-46 197 0,-1 0 0-197 0,-1 1 0 0 0,-3 0 0 0 0,0-2-160 839 0,0 2 1-839 0,-1 3 0 0 0,-2 2 0 0 0,-2-2-94 2010 0,-2 0 0-2010 0,-3-2 0 0 0,-1 1-483 2475 0,-2 3 1-2475 0,-2-6 0 0 0,-2 3 0 0 0,2-2 0 0 0,1 1-552 2454 0,1 1 0-2454 0,5-1 1 0 0,1 2-1 0 0,1 1-548 2069-16,2 3 1-2069 0,2 1 0 0-1,2 0-680 922-214,1-1 0-922-1,3 1 2148 161 232,-3 2 0-161 0,0 3 0 0 0,-3 2 0 0 0</inkml:trace>
  <inkml:trace contextRef="#ctx0" brushRef="#br0" timeOffset="10893">391 1419 12035 148126 56291,'-13'0'10'0'-362,"-3"0"-1"0"20,2 0 646 0 201,-2 0 1 0 0,2-3 108 56 19,0 0 0-56 0,3 0 0 0 0,-1 1 984 247-44,0-1-632-36 90,6 0 116 46 26,-2 3-102 32 27,5 0-376 74 6,2 0 1-363 0,3 4 0 0 1,8 2-231 613-13,2 1 0-613 1,0-1 1 0-1,2-1-1 0 1,2-1-176 415 17,3 1 1-415 0,-1-2-1 0 0,5 2 1 0 0,2-1 235 201 11,2 1-526-178 0,-4-3 0-23 0,8 5 0 0 0,-5-1-28 0 0,4 2 1 0 0,-2-3 0 0 0,2 0 0 0 0,0 0-272 0 0,0-1 165 0 0,-2-2 0 0 0,4 5 1 0 0,-4-4-427 0 0,0-1 392 0 0,-2 2 1 0 0,-1-3 0 0 0,-2 2-155 0 0,0-2 1 0 0,-3-1-1 0 0,2 0 34 0 0,2 0 182 0 0,-3 0 89 0 0,-4 0-63 0 0,-1 0-31 0 0,-11 0 143 0 0,3-4 0 0 0,-16 1 280 0 0,-3-3-304 0 0,-8-2 0 0 0,-3 5 1 0 0,-4-4 217 0 0,-2 1-178 0 0,-2 1 1 0 0,-5-1 0 0 0,-2 1 280 0 0,-3 1-231 0 0,-1-2 1 0 0,-1 4 0 0 0,1-3 383 0 0,2 1-460 0 0,3 2 1 0 0,3 2 0 0 0,7 0 422 0 0,2 0-247 78 0,5 0 1-78 0,1 0 117 368 0,4 0-2-114 0,0 0-185-26 0,4 0-270 6 0,-1 3-468-31-32,10-2 460-9 23,9 7 1-194 0,3-7-1 0 0,12 3-224 133 9,0-1 335-116 0,2 2 0-17 0,1 1 0 0 0,3-1-48 72 0,5 2 12 17 0,4-3 1-89 0,2 2-1 0 0,-1-2 1 0 0,1 0-175 38 0,-1 0 0-38 0,1-1 0 0 0,-3-3 29 9 0,-1 0 76-9 0,-1 0 0 0 0,-7 0 0 0 0,-1 0 0 0 0,-2 0 108 0 0,-1 0 0 0 0,-4-1 0 0 0,-1-1 157 0 0,-1-1 1 0 0,-4-1-65 0 0,-3 1 1 0 0,-8 2 372 0 0,-9-1-335 0 0,-3 1 1 0 0,-16 1 0 0 0,2 0-26 0 0,-1 0-123 0 0,-9 0 1 0 0,1 0 0 0 0,-9 0-11 0 0,-2 0 12 0 0,-7 0 1 0 0,2-3-1 0 0,-1 0 1 0 0,6 1 5 28 0,3 1 0-28 0,5 1 1 0 0,5 0-1 0 0,5 0 16 458 0,0 0 1-458 0,5 0 11 362 0,0 0-39-142 0,6 0-112-17 0,1 0 47-106 0,5 0 0-97 0,5 0-504 110 0,6 0 394-7 0,5 0 1-103 0,13 0 0 0 0,4 0 101 167 0,5 0 5 19 0,1 4 0-186 0,8-3 1 0 0,-3 2 53 224 0,4-2-64-80 0,2-1 1-144 0,0 0 0 0 0,0 0-117 45 0,-3 0 167-45 0,-1 0 1 0 0,-4 0 0 0 0,-1 0-72 0 0,-2 0 147 0 0,-2 0 0 0 0,-3 0 1 0 0,-2 0 97 0 0,-1 0-85 0 0,-2 0 0 0 0,-4 0-20 0 0,0 0 158 0 0,0 0 72 0 0,-8 0 408 0 0,-1 0-280 0 0,-27 0-339 0 0,3 0 1 0 0,-18 0 0 0 0,6 0-79 0 0,-4 0 6 0 0,-4 0 1 0 0,-2 0-1 0 0,-3 0-179 0 0,2 0 132 0 0,-1 0 1 0 0,5-1 0 0 0,5-1 0 0 0,5-1-382 194 0,6 1 315 131 0,4 1 1-325 0,7 1-1 0 0,10 0-82 773 0,9 0 0-773 0,11 1 0 0 0,2 1 0 0 0,6 1 175 500 0,3-1 0-500 0,-1 1 0 0 0,6 1 0 0 0,1 0 63 34 0,1 0 0-34 0,2-1 1 0 0,-4-3-1 0 0,0 0 68 0 0,0 0 0 0 0,-2 1 0 0 0,-3 0 0 0 0,-1 2 81 0 0,0-1 0 0 0,-6-1 0 0 0,0-1 89 0 0,-2 0 0 0 0,-2 0 25 0 0,0 0-47 0 0,-8 0-119 0 0,-11 0 1 0 0,-15 0 0 0 0,-8 0 74 0 0,-3 0 1 0 0,-3 0-1 0 0,0 0-182 0 0,-3 0-82 0 0,-1 0 1 0 0,-7 0 0 0 0,1 0 0 0 0,1 0-118 0 0,3 0 0 0 0,6 0 0 0 0,7-1-355 0 0,4-2 186 0 0,-1 2 35 0 0,10-2 1 0 0,-2 3 222 270 0,11 0 0-270 0,3 0 0 0 0,13 0 0 0 0,3 0 1 0 0,4 1 52 290 0,4 1 1-290 0,4-1 0 0 0,2 2 0 0 0,0-2 198 106 0,-1-1 0-106 0,2 0 0 0 0,1 0 0 0 0,-1 1-59 0 0,-2 2 1 0 0,0-2 0 0 0,-3 3 0 0 0,0-2-6 0 0,-1 1 1 0 0,-3 1 0 0 0,-4-2 205 0 0,-2 1 1 0 0,-1 1 204 0 0,-1-2-388 0 0,-4-1 1 0 0,-19 3 0 0 0,-5-4 0 0 0,-7 0-295 0 0,-5 0 1 0 0,-2 0 0 0 0,-4 0 0 0 0,-3 0-117 0 0,-2 0 0 0 0,-1-1 1 0 0,1-2-1 0 0,4-1-245 0 0,3-1 0 0 0,3-2 96 2 0,4 4 0-2 0,10 0 259 530 0,7 0 0-530 0,4 2 1 0 0,11-2 157 629-10,0 2 0-629 0,2 1 0 0-1,2 0 1 0 1,5 0 118 256 2,3 0 1-256-1,1 3-1 0 0,2 1 1 0 1,0-1 8 12 8,0 1 0-12 0,-1 2 0 0 0,2-2 0 0 0,0-1-37 0 0,-1 1 1 0 0,2 3-1 0 0,-4-1 1 0 0,-3 1-2 0 0,-1 2 0 0 0,-5-1 0 0 0,-1 1 69 0 0,-2-1 0 0 0,-1 1 12 0 0,-4-1 0 0 0,-5-3-231 0 0,-9-2 0 0 0,-6-2 1 0 0,-9-2-187 0 0,-1-2 0 0 0,0-2 0 0 0,-3-3 123 0 0,1-1 1 0 0,5 1-1 0 0,5-1 65 0 0,1 1 0 0 0,-1-1 52 0 0,0 1 96 0 0,3-1 1 0 0,6 2 0 0 0,8 1 5 0 0,5 3 1 0 0,2 3 0 0 0,2 3 0 0 0,2 3 78 0 0,2 1 1 0 0,3 2 0 0 0,-2-1 0 0 0,-1 1 47 0 0,-1 3 1 0 0,-1-3 0 0 0,-1 3-223 0 0,-2-3 76 0 0,2 0 0 0 0,-4-1 0 0 0,3 1-57 0 0,-4-1-53 0 0,-2-3 0 0 0,0 2-82 0 0,-1-1 77 0 0,-3-2 1 0 0,-5-1-13 0 0,-6-6 50 0 0,-5-2 0 0 0,2-1 1 0 0,-4 1-1 0 0,2-2-43 0 0,0 0 0 0 0,-1-2 34 0 0,4 1 73 0 0,3-1-26 0 0,-2 4-31 0 0,6-2 0 0 0,2 6 15 0 0,7-2-8 0 0,1 2 1 0 0,7 1 0 0 0,-2 1 188 0 0,2 2-167 0 0,1-2 1 0 0,3 6 0 0 0,-1-2 86 0 0,0 0-104 0 0,-1 2 0 0 0,-1-5 0 0 0,1 4-11 0 0,2 0 0 0 0,-5-2 0 0 0,1 0 17 0 0,-3 0-6 0 0,-1-3 0 0 0,-3 2-58 0 0,2-3 19 0 0,-1 0-275 0 0,2 0 252 0 0,-7 0-111 0 0,-20-7 149 0 0,6 1 1 0 0,-21-3-1 0 0,13 4-89 0 0,-1 1 69 0 0,4-2 0 0 0,-2 5 42 0 0,2-2-12 0 0,5 2 54 0 0,-2 1-222 0 0,10 0 122 0 0,16 0 0 0 0,-3 0 0 0 0,14 0 0 0 0,-5 0 31 0 0,-2 0 0 0 0,0 0 0 0 0,3 0 0 0 0,0 0 17 0 0,-1 0 0 0 0,-2-1 1 0 0,1-2-1 0 0,-2-1 9 0 0,-1-1 1 0 0,0-3 0 0 0,0 3-51 0 0,0-3 110 0 0,0 0 0 0 0,-4 2 159 0 0,-1 0-214 0 0,1 4 208 0 0,-8-1-82 0 0,3-1 1 0 0,-10 3-15 0 0,-4-2-105 0 0,-3 2 1 0 0,-8 2 0 0 0,-1 2-170 0 0,-2 3 140 0 0,-1-3 1 0 0,-5 5-1 0 0,1-3-433 0 0,-1-1 274 0 0,4 4 1 0 0,2-6 0 0 0,3 2-1 0 0,1 1-249 0 0,1 0 1 0 0,2-2-94 0 0,2 2 265 0 0,5-3 1 0 0,1 2 15 0 0,10-4 214 0 0,5 0 1 0 0,7 0 0 0 0,0 0 65 0 0,0 0 0 0 0,2-4 0 0 0,2 0 0 0 0,0-2 100 0 0,0 0 1 0 0,0 1-118 0 0,-2-4 0 0 0,-1 1 86 0 0,2 3-27 0 0,-2-3 1 0 0,-1 4-15 0 0,0-5-44 0 0,4 1 1 0 0,-7 2-67 0 0,0 0-69 0 0,-4 4 0 0 0,-10-4 1 0 0,-8 3-69 0 0,-7 1 1 0 0,-4 2-1 0 0,2 3 1 0 0,0 2-96 0 0,0-1 1 0 0,-3 4 0 0 0,0-2 0 0 0,2 0 20 89 0,0 0 0-89 0,3 1 3 401 0,1-1-41-218 0,4 2 159-24 0,-2-4 80-77 0,7 4 1-82 0,3-4 122 9 0,8 1-96-6 0,-1-1 1-3 0,11-4 0 0 0,-1 0 241 0 0,1 0-126 0 0,1-4 0 0 0,1 0 1 0 0,0-5-1 0 0,2 1 121 0 0,-1-1 1 0 0,-1 1 0 0 0,-1-2 0 0 0,0 0-22 0 0,0-2 0 0 0,-3 0 1 0 0,-1 2 45 0 0,0-2-223 0 0,-2 1 1 0 0,-5 3 0 0 0,-2-2-176 0 0,0-1 0 0 0,-2 1-29 0 0,-5-1 0 0 0,-2 5-123 0 0,-7 4 217 0 0,-5 1 0 0 0,2 2 0 0 0,-2 1-110 0 0,5 3 167 0 0</inkml:trace>
  <inkml:trace contextRef="#ctx0" brushRef="#br0" timeOffset="10894">2457 1440 23281 159912 54282,'-4'2'-12'0'0</inkml:trace>
  <inkml:trace contextRef="#ctx0" brushRef="#br0" timeOffset="10892">2394 1481 22547 160229 54282,'-6'6'-105'0'0,"-3"4"-87"0"0,1 0-536 526 0,-1 1 402-148 0,4 1 0-378 0,2 0-457 96 0,3 2 6-93 0,0-2 283-3 0,0 1 542 0 0,0-1-167 0 0,0-7 122 0 0,3 3 248 0 0,2-12 0 0 0,4 0 0 0 0,0-5 1 0 0,1 0 165 0 0,2-3 1 0 0,-1 3-1 0 0,-2-2 224 0 0,-1 1-472 0 0,4-2 1 0 0,-2 2 0 0 0,1-1 238 0 0,-2 2-266 0 0,0 0 0 0 0,-1-2 155 0 0,1-1-144 0-19,-1-3 0 0 0,-2 9 121 0-65,0-3-102 0-24,-4 3-315 0-102,5-3-125 0 56,-2 4 225 0 41,3 2 1 0-1,0 5-74 0-72,-2 3 1 0 0,0 2-100 0-30,-3 7 106 0 145,-4-4 1 0 1,-4 6 0 0 0,-3-2 10 0-109,-1-1-135 0 132,-3 3 1 0 0,2-7 0 0 0,-4 4-329 0-63,-1-1 484 0 98,-2-3 1 0 0,1 5 0 0 0,-1-4-475 0 8,3 1 449 0 4,-2 1 1 0 0,4-7-1 0 0,-3 1-500 0 0,1 0 186 0 0,3-2 0 0 0,-2 3-597 0 0,2-4 645 0 0,-6 3 1 0 0,2-5-1 0 0,-2 2-720 0 0,1-2 553 0 0,0-1 0 0 0,-2 0 535 0 0,-2 0 0 0 0,-2-4 0 0 0,-3 0 0 0 0</inkml:trace>
  <inkml:trace contextRef="#ctx0" brushRef="#br0" timeOffset="-31473">748 587 12358 169881 46534,'-13'-6'1364'0'621,"1"1"1439"-1041"-426,-1 2-1215 1041-180,4 0-554 0-15,0-1-240 0 0,6 3 1 0 0,13 4-424 0 0,4 5 0 0 0,0 0 0 0 0,-1-2 1 0 0,-1 0 608 0 0,2 2-849 0 1,-2 0 0 0 0,3 1 0 0 1,-2-1 50 0 79,0 1 1 0 1,-2-1-1 0-1,2 1 1 0 1,1-1 201 0 183,-1 1-308 0-215,-3-1 1 0 0,3 1 0 0 0,-2-1 4 0 20,0 1 0 0 1,0-4 95 0 7,-2 1-122 0-68,-1 0 0 0 0,5 2 0 0 0,0 1 78 0-10,0-1 1 0 1,-1-2 0 0-1,-3-1 150 0 0,-1 2-225 0 0,5 1 0 0 0,-4 0 110 0 0,2 1-135 0 0,-1-1 1 0 0,-4-2 70 0 0,-1-1-96 0 0,1 1 1 0 0,0 0 39 0 0,-1-1 1 0 0,-2-2 113 0 0,3 3 238 0 0,-1-4-118 0 0,0 5-120 0 0,-1-2 410 0 0,0 0-383 0 0,0 2 1 0 0,2-5-93 0 0,0 4 11 0 0,-1-4-116 0 0,0 1 118 0 0,-1-3-18 0 0,0 0 79 0 0,-3 0-35 0 0,6 0 238 0 0,-6-3 26 0 0,7-2-212 0 0,-4-7 1 0 0,2 2-18 0 10,0-1 1 0 0,-4 2-1 0 0,4 0 87 0 54,1 1-131 0-43,-3 3 0 0-1,0-3 327 0 16,-1 3-338 0-22,-2-7 0 0-1,3 1 295 0 4,-4-6-311 0-11,0 6 0 0 1,-3-6-99 0 9,0 5 0 0-11,0-5 0 0 0,2 2 0 0-5,-1-2 0 0 1,1-2 0 0-1,-2-3-152 0 0,-2 1 0 0 0,4-1-642 0 0,-2 2 490 0 0,-1 6 1 0 0,2-2-1 0 0,-4 7-661 0 0,-1-3-189 0 0,0 3 1 0 0,-2-3-1861 0 0,1 3 1 0 0,-2 2 3013 0 0,-1 1 0 0 0,-6 2 0 0 0,-5 4 0 0 0</inkml:trace>
  <inkml:trace contextRef="#ctx0" brushRef="#br0" timeOffset="10903">1045 145 12157 170760 52051,'-13'-4'97'0'0,"-3"3"1"0"0,6-6 1469 0 0,-4 1 0 0 0,2 1 2024 0 0,-2 0-1814 0 0,7 3-1073 0 0,0-2 224 0 0,7 4 1 0 0,7-1 555 0 0,1-2-915 0 0,2 2 1 0 0,4-3 153 0 0,3 4-365 0 0,0 0 0 0 0,7 0 0 0 0,-1 0 501 0 0,1 0-685 0 0,2 0 1 0 0,-3 1-1 0 0,2 1 50 0 0,1 1-143 0 0,2 0 0 0 0,-2-3 0 0 0,1 1-45 0 0,-2 2 1 0 0,5-1 0 0 0,-4 2 0 0 0,1 1-1 0 0,2 0-43 0 0,-6 0 0 0 0,5 3 1 0 0,-5-1-370 0 0,2-2 255 0 0,-4 1 1 0 0,0 1-1 0 0,-4 0-169 0 0,0-1 151 0 0,0-4 1 0 0,1 2-284 0 0,2-1 154 0 0,-2-2 75 0 0,2 3 3 0 0,-10 0 289 0 0,-3-3-53 0 0,-10 2 0 0 0,-6-3 1 0 0,-5 0 116 0 0,-2 0-172 0 0,-1 0 0 0 0,-4 0 0 0 0,-2-1 55 0 0,-5-1 0 0 0,-3 0 0 0 0,-5-4 0 0 0,-1-1 86 0 0,-2 0-122 0 0,3-2 0 0 0,-5 1 0 0 0,5-1 5 0 0,3 1 77 0 0,3-1 0 0 0,9 4 1 0 0,1 0 208 0 0,2 1 9 0 0,1-2 79 0 0,4 5-217 0 0,0-3 37 0 0,9 4-831 10 0,0 0 507 142 0,15 0-45-66 0,0 0 0-86 0,10 4 0 0 0,-1 0-102 6 0,3 1 229 476 0,1 3 1-482 0,5-4-1 0 0,0 5 41 280 0,1-1-59-249 0,1 1 0-31 0,6-1 0 0 0,0 1-60 8 0,-1-1 1-8 0,-2 1-1 0 0,-3-1 1 0 0,-3 0 35 0 0,-1-2 72 0 0,-6 1 1 0 0,3-2 0 0 0,-4 2 69 0 0,-1-1-72 0 0,-5 2 0 0 0,-2-6-54 0 0,-4 3 183 0 0,1-3 34 0 0,-1 6-49 0 0,-3-7 1 0 0,-6 2 0 0 0,-7-3 345 0 0,-5 0-461 0 0,-4 0 1 0 0,-3-1 0 0 0,-3-1 124 0 0,-1-4-167 0 0,-6-2 1 0 0,-1 0 0 0 0,-5-1-67 0 0,-1 1 127 0 0,4-4 0 0 0,5 2 0 0 0,5-1-44 0 0,4 1 0 0 0,2 2 34 0 0,2-1-40 0 0,7 5 0 0 0,6 0 0 0 0,8 4-115 0 0,5 0 1 0 0,6 0 0 0 0,6 1 0 0 0,5 2-148 0 0,4 2 266 0 0,6 7 0 0 0,-2-2 0 0 0,3 4-66 0 0,2 1-21 0 0,0 1 1 0 0,1 1-1 0 0,-1 0-237 0 0,-2 0 239 0 0,-3 4 0 0 0,2-4 0 0 0,-5 1-233 206 0,-2-3 334 109 0,-5 3 1-315 0,-6-3 0 0 0,-3 1 75 113 0,0-3 0-113 0,-4 0 207 16 0,-5-2-224-16 0,-3 2 0 0 0,-6-2-262 0 0,-2-3 131 0 0,-9-5 0 0 0,0 1-206 0 0,-5-4 277 0 0,-1-4 0 0 0,1-1 0 0 0,-1-3-57 0 0,3-1 27 0 0,0 1 1 0 0,-2-4 0 0 0,0 1-67 0 0,0 1 66 0 0,4-3 1 0 0,1 2-39 0 0,3-3 57 0 0,1 4 1 0 0,4-4-46 0 0,4 3 86 0 0,0 5 1 0 0,11-2 0 0 0,-2 6-34 0 0,3-1 102 0 0,2 0 1 0 0,3 7-1 0 0,0 2 41 0 0,0 1 1 0 0,0 5 0 0 0,0 0 0 0 0,0 1 581 0 0,0 2-658 0 0,0-2 1 0 0,0 2 0 0 0,0-3-47 0 0,0 1 13 0 0,0-3 0 0 0,0 6 0 0 0,0-4-259 0 0,0 1 138 0 0,0-3 1 0 0,-3 4 0 0 0,0-4-316 0-4,-2 1 413 0-135,-1 1 0 0-1,-2-3-126 0-76,-1 2 67 0 114,1-1 5 0 63,-5 2 87 0 39,0-3-21 0 0,-11-5 1 0 0,1-1 3 0 0,-5-6-47 0 0,-3-1 1 0 0,5-6 21 0 0,-2-1-287 0 0,1-2 211 0 0,5-1 17 0 0,2-2 113 0 0,3 11 1 0 0,7-2 0 0 0,4 11 0 0 0,1 3 266 0-56,-1 4-163 0-15,2 4 1 0-1,0-2 0 0 1,2 5 128 0-21,-1 2-275 0 92,0 2 1 0 0,2 3 0 0 0,-1 0 13 0 0,-1-3 0 0 0,1 3 1 0 0,1-2-1 0 0,-1 1-74 0 0,-10-15 47 0 0</inkml:trace>
  <inkml:trace contextRef="#ctx0" brushRef="#br0" timeOffset="10904">2591 1371 23675 169879 51049,'0'2'-12'-501'0,"0"14"-72"501"0,-1-10-80-321 0,-5-1 232 172 0,4-3 1 149 0,-9-6 0 0 0,5-1 401-7 0,-2-3-397 7 0,1 1-9 0 0</inkml:trace>
  <inkml:trace contextRef="#ctx0" brushRef="#br0" timeOffset="10902">2578 1371 24451 168901 51049,'-1'3'-8'0'0,"-5"17"-46"0"0,4-3 0 0 0,-3 0-134 0 0,1 0 197 0 0,-2-4 0 0 0,4-1 150 0 0,-4-3-103 0 0,4 3-87 0 0,-5-6 15-84 0,6 1-142 3 0,-3-7 0 81 0,4-8 0 0 0,0-6 145-40 0,0-4 1 40 0,0-2 0 0 0,0 0 0 0 0,0-2 142 0 0,0 4-24 0 0</inkml:trace>
  <inkml:trace contextRef="#ctx0" brushRef="#br0" timeOffset="10900">2536 1384 24569 168696 51049,'0'3'-100'0'0,"-3"20"-65"0"0,2-1 1 0 0,1 4 0 0 0,0-6-159 0 0,0-2 1 0 0,0-4 0 0 0,0 0 45 0 0,0 1 1 0 0,0-5 339 0 0,0 2 124 0 0,0-8-111 0 0,0 3 1 0 0,-3-14 29 0 0,0-5-47 0 0,-3-7 0 0 0,5 1 0 0 0,-2-1 156 0 0,2 1 1 0 0,1 3 198 0 0,0-2-1124 0 0,0 5 509 0 0,0-4-1601 0 0,0 11 0 0 0,4 4-2738 0 0,1 6 4540 0 0,-1 1 0 0 0,4 14 0 0 0,-4-2 0 0 0</inkml:trace>
  <inkml:trace contextRef="#ctx0" brushRef="#br1" timeOffset="10911">60 1968 12352 195924 46674,'-19'10'-2178'0'0,"-4"-2"2452"-1087"0,21-8 9990 1087 0,-14 0-9761 0 0,45 7-120 0 0,-29-5 0 0 0,46 8 102 0 0,-23-4-181 0 0,-7-4-16 0 0,7 5 0 0 0,-6 1-89 0 0,12 4 0 0 0,-2-3-124 0 0,2 3 0 0 0,-6-7 66 0 0,5 7 1 0 0,-10-6 40 0 0,5 5 1 0 0,-4-5 29 0 0,16 6 1 0 0,-10-7 22 0 0,9 7 0 0 0,-9-6-130 0 0,4 5 1 0 0,-4-1-119 0 0,10 1 37 0 0,-20-3-75 0 0,31-8 26 0 0,-25 0 1 0 0,27 2-14 0 0,-7 4 13 0 0,-9-4-58 0 0,9 5-30 0 0,-28 1 7 0 0,25-6-20 0 0,-11 6 27 0 0,10-8 40 0 0,5 0 11 0 0,-15 0 46 0 0,6 7-1 0 0,-22-5 1 0 0,20 8-25 0 0,-8-4-36 0 0,-8-5 36 0 0,16 7 46 0 0,-12-8 0 0 0,16 2 13 0 0,0 4 1 0 0,-12-2-29 0 0,0 7-204 0 0,-8-7-2 0 0,10 4 119 0 0,0-8 49 0 0,2 0-88 0 0,7 7-179 0 0,-7-5-62 0 0,6 6 171 0 0,-6-8 175 0 0,7 0 167 0 0,1 8-196 0 0,0-6-10 0 0,-1 5 42 0 0,9-7-9 0 0,-7 0 51 0 0,6 0-35 0 0,-7 0-123 0 0,-8 0 69 0 0,5 0 35 18 0,-5 0 20-2 0,0 0-9-16 0,-2 0-32 13 0,-7 0-46-9 0,7 8 17-4 0,-14-6 70 0 0,12 6-103 0 0,-13-8 32 0 0,-1 0 6 0 0,7 0-55 20 0,1 0 73 41 0,2 0 76-43 0,-2 0-133-18 0,-1 0 11 0 0,-14-8 49 12 0,13 6 38-5 0,-5-6 20-7 0,7 8-45 0 0,-7 0-37 0 0,5 0 53 1 0,-5 0 230 14 0,-1 0-187 31 0,7 0-33 51 0,-7 0-11 22 0,1 0 214 7 0,5 0-107-30 0,-5 0-74 12 0,-1 0-13 3 0,7 0-2-23 0,-7 0 166 1 0,1 0 94 5 0,5 0-236 256 0,-5 0-121-294 0,0 0 137 189 0,5-7 14-163 0,-13 5-33 103 0,13-6-12-75 0,-5 8-23 15 0,-1 0 9 8 0,7 0 0 67 0,-7 0 4-104 0,1 0 4 12 0,5 0 2 95 0,-5 0 0-128 0,0 0-34 112 0,5 0 3 105 0,-5 0 27-198 0,-1 0 9 99 0,7 0-2-93 0,-7 0-3 22 0,1 0 2 1 0,5 0 33 40 0,-5 0-14 16 0,7 0-13-44 0,8 0-9-113 0,2 0 31-22 0,8 8 45 0 0,-1 1-24 0 0,8 1-37 0 0,3-2 1 0 0,5-6-1 0 0,-4 3 1 0 0,-14-3 62 0 0,-3 4 1 0 0,-13-4 314 0 0,18-2-318 134 0,-15 0 1-134 0,29 0-28 355 0,-7 0 1-355 0,-5 0-77 381 0,5 0 1-381 0,-13 0 17 393 0,13 0 214 12 0,-16 0-22-1 0,23 0 0-404 0,-12 0 38 280 0,16 0-83-183 0,-15 0-43 26 0,11 0 100 148 0,-12 0-22-68 0,8 0-40-55 0,6 0-105 0 0,-13 0-83 4 0,13 0-4 105 0,-14 0 24-12 0,7 0 17-46 0,-9 0 19 122 0,-7 0 0 45 0,6 0-4-137 0,-6 0 2-15 0,0 0 4 36 0,5 0 7-21 0,-13 0-48 34 0,14 0-135-83 0,-14 0 15-2 0,6 0-118-57 0,-15 0-21 31 0,13-8 33-37 0,-12 6 192-14 0,14-5 86-25 0,-15 7-143-35 0,5 0 61 18 0,-5 0 66 55 0,0 0 37-53 0,5 0-9-37 0,-5 0 6-23 0,-1 0-22-1 0,7 0 72 45 0,-7 0 30 61 0,1 0-120-36 0,5 0-130-54 0,-5 0 60-16 0,-1 0 154 24-17,7 0 20 101 5,-14-8-43 88 12,5-2-41-10 0,1 1-198-66-25,-6-7 133-63-47,6 7 30 49-6,-8-9 56 69-65,0 1 90-79-26,0 0 87-47 24,0 0-59 94 43,-8-1-90-8 45,6 9 99-74 17,-6 1 337 107-31,1 0-143 102-70,-3-9-83 40-17,0-2 21-145 10,-5-6 65 66-4,13 15-66 75 29,-13-5 144-79 35,5 13-78-51 26,-7-6 64 17 16,0 1 233 103-48,-1-3-447 53-35,1-7-295-105-35,0 7 88-151-55,-1 2-405-103-25,-7 8 386-7-143,-9 0 230 0-153,-10 0-76 0 212,-8 0 1 0-1,0 0-46 0-8,0 0 1 0-1,17 0-134 0 47,1 0 0 0 0,11 0-44 0 119,-18 0 1 0 0,18 0 77 0 142,-11 0 0 0 1,11-2-3 93 29,-18-3 1-93 0,13 3-36 408 0,-13-4 1-408 0,12 4-134 396 0,-11 2 22-131 0,15 0 0-265 0,-23 0 37 56 0,8 0 1-56 0,9 0 73 0-6,-4 0 0 0 1,12 0 76 0-246,-17 0 1 0 0,17-6 146 0-423,-12 1-68 0 304,16-1 0 0 0,-23 6-47 0-308,7 0-264 0 323,8 0-23 0 278,-21 0-15 0 77,19 0 124 0 0,-13-8 154 0 0,8-2-62 0 0,-1 1-169 0 0,8-7-27 0 0,2 15 147 0 0,8-7 125 45 0,0 8 37 142 0,7-8-55-39 0,-5 6-158 65 0,13-13-46-7 0,-6 13 140-66 0,0-13 189-24 0,6 5 253 41 0,-5-15-170 28 0,7-2-165-42 0,0 0-73-46 0,-8-5 123 3 0,6 12-61 21 0,-6-12-78 59 0,8 12-271-101 0,0-5 333 38 0,0 1 364 57 0,0 4-244 127 0,0-5-176-53 0,0 0-163-52 0,-7-2 110 86 0,5-7 0-282 0,-8-1 40 316 0,4 1 1-316 0,3 5-70 329 0,-9 0 0-329 0,1-2-169 442-12,1 9 116-442-1</inkml:trace>
  <inkml:trace contextRef="#ctx0" brushRef="#br1" timeOffset="10908">2541 1385 20007 198066 53110,'1'13'-11'0'0,"7"19"98"0"0,-8-18-106 0 0,0 24 0 0 0,2-24 54 0 0,4 15 0 0 0,-2-12 81 0 0,7 6 0 0 0,-5-12 75 0 0,5 13 54 0 0,-7-9-146 0 0,4 2 277 0 0,-8-1-90 0 0,8-14-22 0 0,-6 13-158 0 0,13-6 1 0 0,-9 9 70 0 0,11-1 0 0 0,-7 0 150 0-16,13 1 52 0-173,-16-1-117 0 52,24 0 0 0 0,-12-5 69 0-144,16-1-172 0 119,-1 1-212 0 52,9 5 1 0 0,-16-5 73 0-61,7-1 0 0-1,-11-7-141 0-70,18 2 144 0 218,-16 3 0 0 0,21-5 1 0 0,-10 6 80 0 24,7-2 0 0 0,-11 5-97 0 0,3-1 0 0 0,1-3 11 0 0,5 3 1 0 0,7-9-90 0 0,-2 3 1 0 0,-2-4-42 0 0,2-2 0 0 0,-6 0-136 0 0,7 0 183 0 0,-24 8-74 0 0,23-6 0 0 0,-35 5-110 0 0,24-7 17 0 0,-16 0 144 0 0,21 0 71 0 0,-5 0 55 0 0,-6 0 44 0 0,19 0-57 0 0,-19 8 0 0 0,7-4-11 0 0,-7 8 1 0 0,-12-7-6 0 0,6 7 20 0 0,-15-8-39 0 0,15 3-3 0 0,-6-7 1 0 0,5 8-119 0 0,6 4-91 0 0,-14 3-120 0 0,17 2 153 0 0,-20-7 1 0 0,22-1 85 0 0,-4-3 52 0 0,-12-4-38 0 0,14 6-221 0 0,-20-1 111 0 0,14 3 0 0 0,-8 9-349 0-8,1 4-10 0-27,-9-11 1 0 0,-1 26-709 0 32,-8-3 0 0-1,-2 17-1464 0 4,-4 5 2729 0 0,-3-14 0 0 0,-24-11 0 0 0,-4-14 0 0 0</inkml:trace>
  <inkml:trace contextRef="#ctx0" brushRef="#br1" timeOffset="165160.18">2550 1502 12366 199781 46340,'-19'-10'11366'0'0,"3"-5"-10812"-449"0,24 13-25 449 0,2-14-54 0 0,7 14-196 0 0,-7-5 229 0 0,13 7-332 172 0,-12 0 25 317 0,14 0-257 179 0,-7 0-23-70 0,-1 7 101-168 0,0-5 127 42 0,8 14 4-256 0,10-14 41 11 0,-14 13-64-109 0,25-13-33-104 0,-25 13 0-14 0,10-11-67 0 0,-8 8 43 0 0,-15-9 37 0 0,22 13-3 0 0,-18-14 2 0-55,20 5 164 3-60,-20-7-183 40 47,19 0-47 39 47,-20 0 1-82-1,16 2 4 220 21,-4 4-16-12 1,-4-4 24-5 0,-1 6-20 39 0,13-1-7-114 0,-18-5-10 8 0,20 6 20 75 0,-8-8-80 137 0,-6 0 57-84 0,13 0-32-8 0,-12 0 4 89 0,12 8-1-285 0,-5-6 11-60 0,8 13 0 0 0,-6-11 1 0 0,-1 7 1 29 0,-14-7 0-29 0,22 12 0 135 0,-7-5 0-105 0,0-3 0-26 0,-4 7 0-4 0,0-13-202 0 0,-13 6 240 0-173,11-8-76 0-41,-14 0 88 0 9,9 7 16 0 11,-1-5-46 0 27,0 6 9 0 9,-7 0-174 0-4,5-6-102 0-99,-13 13-59 0 92,13-13 109 0 67,3 6 39 0 2,-7-8-18 0 75,12 0 348 0 25,-13 7-232 0 0,-1 3-95 0 0,7 7-179 0 0,-7 1 218 0 0,9-1-176 0 0,-9-8 256 0 0,7 7-8 0 0,-14-7-30 0 0,5 1 7 0 0,-7 13-206 0 0,0-11 226 0 0,0 13 65 0 0,8-8-96 0 0,-6 0-169 0 0,13 0-630 0 0,-13 1-13 0 0,6-1 358 0 0,-8-7 1428 0 0,0 5-812 0 0,0-51-217 0 0,0 34 21 0 0,-8-45 0 0 0,-1 30-114 0 0,-9-12 387 0 0,9 12 460 0 0,-14-14-458 0-18,3 20 0 0 0,-14-14-137 0-3,-1 8 1 0 0,12-1-202 0 21,0 1 0 0 0,12 0 237 0 0,-12-1 71 0 0,7 1 0 0 0,-24 2-11 0 0,0 3 0 0 0,5 3-139 0 0,0 3 1 0 0,10-4-164 2 0,-3-7 0-2 0,3 0 48 48 0,-10-1 1-48 0,10 7 77 138 0,-10-1 0-138 0,3 6-14 62 0,-9-5 1-62 0,3 7-179 0 0,-8-2 0 0 0,7-3 1 0 0,-3-3-355 0 0,0-3 0 0 0,9-2-194 0 0,-7-1 1 0 0,5 1-532 0 0,-11 0 0 0 0,6 1-1530 0 0,-6 5 2855 0 0,15-5 0 0 0,-9 14 0 0 0,13-5 0 0 0</inkml:trace>
  <inkml:trace contextRef="#ctx0" brushRef="#br1" timeOffset="10925">2100 550 12433 195752 44826,'18'20'5756'0'66,"-1"3"-4862"0"-66,8-21-168 0 0,2 13-588 0 0,8 2 0 0 0,-7 8-166 0 0,1 4 1 0 0,-13-8-39 0 0,1-3 306 0 0,-11-13-40 0 0,9 18 20 0 0,-5-13-3 0 0,7 0-140 0 154,0 5 12 0 142,-3-7-20 0-11</inkml:trace>
  <inkml:trace contextRef="#ctx0" brushRef="#br1" timeOffset="10926">2467 847 21804 195752 46183,'6'5'53'0'34,"10"-3"-54"0"-2,-15 3 5 0 31</inkml:trace>
  <inkml:trace contextRef="#ctx0" brushRef="#br1" timeOffset="10922">1824 412 12157 193371 52033,'-27'-25'2559'0'0,"10"14"-330"0"0,9-12-403 0 0,8 21 1 0 0,15-4-862 1012 0,8 12 0-1012 0,2 3-369 1300 0,4 9 0-1300 0,6-1 0 0 0,7 2-141 1133 0,2 4 0-1133 0,-11-4 0 0 0,3 6 58 807-13,3 0 0-807 0,-8 2-102 412-158,9 8 0-412 0,-6-1-193 227 114,13 1 0-227-1,-9-1 0 0 1,2-1 52 232 56,-3-4 1-232-1,-8-2-96 245 2,-1-4 0-245 0,-21-15-76 182 0</inkml:trace>
  <inkml:trace contextRef="#ctx0" brushRef="#br1" timeOffset="10923">2426 794 29212 198739 51490,'9'11'138'182'0</inkml:trace>
  <inkml:trace contextRef="#ctx0" brushRef="#br1" timeOffset="10921">2467 851 29320 199011 51490,'8'11'-46'52'0</inkml:trace>
  <inkml:trace contextRef="#ctx0" brushRef="#br1" timeOffset="10919">2679 1309 24997 199074 51490,'2'4'-94'0'0,"5"19"-215"0"0,1-13-405 0 0,-6 0 451 0 0,-2-34 123 0 0,-10 17 1 0 0,6-9 77 0 0</inkml:trace>
  <inkml:trace contextRef="#ctx0" brushRef="#br1" timeOffset="10917">2341 791 23428 200914 51490,'-10'-12'55'581'0,"-19"-22"76"-581"0,0 3 0 0 0,-5-12-2 707-8,-1 1 1-707-1,3 11 0 0 1,-1-3-6 876-5,-2 1 1-876 1,10 2-1 0-1,-9 1 74 668 13,1 1 1-668 0,-2 0-92 305 0,-5-5 1-305 0,-4 1-123 67 0,-8 4 0-67 0,2 4 1 0 0,4 8-327 0-10,6-1 1 0 0,-5 1 73 0-325,-1 0 1 0 0,-2 5-1498 0-363,2 1-702 0 502,-4 7 463 0 190,14-4-2122 0 6,9 16 4125 0 0,11 2 0 0 0,16 7 0 0 0,0 0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0:22.78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61 129 12508 172772 43242,'-11'-11'853'0'0,"1"0"289"0"0,0 2-57 0 0,3 1-37 0 0,-3-2-63 0 0,3 3-160 0 0,3 3 0 0 0,2 1-100 0 0,7 5-517 0 0,3 0 1 0 0,3 8 0 0 0,0-2 372 0 0,-1 1-417 0 0,2 2 1 0 0,-1 3 0 0 0,3-1 384 0 0,0 1-410 0 0,3 0 1 0 0,-2 3-1 0 0,3 1 338 0 0,-1-1-526 0 0,-1 3 1 0 0,1-1 0 0 0,0 4-51 0 0,1 2 0 0 0,-3 0 0 0 0,-5-1 0 0 0,1 0-51 0 0,0-2 89 0 0,-6 0 1 0 0,4-4-24 0 0,-7-2 1 0 0,3-2 207-171 0,-3 0-57-815 0,-3-6 17 558 0,-3-2-6 188 0,-6-6 1 240 0,2-2 45-88 0,-4-2 0 88 0,1-2 0 0 0,-3-7 300-63 0,0-2-362 62 0,0-3 1 1 0,3 2 0 0 0,-1-1 142 0 0,0 0-172 0 0,2-6 0 0 0,-1 7 1 0 0,3-4 75 0 0,-1 0 1 0 0,2 2-1 0 0,2 0 1 0 0,0 1 169 0 0,2 2-107 0 0,-1 3 1 0 0,4 2 165 0 0,0 0-130 0 0,0 6-86 0 0,0-5 9 0 0,4 8 0 0 0,2 4 119 0 0,3 6-206 0 0,0 3 0 0 0,1 5 0 0 0,1 0-21 0 0,0 3 0 0 0,2 0 0 0 0,-2 6 1 0 0,2 0-21 0 0,1 1-112 0 0,-3-3 0 0 0,-1 2 1 0 0,-3-2-91 0 0,3 1 0 0 0,-3-4 1 0 0,0 1-1 0 0,-2-4-73 0 0,-2-1 0 0 0,2-1 67 0 0,-3-2 139-136 0,0-3 147-333 0,-5-11 1 469 0,-1-2 0 0 0,-3-10 11-86 0,0-3 1 86 0,1-2 0 0 0,-1-3 0 0 0,0-1 82-7 0,0 0 1 7 0,0 0 0 0 0,-1-2 0 0 0,0-3-18 0 0,-1-1-113 0 0,-1 0 1 0 0,3 2 0 0 0,1 2 140 0 0,2 2 1 0 0,-2 3 189 0 0,4 2-322 0 0,-3 1 1 0 0,9 14 0 0 0,2 6-1 0 0,2 8-9 0 0,2 6 1 0 0,2 4-1 0 0,-2 4 1 0 0,0 2-99 0 0,0 1-199 0 0,-1-2 0 0 0,-2 0 0 0 0,0-1 35 0 0,-1 1 0 0 0,1-3 0 0 0,-2 0 1 0 0,-1-2-389 0 0,-1-3 426 0 0,-1 1 0 0 0,-2-7-456 0 0,0 2 663-598 0,0 2 1 598 0,-4-9 107-869 0,-3-7 0 869 0,-2-8 0 0 0,-3-14 1 0 0,1-4 364-160 0,1-2-403 160 0,-2-2 1 0 0,4-4 0 0 0,-1-1 197 0 0,1 0-275 0 0,4 0 1 0 0,-2-1-1 0 0,3 2 58 0 0,-1 5 1 0 0,1 2 0 0 0,3 5 475 0 0,0 2-295 0 0,0 4 45 0 0,0 13 1 0 0,5 14-245 0 0,2 13 1 0 0,4 3-1 0 0,-2 1 1 0 0,-1 2-155 0 0,0 2 1 0 0,-2-2 0 0 0,0 0-1 0 0,-2-2-30 0 0,1 0 0 0 0,-1-2 1 0 0,0-1-1 0 0,0-2-294 0 0,0-2 0 0 0,-3-1 0 0 0,2-2 19 0 0,-3-2 1 0 0,3 1 324 0 0,-1-2 134 0 0,0-8 1 0 0,-5-4 63-181 0,-1-10 1 181 0,-3-3-1 0 0,-2-8 1 0 0,0-4 34-264 0,1-5 0 264 0,0 1 0 0 0,1-7 0 0 0,1-1 63-10 0,1 0 0 10 0,0 0 0 0 0,3 1 0 0 0,0 4 45 0 0,1 3 1 0 0,1 2-1 0 0,0 3-53 0 0,0 3 41 0 0,0 8-141 0 0,0-2 0 0 0,3 16 0 0 0,2 1 0 0 0,1 8-67 0 0,1 6 1 0 0,0 3-1 0 0,-1 5 1 0 0,0 1-184 0 0,-2 0 1 0 0,-2 0 0 0 0,0 0 0 0 0,-1-3-418 0 0,-1-1 471 0 0,0-3 0 0 0,0 0 0 0 0,0-3-275 0 0,0-1 175 0 0,0-2 1 0 0,0-3-321 0 0,0-1 378 0 0,0-2-64 0 0,0-4-144 0 0,0-1 354 0 0,-3-20 1 0 0,0 6-1 0 0,-3-16 1 0 0,2 1 460 0 0,-2-2-350 0 0,0-1 0 0 0,1-4 1 0 0,2 2 536 0 0,0 1-499 0 0,0 1 0 0 0,3 1 0 0 0,0 3 166 0 0,0 3-159 0 0,0 2-238 0 0,0 6 106 0 0,0 1 1 0 0,1 9 74 0 0,1 5-121 0 0,2 4 0 0 0,1 12 1 0 0,-1-1-129 0 0,2 3 57 0 0,-3 3 0 0 0,0 3 1 0 0,-3-1-313 0 0,0-2 273 0 0,0 2 0 0 0,0-6 1 0 0,0 2-288 0 0,0-1 237 0 0,0-4 0 0 0,-2-2 0 0 0,-1-2-3 0 0,2 0-88 0 0,0-3-16 0 0,-2-1 152 0 0,2-3 0 0 0,-3-5-110 0 0,2-4 185 0 0,1-5 0 0 0,-3-8 1 0 0,2-2 390 0 0,-3-3-346 0 0,2-1 1 0 0,-3-8 0 0 0,2 1 440 0 0,1 0-290 0 0,-4-4 1 0 0,7 1-1 0 0,-3 0-4 0 0,3 3 44 0 0,0 1 0 0 0,0 8 10 0 0,0 1 0 0 0,1 4-215 0 0,4 5-49 0 0,-4 6 0 0 0,8 10 0 0 0,-4 6 154 0 0,1 4-183 0 0,1 2 0 0 0,0 10 0 0 0,0-1-266 0 0,0 0 236 0 0,-3 0 1 0 0,1-3-1 0 0,-3-3-286 0 0,0-3 12 0 0,2-2 176 0 0,-3-6 1 0 0,2-1 96 0 0,-3-8 0 0 0,-6-12 1 0 0,-1-16 293 0 0,-3-4 0 0 0,0-3 1 0 0,-1-1-1 0 0,-1-1 112 0 0,2 1 0 0 0,-3 1 0 0 0,2-1 1 0 0,-1-2-90 0 0,1 1 0 0 0,2 0 0 0 0,-2 1 0 0 0,1 2-192 0 0,1 2 0 0 0,-1 4 0 0 0,2 4 54 107 0,2 3-515 499 0,-1 2 272-149 0,3 9 1-457 0,1 8-1 0 0,4 11-222 794 0,5 9 262-487 0,1 8 1-307 0,6 5 0 0 0,-1 4-137 0 0,3 2 1 0 0,0-4-1 0 0,1 0 1 0 0,-2-2 2 0 0,-2-2 0 0 0,0-3 0 0 0,-3-6 1 0 0,-1-3-120 0 0,0-3 347 0 0,-1-1 96 0 0,-3-4 82 0 0,2-1 0 0 0,-6-11 287 0 0,0-6-189 0 0,-6-6 1 0 0,-3-10 0 0 0,-2-2 521 0 0,-1-1-473 0 0,-1-4 1 0 0,0-7 0 0 0,0 1 377 0 0,2 0-355 0 0,-1 0 0 0 0,1 2 1 0 0,-1-1 237 0 0,0 0-370 0 0,2 4 0 0 0,0 3 0 0 0,3 4-178 0 0,0 2-5 0 0,0 0 0 0 0,1 10-159 0 0,1-2-223 0 0,2 8 25 0 0,3 0 0 0 0,6 20 0 0 0,4 7-168 31 0,2 5 413-31 0,-1 5 1 0 0,2 1 0 0 0,-2 3-402 0 0,2-1 329 0 0,4 4 0 0 0,-1-3 1 0 0,1 2-664 0 0,0-2 693 0 0,-1-3 1 0 0,-4-5-1 0 0,-1-4-332 0 0,-1-1 650 0 0,-4-4 1 0 0,-1-4-291 0 0,-3-2 516 0 0,1-7 0 0 0,-4-1-195 0 0,-1-11 1 0 0,-5-2-1 0 0,-6-10 1 0 0,-1-3 511 0 0,-2-2-533 0 0,0-6 1 0 0,-1 0 0 0 0,1-1 653 0 0,1 0-576 0 0,0-2 0 0 0,2 4 0 0 0,-1-3-110 0 0,0 2 1 0 0,0 0 0 0 0,0 3 0 0 0,1 1-157 0 0,2 0 1 0 0,1 7 0 0 0,4 1-39 0 0,1 2-92 0 0,-1 6 0 0 0,11 12 0 0 0,2 10 0 0 0,5 8-19 0 0,1 6 1 0 0,2 5 0 0 0,1 5 0 0 0,3 4-31 0 0,1 0 1 0 0,0 5 0 0 0,1-2-1 0 0,0 0-225 0 0,0-1 1 0 0,-4-5 0 0 0,-1-6 0 0 0,-2-5 112 0 0,-2-1 1 0 0,0-5 122 0 0,-3-4 0 0 0,-1-11 637 0 0,-6-9-333 0 0,-6-7 0 0 0,-7-14 0 0 0,-5-1 969 0 0,-3-4-752 0 0,-1-6 1 0 0,0-2 0 0 0,1-3 3 0 0,1 2 0 0 0,0-2 1 0 0,-1 2-1 0 0,1-1-158 0 0,1 1 0 0 0,1 2 0 0 0,3 5 0 0 0,1 3-367 0 0,3 3 1 0 0,2 3 44 0 0,3 4 1 0 0,1 8 0 0 0,7 8 78 0 0,2 9 1 0 0,4 11-1 0 0,5 6 1 0 0,1 4-49 0 0,3 6 0 0 0,-2 1 0 0 0,1 5 0 0 0,0 1-70 0 0,-1 1 1 0 0,-1 0-1 0 0,1 0 1 0 0,-1-2-148 0 0,-3-2 0 0 0,-3-1 1 0 0,0-3-1 0 0,0-3-363 0 0,-1-2 557 0 0,2-2 1 0 0,-4-2-1 0 0,3-3-299 0 0,-3-4 25 0 0,-3-3 3-282 0,-1-3 447-366 0,0-4 0 648 0,-4-7 125-558 0,-1-9 1 558 0,-2-2 0 0 0,-8-11 0 0 0,-1-2 25-228 0,-2-2 185 228 0,0-4 1 0 0,-3-2 0 0 0,3 0-67 0 0,-1-1 0 0 0,0-3 1 0 0,5 0-1 0 0,1 1-175 0 0,0 2 1 0 0,5 6 0 0 0,-2 1-1 0 0,1 4-188 0 0,2 4-44 0 0,1 3 0 0 0,7 7 0 0 0,2 7 113 0 0,3 10 0 0 0,3 8 1 0 0,-1 4-1 0 0,0 4 7 0 0,1 5 1 0 0,-1 3 0 0 0,2 4 0 0 0,0 0-75 0 0,-2 1-67 0 0,-2-3 1 0 0,1 3 0 0 0,-4-4-447 0 0,-2 1 434 0 0,3-4 0 0 0,-7-1 1 0 0,3-4-33 0 0,-3-3 128 0 0,0-5 0 0 0,0-1 31 0 0,0-3-85 0 0,-3-3 0 0 0,1-4 33-322 0,-5-5 20-86 0,2-4 1 408 0,-5-3 0 0 0,3-5 51-187 0,0-4-4 143 0,-3-3 0 44 0,2-5 0 0 0,-3-3 398 0 0,1-2-344 0 0,1-2 0 0 0,2-2 0 0 0,0-1 8 0 0,0 1 1 0 0,2-2 0 0 0,1 3 0 0 0,1 1 34 0 0,2 3-134 0 0,0 3 1 0 0,2 5-63 0 0,1 2 0 0 0,0 3-312 0 0,5 3 558 0 0,-1 10 0 0 0,1 9 1 0 0,-2 8-97 0 0,0 4-40 0 0,2 2 1 0 0,-1 6-1 0 0,1 1-67 0 0,-3 2 1 0 0,2 0 0 0 0,-2-1 0 0 0,1 0-208 0 0,-1-2 159 0 0,1-1 1 0 0,0-5-1 0 0,-2-3-276 0 0,1-3 1 0 0,0-3-533 0 0,-2-2 466 0 0,4-7 491 0 0,-5 1 0 0 0,-4-20 0 0 0,-4-4 326 0 0,-3-4-336 0 0,1 0 0 0 0,-2-4 0 0 0,3-2 109 0 0,-1 0 4 0 0,-4-7 1 0 0,6 3 0 0 0,-2-5 494 0 0,1 2-519 0 0,1 0 1 0 0,2 3 0 0 0,1 2-121 0 0,1 4 1 0 0,1 1-52 0 0,2 9-14 0 0,0 3 1 0 0,0 8 155 0 0,0 7 1 0 0,1 6 0 0 0,0 8-1 0 0,2 3-100 0 0,-2 3-50 0 0,3 3 1 0 0,-3 3 0 0 0,1-1-83 0 0,-1-2 149 0 0,-1-1 1 0 0,2-4 0 0 0,1-2 45 0 0,-2-2 0 0 0,2-3 11 0 0,-1-2-155 0 0,4-6 1 0 0,-5 0-369 0 0,4-10-452 0 0,-3-2 1 0 0,1-10 0 0 0,-3-2-149 0 0,0-1 0 0 0,0-5 0 0 0,0-2 0 0 0,0-1-43 0 0,0-4 0 0 0,0 2 0 0 0,0 0 1089 0 0,0-1 0 0 0,0 2 0 0 0,0-1 0 0 0</inkml:trace>
  <inkml:trace contextRef="#ctx0" brushRef="#br0" timeOffset="1300">345 696 12295 163795 48099,'-11'3'602'0'0,"2"0"358"-1079"0,2-3-309 1078 0,5-3 1 1 0,-7-2 146 0 0,4-7-444 0 0,-1 4 1 0 0,2-9 346 0 0,-1 3-320 0 0,0 4 0 0 0,1-4 318 0 0,-1 4-340 0 0,1 0 1 0 0,-3-3 351 0 0,0 0-476 0 0,0 6 1 0 0,0-6 211 0 0,0 6 70 0 0,0 4-101 0 0,3-7-211 0 0,-2 10-205 0 0,5-3 0 0 0,7 9 0 0 0,5 3-223 0 0,3 3 211 0 0,-2 2 0 0 0,1-2 0 0 0,-3 0-19 0 0,1 2-5 0 0,2 0 1 0 0,-4 1 76 0 0,2-4 0 0 0,1 3 2 0 0,2 2 72 0 0,-7-3-137 0 0,-1-6 63 0 0,-3-4 1 0 0,-3-4 428 0 0,-3-4-294 0 0,-4-2 0 0 0,-4-5 0 0 0,-1 0 247 0 0,0-3-342 0 0,-1 1 1 0 0,0-3 0 0 0,1 4 198 0 0,0 2-180 0 0,4-2 1 0 0,-2 4 146 0 0,3-2-237 0 0,3 5-59 0 0,1-3 0 0 0,4 8 0 0 0,5 1-202 0 0,5 4 182 0 0,2 3 1 0 0,2 5 0 0 0,-3-1 85 0 0,0 2-134 0 0,1 0 0 0 0,1 1-127 0 0,3 2 110 0 0,-6-4 0 0 0,3 2-149 0 0,-5-5 175 0 0,-1-1-206 0 0,2-1 597 0 0,-6-1-284 0 0,2-6 0 0 0,-7 4 376 0 0,-1-4-158 0 0,-2 0 0 0 0,-11-5-140 0 0,-1-4 1 0 0,2-2-1 0 0,-5-6 1 0 0,3 1 139 0 0,0 0-123 0 0,1 0 0 0 0,-2-1 63 0 0,4 1 251 0 0,2 3-272 0 0,1 3 121 0 0,6 6 0 0 0,2 2-158 0 0,7 4-96 0 0,0 2 1 0 0,8 3-1 0 0,-3 1-69 0 0,1 1 36 0 0,2-1 1 0 0,-4 4 0 0 0,1-2-78 0 0,0 1-93 0 0,3-3 1 0 0,-5 5-1 0 0,4-3-542 0 0,0 0 0 0 0,-1 0-228 0 0,0 1 0 0 0,0-2-144 0 0,1 3-599 0 0,-6-7-1515 0 0,1 1 3228 0 0,-7-3 0 0 0,3 1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0:29.50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742 278 12513 177555 43146,'-6'-4'2404'0'0,"0"1"-1607"0"0,3-3 1 0 0,1 2-261 0 0,-5-3 0 0 0,3 4 0 0 0,-3-4 1 0 0,-1 0 180 0 0,-1 1 0 0 0,-1-3 0 0 0,0 2 0 0 0,-1-1-77 0 0,1 1 1 0 0,-4-2 0 0 0,-1 4 0 0 0,-1-2-130 0 0,-2 0 1 0 0,2 1 0 0 0,0-2 0 0 0,0 2-246 0 0,0 2 1 0 0,2-3 0 0 0,-2 2 0 0 0,0 0-152 0 0,0-3 0 0 0,4 3 0 0 0,-1 0 1 0 0,4 2-20 0 0,2 0 0 0 0,4-2-279 0 0,-4 2-64 0 0,4 1 1 0 0,10 1-1 0 0,8 6 136 0 0,2 1 0 0 0,2 2 0 0 0,1 4 0 0 0,2 3 3 0 0,2 1 0 0 0,-1-3 0 0 0,3 0 0 0 0,-1-1-152 0 0,-2-2 0 0 0,-2-1 0 0 0,-3-1 0 0 0,-2-2 50 0 0,-1-1 1 0 0,-1-1 0 0 0,-4-1 1077 0 0,0 0-150 0 0,-4 0 1 0 0,-7-7 0 0 0,-8-3 0 0 0,-5-2-234 0 0,-2-2 1 0 0,-1 1 0 0 0,-5-1-1 0 0,-2-2-117 0 0,-3-1 1 0 0,-3-3 0 0 0,-2 2 0 0 0,-1-1-265 0 0,-2-2 0 0 0,-2 0 1 0 0,2-1-1 0 0,3 3-94 0 0,4 2 0 0 0,4 3 1 0 0,6 4-1 0 0,5 0-262 0 0,1 2 127 74 0,7 0 0-74 0,6 6 0 0 0,9 3 1 0 0,6 4-289 292 0,3 4 0-292 0,5 0 0 0 0,2 3 0 0 0,0 0-39 67 0,3 2 0-67 0,0-2 1 0 0,2-1-1 0 0,0 0-49 3 0,0 0 0-3 0,0 3 0 0 0,-1-3 1 0 0,-3-3 342 0 0,-3-3 0 0 0,-2 1 0 0 0,-3-3 0 0 0,0 1 16 0 0,-2 0 0 0 0,-8-5 697 0 0,1 2 0 0 0,-7-3 0 0 0,-3-1 208 0 0,-6 0 1 0 0,-7-4 0 0 0,-3 0 0 0 0,-2-2-283 0 0,-4-2 0 0 0,-5-2 1 0 0,-2-3-1 0 0,-3-1-209 0 0,-2 2 0 0 0,-5-3 0 0 0,1 0 0 0 0,-2 0-260 0 0,-1 0 0 0 0,5 2 0 0 0,4 2 1 0 0,5 1-14 0 0,2 0 0 0 0,4 1 0 0 0,5 1 0 0 0,1 1-403 0 0,6 4 1 0 0,7-1-1 0 0,9 5-62 0 0,6 2 0 0 0,9 3 1 0 0,3 4-1 0 0,3 1 96 13 0,4-1 1-13 0,0 1-1 0 0,4 2 1 0 0,0 1-48 13 0,-3-2 1-13 0,3 0 0 0 0,-2-2 0 0 0,-2-1 246 0 0,-3-2 1 0 0,-2 1 0 0 0,-5-3-1 0 0,-4-1 337 0 0,-2 1 1 0 0,-2-2 0 0 0,-5-2-1 0 0,-1 2 608 0 0,-1 0 1 0 0,-6-1-292 0 0,-1-5 1 0 0,-9 1 0 0 0,-8-5 0 0 0,-4-1-102 0 0,-3-1 1 0 0,-2-2-1 0 0,-6 1 1 0 0,-3 0-120 0 0,-2-1 0 0 0,-5 0 1 0 0,-1-2-1 0 0,-1 0-239 3 0,4 0 1-3 0,4 3 0 0 0,5 2 0 0 0,1 1-27 161 0,3-1 0-161 0,3 3 0 0 0,5 2 0 0 0,3 2 0 175 0,1 1 0-175 0,5-4 0 83 0,3 1 0-83 0,7 1-457 87 0,4 5 0-87 0,6-1 0 0 0,12 5 1 0 0,2 1-47 266 0,3 1 1-266 0,6 3 0 0 0,3 0-1 0 0,0 2 170 380 0,3-1 1-380 0,0-3 0 0 0,-1-2 0 0 0,-4-1 92 127 0,-2 1 1-127 0,-5-2 0 0 0,-3-1 0 0 0,-4 0 324 0 0,-2-3 1 0 0,-4 1-1 0 0,-3-1 400 0 0,-1 1 1 0 0,-5 1 0 0 0,-5-4 115 0 0,-6 0 0 0 0,-8-1 1 0 0,-3-2-1 0 0,-4-1-258 0 0,-3-2 0 0 0,-3 0 1 0 0,-7-2-1 0 0,-4 1-185 0 0,-2-1 0 0 0,-3 3 0 0 0,1-2 0 0 0,0 0-158 0 0,2 1 0 0 0,2-3 0 0 0,1 3 0 0 0,6-1 0 0 0,6 1 0 0 0,3 3 0 0 0,3-1 0 0 0,2-1 0 0 0,2 4-807 0 0,5-2 0 0 0,5 1 348 0 0,5 2 0 0 0,9 0 1 0 0,10 2-1 0 0,3 0 33 0 0,6 1 0 0 0,-1 4 0 0 0,4-2 0 0 0,4-1 184 3 0,0 1 0-3 0,5 2 0 0 0,-3-4 0 0 0,-1-1 55 230 0,-1 0 1-230 0,-7-1 0 0 0,-3 1 0 0 0,-2 1 278 208 0,-3 0 1-208 0,-6-2 0 0 0,-1-1 280 114 0,-1 0 1-114 0,-8 0 0 0 0,-5 0 330 207 0,-8 0 0-207 0,-4 0 1 0 0,-6-1-1 0 0,-5-2-300 155 0,-5 0 1-155 0,0-4 0 0 0,-9 3 0 0 0,-1-2-220 19 0,-1-2 1-19 0,-1 2 0 0 0,-1 0 0 0 0,2 1-118 0 0,3-1 1 0 0,2 3-1 0 0,8-3 1 0 0,4 1-72 0 0,5 3 1 0 0,3 1 0 0 0,6 0-545 0 0,2-3 76 0 0,2 3 1 0 0,13-2 0 0 0,5 5 0 0 0,4 2 94 0 0,5 2 1 0 0,10 0 0 0 0,2 2 0 0 0,5-1 209 84 0,2 1 1-84 0,1 0 0 0 0,2 0 0 0 0,1-1-23 312 0,-2 1 0-312 0,-2-3 0 0 0,-3 2 0 0 0,-5 0 179 59 0,-4-1 0-59 0,-4 2 1 0 0,-4-4-1 0 0,-2 1 453 1 0,-2 0 0-1 0,2 3 394 0 0,-6-1-513 0 0,-4-3 0 0 0,-9 1 0 0 0,-8-5 1 0 0,-4 0-145 0 0,-5 0 1 0 0,-7 0-1 0 0,-5-1 1 0 0,-4-3-79 0 0,-5-3 0 0 0,-2-2 0 0 0,-1-1 0 0 0,1-1-64 0 0,2 1 0 0 0,3 1 1 0 0,5 1-1 0 0,2 1-181 0 0,4-1 0 0 0,7 4 0 0 0,5-1 0 0 0,2 2-1934 0 0,3-1-2004 0 0,5 1 2134 0 0,-2 3 0 0 0,4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28:23.873"/>
    </inkml:context>
    <inkml:brush xml:id="br0">
      <inkml:brushProperty name="width" value="0.35" units="cm"/>
      <inkml:brushProperty name="height" value="2.1" units="cm"/>
      <inkml:brushProperty name="inkEffects" value="pencil"/>
    </inkml:brush>
    <inkml:brush xml:id="br1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11940 3631 12269 196951 48788,'0'-33'2232'0'0,"0"-1"-1498"0"0,0 6-493 0 0,-10-24 0 0 0,8 5 0 0 0,-5-12 0 0 0,2 4 69 0 0,-2-2 0 0 0,5 1 0 0 0,-6-6 1 0 0,6-4-69 0 0,2 0 1 0 0,0 0 0 0 0,0 2 0 0 0,0-2-91 0 0,0-5 0 0 0,0 4 0 0 0,0-4 0 0 0,0 5-117 0 0,0 2 0 0 0,0 1 0 0 0,-2-1 0 0 0,-3 0-55 0 0,-2 0 1 0 0,0 7 0 0 0,7 3 0 0 0,0-1-44 533 0,0 1 1-533 0,0 7 0 0 0,0-3-47 895 0,0 5 512-247 0,0 3-172-265 0,0 9 1-383 0,0 23-1 0 0,0 24-15 186 0,0 17 1-186 0,0 9-1 0 0,0 3 1 0 0,0 2-65 17 0,0 4 1-17 0,0 3 0 0 0,0 10 0 0 0,0-1-83 0 0,0 6 0 0 0,0 11 1 0 0,0 2-1 0 0,0 7-104 0 0,0 6 0 0 0,0-43 1 0 0,0 1-1 0 0,0 49-107 0 0,0-48 0 0 0,0 0 120 0 0,0 45 0 0 0,2-3 1 0 0,3-11-1 0 0,2-3-143 0 0,-2-2 1 0 0,-1-9 0 0 0,1 2 0 0 0,5-5 101 0 0,1-2 0 0 0,-6-7 1 0 0,5-3-1 0 0,-3-2 112 0 0,0-4 0 0 0,0-4 153 0 0,-7-1 184 0 0,9-10 162 0 0,-6-2-272 0 0,6-10-170 0 0,-9-9 1 0 0,0-10-13 0 0,0-23 1 0 0,-7-14 0 0 0,0-29 4 0 0,2 0 1 0 0,3 5 0 0 0,2-5 0 0 0,0-12 169 0 0,0-11-192 0 0,0-1 0 0 0,0 38 0 0 0,0-1 0 0 0,0-44 1 0 0,0 0 72 0 0,0 1 0 0 0,0-6 1 0 0,0 8-1 0 0,0 5-61 0 0,0 6 1 0 0,0 1 0 0 0,0 7-42 0 0,0-3 1 0 0,0 7-1 0 0,-2 1 1 0 0,-3 6-57 0 0,-2 6 0 0 0,0-1 1 0 0,7-5-1 0 0,0 6 1 0 0,0 6-148 0 0,0 5 0 0 0,0-7 61 0 0,0-5 1 0 0,0 12 370 0 0,0 3-239 19 0,0 4 262 287 0,0 14-169 115 0,0-4 0-421 0,0 37 0 0 0,0 6-52 235 0,0 15 0-235 0,0 13 1 0 0,0 7-1 0 0,0 6 0 0 0,0 6-23 4 0,0 2 1-4 0,0 7-1 0 0,0 2 1 0 0,0 3-72 0 0,0 4 1 0 0,0 12 0 0 0,0 7 0 0 0,-1-47 0 0 0,-1 1-30 0 0,-1-1 1 0 0,-1 2-1 0 0,3 3 1 0 0,0-1 0 0 0,-4 0-1 0 0,0 0 1 0 0,2-3-1 0 0,-1 0-77 0 0,1-2 0 0 0,-1 0 0 0 0,-3 39 0 0 0,7 2-3 0 0,0-5 1 0 0,0-4-1 0 0,0-3 1 0 0,0-4-84-22 0,0-3 167-433 0,0-11 0 455 0,7-3 1 0 0,3-9-1 0 0,-1-3 20-385 0,1-2 0 385 0,-1-3 0 0 0,-4 1 0 0 0,2 0-6-290 0,-2-1 0 290 0,-1-6 1 0 0,1-1-117-290 0,2 3 49 58 0,0-7 0 232 0,-7-8 114-151 0,0-23 1 151 0,0-28-1 0 0,0-31 111-29 0,0 0 1 29 0,-7-3-1 0 0,0-6 1 0 0,2-6 13-91 0,3-1 0 91 0,2-3 0 0 0,0-8 0 0 0,0-1 60-82 0,0-5 1 82 0,0 4 0 0 0,0-6-1 0 0,0 1-129 0 0,0 1 0 0 0,0-7 0 0 0,0 4 0 0 0,0 1-133 0 0,0-1 1 0 0,0-4 0 0 0,0 7-1 0 0,0 4-13 0 0,0 8 1 0 0,0-1 0 0 0,0 10-1 0 0,0 3 19 0 0,0 2 1 0 0,0 9-1 0 0,0 2 1 0 0,0 1-18 0 0,0 0 1 0 0,0 4 72 0 0,0-7 0 0 0,0 10 294 342 0,0-3-226-115 0,0 24 0-227 0,0 5 33 24 0,0 28 0-24 0,0 17 0 0 0,0 25 16 371 0,0-1 0-371 0,7-1 0 0 0,0 3-123 230 0,-2 6 0-230 0,-3 6 0 0 0,-2 4 1 0 0,0 5-1 0 0,0 9-16 2 0,0 10 0-2 0,0 5 0 0 0,0-44 0 0 0,0 0 0 0 0,0 48-35 0 0,0-48 0 0 0,0 0 0 0 0,0-1 0 0 0,0 1 0 0 0,0 49 0 0 0,0-8-12 0 0,0-5 0 0 0,-7-2 1 0 0,0 1-1 0 0,2-1 43 0 0,3 0 0 0 0,2-7 0 0 0,0-3 0 0 0,0-1 30 0 0,0-6 1 0 0,0-9 0 0 0,0-4 0 0 0,0-3 5 0 0,0-5 1 0 0,0-2 0 0 0,2 0-72 0 0,5 5 0 0 0,-4-10-99 0 0,4 10 0 0 0,-5-10-775 0 0,-2 9-1752 0 0,0-23-2562 0 0,0-7 5242-59 0,0-56 0 59 0,-9 8 0 0 0,-3-32 0 0 0</inkml:trace>
  <inkml:trace contextRef="#ctx0" brushRef="#br0" timeOffset="1102">11961 779 12369 198055 46261,'-33'-10'2089'0'0,"2"8"-535"4020"0,19-17 1-4020 0,-14 5-183 171 0,5-15 0-171 0,2 3-736 343 0,5-9 0-343 0,9 14-309 1973 0,-2-8 1-1973 0,7 15-108 1365 0,7-14 1-1365 0,0 16-397 1054 0,14-9 0-1054 0,-2 6-98 573 0,17 1 0-573 0,-15 5 633 671 0,8 9-75-348 0,-11 0 1-323 0,16 19 157 786 0,-6 9 1-786 0,-14-4 794 570 0,0 4-251-563 0,-9-9-451-7 0,-5 21 0 0 0,-5-23 59 0 0,-9 4 0 0 0,-2-14-39 0 0,-20 0-295 0-3,10-4 1 0 1,0-3 661 0-373,5 0-590 0-12,-5 0 1 0 1,-12-19-672 0 101,10-10 0 0 0,9-1-200 0 72,19-6 0 0 1,0 15 1 0 87,0-7 1 0 0,11 9-176 0 110,11-10 754 23 15,-10 15-82 55 0,25 5 1-78 0,-27 9 447 133 0,18 0 1-133 0,-14 11 52 165 0,15 11 0-165 0,-20-6 748 67 0,5 13-566 758 0,-9-10 0-825 0,-10 16-217 497 0,-9-14 333-497 0,10-4-553 0 0,-25-8-205 0 0,8-6 0 0 0,-5 4 0 0-108,-10-14 0 0-166,10 4 0 0 134,-4-25 0 0 0,15 18 0 0-79,1-18-785 0 208,10 19 0 0 0,-1-24-88 0 11,19 18 1 0-1,10-6 333 0 1,18 14 488 0 0,-9 0 0 0 0,0 7 579 0 0,-4 0-26 18 0,-15 9 463 435 0,24 3 38-20 0,-33 19-524-200-54,13-7 0-233-1,-22 11-479 22-72,-10-14 0-22 0,-3 3 0 0 127,-18-17 0 0 0,13 0 0 0-90,-6-7 0 0-321,9 0-2842 0 233,-12-19-744 0 178,19-4 0 0 0,8-11-2714 0 0,18 6 6300 0 0,-9 14 0 0 0,23-5 0 0 0,-16 7 0 0 0</inkml:trace>
  <inkml:trace contextRef="#ctx0" brushRef="#br1" timeOffset="101579.81">1511 658 13781 261655 27674,'19'-27'-292'0'0,"4"4"0"0"0,4 4 1 0 0,9 3-1 0 0,5 3 26 0 0,5 1 1 0 0,11 9-1 0 0,7-5 1 0 0,3 2 251 0 0,2 0 1 0 0,6 1 0 0 0,2 5 0 0 0,0 2-27 0 0,0 3 1 0 0,3-1-1 0 0,-3 6 1 0 0,2-1 46 0 0,4 1 0 0 0,1 0 0 0 0,5 3 1 0 0,1-3-18 0 0,2-3 1 0 0,6 5 0 0 0,-4-5 0 0 0,0 1 40 0 0,1 0 0 0 0,-46-2 0 0 0,1-1 0 0 0,47 1 0 0 0,1 0 72 0 0,0 2 0 0 0,-6-6 0 0 0,4 3 1 0 0,-2-3-20 0 0,-4-2 0 0 0,-1 0 0 0 0,-5 0 0 0 0,-1 0-5 0 0,-2 0 1 0 0,-14 0 0 0 0,0 0 0 0 0,-5 2-43 0 0,-7 4 0 0 0,-9-4-54 0 0,-5 4 159 0 0,-12-4 1 0 0,-22-2 0 0 0,-20-2-1 0 0,-20-2-214 0 0,-17-2 1 0 0,-11 0 0 0 0,-16 6 0 0 0,-12 0 57 0 0,39 0 1 0 0,-1 0 0 0 0,-4 0 0 0 0,-2 0 0 0 0,-4-1 0 0 0,-1 0 0 0 0,-1 0 0 0 0,-1-2-9 0 0,-2 1 1 0 0,0-1 0 0 0,-2-1-1 0 0,-1 2 1 0 0,0 2 0 0 0,0 0-1 0 0,0 0 1 0 0,0 0 6 0 0,0 0 0 0 0,-1 0 1 0 0,1-1-1 0 0,0 0 0 0 0,1-1 1 0 0,0 0-1 0 0,0-1 0 0 0,1 0 32 0 0,1 1 0 0 0,-1 1 0 0 0,2-1 0 0 0,0 2 0 0 0,-2 0 0 0 0,1 0 0 0 0,3 0 0 0 0,-1 0-4 0 0,3 0 1 0 0,-1 0 0 0 0,5 0-1 0 0,1 0 1 0 0,1 0 0 0 0,1 0 0 0 0,0 0-1 0 0,0 0-7 0 0,-1 0 1 0 0,0 0-1 0 0,-43 0 1 0 0,0 0-1 0 0,8 0-16 0 0,4 0 1 0 0,1 0 0 0 0,4 0 0 0 0,7 0-28 0 0,2 0 1 0 0,11-2 0 0 0,3-2 0 0 0,6-2-64 0 0,6 2 0 0 0,4 2 96 0 0,7 2-41 0 0,9 0 1 0 0,14 0 0 0 0,22-2-36 0 0,17-3 1 0 0,17 3-1 0 0,4-4 1 0 0,9 2 100 0 0,13-2 1 0 0,3 4 0 0 0,13-5 0 0 0,10 1-18 0 0,-43 3 1 0 0,0 0-1 0 0,0-3 1 0 0,1 1-1 0 0,4 1 1 0 0,0 2-1 0 0,0-1 1 0 0,1 0-18 0 0,0-1 0 0 0,1 0 0 0 0,3 3 0 0 0,1 1 0 0 0,-1-3 0 0 0,1 0 0 0 0,-1 1 0 0 0,0 0-2 0 0,2-1 1 0 0,-1 0 0 0 0,-2 2-1 0 0,-1 0 1 0 0,3-1 0 0 0,-1-1-1 0 0,-1 1 1 0 0,1 0-11 0 0,1-1 1 0 0,-1 0-1 0 0,-4 2 1 0 0,-1 0-1 0 0,2-2 1 0 0,-1 0-1 0 0,-3 1 1 0 0,-1 0 1 0 0,-3-1 1 0 0,-2 1 0 0 0,2 1 0 0 0,-2 0 0 0 0,40-5-1 0 0,-5 2 34 0 0,-8-2 1 0 0,-8 4 0 0 0,-6-3-1 0 0,-7 3 12 0 0,-8 2 0 0 0,-7-2 7 0 0,-13-4 0 0 0,-6 2-49 0 0,-17-7 0 0 0,-9 7 1 0 0,-21-2-1 0 0,-11 2-50 0 0,-14-2 1 0 0,-10 5-1 0 0,-11-5 1 0 0,-4 4 20 0 0,-5 2 1 0 0,-11-6 0 0 0,-5 0 0 0 0,-4 2 44 0 0,48 3 1 0 0,-1 1 0 0 0,-4-1 0 0 0,0 0 0 0 0,2-1 0 0 0,-1 0-1 0 0,0-1 1 0 0,0 0-2 0 0,1 1 1 0 0,-1 0-1 0 0,-5 1 1 0 0,-1 0-1 0 0,2 1 1 0 0,-1 0-1 0 0,0 0 1 0 0,-1 0 16 0 0,0 0 1 0 0,1 0 0 0 0,1 0 0 0 0,1 0 0 0 0,0 0-1 0 0,1 0 1 0 0,0 0 0 0 0,0 0-9 0 0,0 1 1 0 0,-1-2 0 0 0,3-1-1 0 0,1-2 1 0 0,1 2 0 0 0,0-1 0 0 0,3 0-1 0 0,0 0 1 0 0,-47-5 1 0 0,8 6 0 0 0,-2-5 0 0 0,3 1 3 0 0,3 0 1 0 0,-1-2 0 0 0,1 5-1 0 0,1-3-7 0 0,5 2 1 0 0,-1 2-1 0 0,10 0 1 0 0,4-2-3 0 0,-1-1 1 0 0,3-1 0 0 0,2 6-1 0 0,7 0-7 0 0,8 0 0 0 0,-2 0 1 0 0,4 0 1 0 0,4 0-20 0 0,1 0-34 0 0,20 0 0 0 0,17 6 0 0 0,27-1 75 0 0,16-1 0 0 0,11-2 0 0 0,7-2 0 0 0,7 0 38 0 0,3 0 0 0 0,16 0 0 0 0,7 0 1 0 0,8 0-50 0 0,-45 0 0 0 0,0 0 0 0 0,0 0 0 0 0,1 0 0 0 0,-1 0 0 0 0,0 0 0 0 0,1 0 0 0 0,1 0-4 0 0,3 0 1 0 0,0 0 0 0 0,1 0-1 0 0,1 0 1 0 0,0 1 0 0 0,1 0 0 0 0,0 1-1 0 0,1 0-2 0 0,1 1 1 0 0,1 0 0 0 0,-2 0 0 0 0,1-1 0 0 0,3-1 0 0 0,0-2 0 0 0,1 1 0 0 0,1 0-8 0 0,0 0 1 0 0,0 0 0 0 0,1 0-1 0 0,0 0 1 0 0,1 0 0 0 0,-1 0 0 0 0,0 0-1 0 0,0 0 5 0 0,0 0 1 0 0,0 0-1 0 0,1 0 1 0 0,-1 0-1 0 0,0 0 1 0 0,0-2 0 0 0,0 1-1 0 0,-1-1 2 0 0,-2-1 0 0 0,0 0 0 0 0,2-1 0 0 0,-1 0 0 0 0,-3 2 0 0 0,0 0 0 0 0,1-1 0 0 0,-1 1 1 0 0,1 0 1 0 0,-1 0 0 0 0,-3-2 0 0 0,-1 0 0 0 0,-3 1-1 0 0,-1 0 1 0 0,1 0 0 0 0,0 0-2 0 0,0-1 0 0 0,-1 1 0 0 0,-3 2 1 0 0,0 0-1 0 0,-1-3 0 0 0,-1 0 1 0 0,46-2-2 0 0,-3 1 0 0 0,-6-3 0 0 0,4 4 0 0 0,-3-4-6 0 0,-3-1 1 0 0,-7 3 0 0 0,-4-4 0 0 0,-4 1 1 0 0,-2-1 1 0 0,-2 4 0 0 0,-3-3 0 0 0,-5-1 3 0 0,1 1 1 0 0,-6 3-1 0 0,3-4 1 0 0,-3 1 0 0 0,-2-1 1 0 0,2 0-1 0 0,0-3 1 0 0,-1 3 18 0 0,-3 3 0 0 0,-7-5 0 0 0,1 5 0 0 0,-2-1 30 0 0,-3 0 0 0 0,-3-3 1 0 0,1 5-11 0 0,3 2 0 0 0,-9-4 0 0 0,5 3-46 0 0,3 1 0 0 0,-9 2 3 0 0,11 2 0 0 0,-1 0-9 0 0,12 0 0 0 0,0 0 6 0 0,0 0 1 0 0,-2 2-1 0 0,-4 2 3 0 0,-6 1 1 0 0,-7 1 3 0 0,1-6 0 0 0,1 2 0 0 0,7 2 0 0 0,-7 2 0 0 0,1-1 0 0 0,5-5-93 0 0,-1 0 123 0 0,-13 0 36 0 0,-2 0 0 0 0,-19 0-57 0 0,-12 0 1 0 0,-11 0-1 0 0,-18 0 1 0 0,-1 0 3 0 0,-5 0 1 0 0,-11 2 0 0 0,-11 2 0 0 0,-8 2-3 0 0,-10-2 0 0 0,-2 3 0 0 0,-15 1 1 0 0,48-3-1 0 0,-1 0-13 0 0,-3 1 1 0 0,0 1 0 0 0,1-2 0 0 0,-2 0 0 0 0,-3 0 0 0 0,-1 1 0 0 0,-2 1 0 0 0,-1 0-1 0 0,-3 0 0 0 0,0 1 0 0 0,-5 0 0 0 0,-1 0 0 0 0,-1-1 0 0 0,0 1 0 0 0,0-1 0 0 0,-2-1-20 0 0,-2 1 1 0 0,-2 0 0 0 0,-1 3-1 0 0,-1-1 1 0 0,0-3 0 0 0,1 0 0 0 0,-2 1-1 0 0,0 1 10 0 0,1 0 0 0 0,1 1 1 0 0,-4 0-1 0 0,0-1 0 0 0,1 1 1 0 0,-1 0-1 0 0,0-1 0 0 0,-1-1 18 0 0,0-1 0 0 0,1 0 1 0 0,4 1-1 0 0,0 1 1 0 0,-1-2-1 0 0,1 0 1 0 0,1 0-1 0 0,0 1 28 0 0,0-1 1 0 0,-1 0-1 0 0,-3 1 1 0 0,0 1-1 0 0,3-2 1 0 0,1-1-1 0 0,1 3 1 0 0,2 0 0 0 0,1 0 1 0 0,0 1 0 0 0,-2-1-1 0 0,0-1 1 0 0,3 0 0 0 0,0 0 0 0 0,1-1-1 0 0,0-1-22 0 0,3 2 1 0 0,0 0 0 0 0,1-2 0 0 0,1 0-1 0 0,-2 0 1 0 0,0 1 0 0 0,0 1 0 0 0,1 0-9 0 0,2 0 1 0 0,0 1-1 0 0,1-2 1 0 0,1-1 0 0 0,5 0-1 0 0,1 0 1 0 0,3 0-1 0 0,0 0 3 0 0,-43 4 1 0 0,12-5-1 0 0,11 2 1 0 0,13-4 246-249 0,13-2-312 103 0,14 0 0 146 0,18 0-27-7 0,22 0 0 7 0,9 6 1 0 0,28-1-1 0 0,4-1 111-233 0,12-2 0 233 0,3 0 0 0 0,18 2 0 0 0,6 2-22-99 0,13-3 1 99 0,-44-1-1 0 0,3-2 1 0 0,7 0 0 0 0,1 0-1 0 0,2 0 1 0 0,0 0-1 0 0,1 0 0 0 0,1 0 0 0 0,9 0 0 0 0,1 0 0 0 0,-1 0 0 0 0,0 0 0 0 0,5 0 0 0 0,1 0 3 0 0,2 0 0 0 0,1 0 1 0 0,3 0-1 0 0,1 0 1 0 0,0 0-1 0 0,0 0 0 0 0,1 0 1 0 0,1 0-12 0 0,-1 1 0 0 0,0-2 1 0 0,0-1-1 0 0,1-1 0 0 0,1 0 1 0 0,0 0-1 0 0,-2 1 1 0 0,-2 0-2 0 0,-3 1 1 0 0,-1 0-1 0 0,4 1 1 0 0,-1 0-1 0 0,-2 0 1 0 0,-1 0-1 0 0,1 0 1 0 0,1 0 1 0 0,0 0 1 0 0,-1 0-1 0 0,-5 0 1 0 0,-1 0-1 0 0,-1 0 1 0 0,0 0-1 0 0,-2 0 1 0 0,1 0-24 0 0,3 0 1 0 0,-1 0-1 0 0,-2 0 1 0 0,-2 0 0 0 0,0 0-1 0 0,0 0 1 0 0,-3 0 0 0 0,0 0-7 0 0,-3 0 0 0 0,0 0 0 0 0,-1 0 0 0 0,0 0 0 0 0,-1 0 0 0 0,1 0 0 0 0,-2 0 0 0 0,0 0 20 0 0,-2 0 0 0 0,1 0 1 0 0,-1 0-1 0 0,0 0 0 0 0,-4 0 1 0 0,-1 0-1 0 0,-3 0 0 0 0,-1 0-8 0 0,-2 0 0 0 0,-2 0 0 0 0,0 0 0 0 0,-2 0 0 0 0,35 0 0 0 0,-9 0-18 0 0,-10 0 0 0 0,-7 0 0 0 0,-10 0-11 0 0,-4 0 0 0 0,-6 2-50 0 0,-11 4 0 0 0,-17-4 97 0 0,-24 3 0 0 0,-15-3 0 0 0,-29-2 1 0 0,-5 0-1 0 0,-8 0 1 0 0,-20 6 0 0 0,-5 0 0 0 0,42-4-1 0 0,-1 0 20 0 0,-5-1 0 0 0,0 0 1 0 0,-2-1-1 0 0,-1 0 1 0 0,-3 0-1 0 0,0 0 0 0 0,-5 0 1 0 0,-1 0 14 0 0,-3 0 0 0 0,-2 0 1 0 0,-4 0-1 0 0,-1 0 0 0 0,-1 0 1 0 0,0 0-1 0 0,1 0 1 0 0,-1 0-8 0 0,-1 0 0 0 0,1 0 1 0 0,0 0-1 0 0,0 0 1 0 0,-4 0-1 0 0,-1 0 1 0 0,-2 0-1 0 0,-1 0-7 0 0,-1 0 1 0 0,0 0 0 0 0,0 0 0 0 0,1 0 0 0 0,-1 0 0 0 0,0 0-1 0 0,0 0 1 0 0,1 0 1 0 0,0 0 1 0 0,1 0 0 0 0,3 0 0 0 0,-1 2 0 0 0,-3-1-1 0 0,-1 1 1 0 0,4 2 0 0 0,-1 0 3 0 0,4 1 1 0 0,-1 0 0 0 0,1-3-1 0 0,-1 1 1 0 0,2 3 0 0 0,1 0-1 0 0,-3 0 1 0 0,1 1 2 0 0,1 1 0 0 0,0 0 1 0 0,2 0-1 0 0,1 1 1 0 0,2 0-1 0 0,0-1 0 0 0,1 1 1 0 0,0 0-25 0 0,1-1 1 0 0,0 1-1 0 0,7 0 1 0 0,0 1-1 0 0,-1 0 1 0 0,0 1-1 0 0,1 1 1 0 0,1 1-16 0 0,1 1 1 0 0,1-1-1 0 0,3-2 1 0 0,2-1-1 0 0,2 2 1 0 0,2-1 0 0 0,1-1-1 0 0,1 0-28 0 0,2-2 0 0 0,2 1 1 0 0,-39 8-1 0 0,16 0 1 0 0,10-1-35-23 0,11-5 35-338 0,8 5 1 361 0,25-9 0 0 0,19 5 33-274 0,27-6 1 274 0,19-4 0 0 0,11-2 0 0 0,11 0 46-12 0,10 0 0 12 0,17 0 0 0 0,-40 0 0 0 0,1 0 0 0 0,0-1 0 0 0,1 0-37 0 0,2-2 1 0 0,0 0 0 0 0,-1 2 0 0 0,1 0-1 0 0,3-2 1 0 0,3 0 0 0 0,3 2 0 0 0,2 0-4 0 0,1 2 0 0 0,2-2 0 0 0,4-1 0 0 0,0-1 0 0 0,-2 0 0 0 0,0 0 0 0 0,3 1 0 0 0,1 0-5 0 0,4 1 0 0 0,1 0 0 0 0,0 1 0 0 0,-1 0 0 0 0,7 0 1 0 0,1 0-1 0 0,-1 0 0 0 0,1 0-9 0 0,1 0 0 0 0,0 0 0 0 0,2 0 0 0 0,0 0 0 0 0,2 0 0 0 0,-1 0 0 0 0,0 0 0 0 0,0 0-10 0 0,0 0 1 0 0,0 0 0 0 0,3 0-1 0 0,0 0 1 0 0,-1 0 0 0 0,0 0-1 0 0,-1 0 1 0 0,-2 0 12 0 0,0 0 1 0 0,-1 0-1 0 0,-2 0 1 0 0,0 0 0 0 0,3 0-1 0 0,-1 0 1 0 0,-2 0 0 0 0,0 0-3 0 0,0 0 1 0 0,-1 0 0 0 0,-2 0 0 0 0,-1 0 0 0 0,-2 0 0 0 0,1 0 0 0 0,1 1 0 0 0,1 0 0 0 0,-1 2 1 0 0,0 0-1 0 0,-3-2 1 0 0,0 0 0 0 0,-2 2-1 0 0,-1-1 1 0 0,-1 0 0 0 0,-1-2-6 0 0,-1 0 0 0 0,0 0 0 0 0,0 0 0 0 0,0 0 1 0 0,-7 0-1 0 0,-2 0 0 0 0,-2 0 0 0 0,-1 0-5 58 0,-4 0 1-58 0,0 0 0 0 0,-2 0-1 0 0,-2 0 1 0 0,-7 0 0 0 0,-1 0-1 0 0,47 0-20 541 0,-11 0 1-541 0,-11 0-1 0 0,-17 0 1 0 0,-12 0-88 415 0,-8 0 103-399 0,-19 0 1-16 0,-7 0-1 0 0,-24 0 1 0 0,-13 0-43 0 0,-11 0 0 0 0,-16 0 1 0 0,-15 0-1 0 0,-12-2 52 0 0,-13-3 1 0 0,39 4 0 0 0,-2 0-1 0 0,-2-2 1 0 0,-1 0 0 0 0,-3 2 0 0 0,-1 0 10 0 0,-4 1 1 0 0,-1 0-1 0 0,-2 0 1 0 0,-2 0 0 0 0,-7-1-1 0 0,-2 0 1 0 0,0-1-1 0 0,-1 0 9 0 0,-2 0 0 0 0,-1-1 1 0 0,-2-1-1 0 0,-1 2 0 0 0,-2 1 1 0 0,-1 2-1 0 0,-2-1 0 0 0,0 0 23 0 0,-2 0 0 0 0,0 0 0 0 0,-2 1 0 0 0,-1 0 0 0 0,1 0 1 0 0,-2 2-1 0 0,0 0 0 0 0,-2 1-18 0 0,34-1 1 0 0,-1 0 0 0 0,1 1 0 0 0,-33 1 0 0 0,0 1-1 0 0,32 0 1 0 0,-1 0 0 0 0,1 0 0 0 0,0-1 0 0 0,-1 0-1 0 0,1 0-4 0 0,-32 1 0 0 0,0 0 1 0 0,4 3-1 0 0,0 1 0 0 0,-3-3 1 0 0,0-1-1 0 0,3 1 1 0 0,0 0-1 0 0,2 0 1 0 0,1 1 0 0 0,2 0-1 0 0,0-1 1 0 0,4 2 0 0 0,1 0 0 0 0,2-1-1 0 0,0 1 4 0 0,5 0 0 0 0,1-1 0 0 0,2 0 1 0 0,2 0-1 0 0,4-1 0 0 0,1-1 1 0 0,2 0-1 0 0,0 0-5 0 0,2 0 1 0 0,1 1-1 0 0,3 0 1 0 0,1 1 0 0 0,3 1-1 0 0,0 0 1 0 0,5-1 0 0 0,1-1-11 0 0,-46 5 1 0 0,5 3 0 0 0,11-5 0 0 0,5 1-10 0 0,4 1 1 0 0,5-3-1 0 0,7 5 1 0 0,9-5-15 0 0,6-1 0 0 0,11 0-39 0 0,10-2 0 0 0,9-3 1 0 0,14 7 51 0 0,18-2 1 0 0,26-3-1 0 0,15-5 1 0 0,12 0 55 0 0,10 0 0 0 0,17 0 1 0 0,-45 0-1 0 0,0 0 0 0 0,3 0 1 0 0,1 0-34 0 0,4 0 1 0 0,1 0-1 0 0,-1 0 1 0 0,1 0-1 0 0,4 0 1 0 0,1 0-1 0 0,0 0 1 0 0,0 0-7 0 0,1 0 0 0 0,1 0 0 0 0,6 0 1 0 0,1 0-1 0 0,3 1 0 0 0,0-2 0 0 0,2 1 1 0 0,-1-2-1 0 0,2 0 1 0 0,0-1-1 0 0,1 2 1 0 0,1 0-1 0 0,-2-2 1 0 0,1 0 0 0 0,2 2-1 0 0,1 0-14 0 0,4 1 0 0 0,1 0 0 0 0,-1 0 0 0 0,0 0 0 0 0,2 0 0 0 0,-1 0 0 0 0,0 0 0 0 0,0 0 4 0 0,1 0 1 0 0,-1 0 0 0 0,-2 0 0 0 0,-1 0-1 0 0,0 0 1 0 0,1 0 0 0 0,-4 0 0 0 0,1 0 3 0 0,-2 0 1 0 0,-1 0 0 0 0,-5 0 0 0 0,-1 0-1 0 0,3 1 1 0 0,0 0 0 0 0,-1 1 0 0 0,-1 0-5 0 0,-2 1 1 0 0,0 0 0 0 0,1 1 0 0 0,0-1 0 0 0,-5-1-1 0 0,0 0 1 0 0,0 2 0 0 0,0 0-6 0 0,1 1 1 0 0,0-1 0 0 0,-5-1 0 0 0,-1 0 0 0 0,2 2-1 0 0,0 0 1 0 0,-2 0 0 0 0,1-1-7 0 0,-3 1 1 0 0,0 0 0 0 0,-2-2 0 0 0,-1 0-1 0 0,-3 2 1 0 0,-1 1 0 0 0,0 0 0 0 0,0 0 4 0 0,-5-1 0 0 0,-1-1 1 0 0,46 6-1 0 0,-13-6 1 0 0,-5 4 9 13 0,-5 1 1-13 0,-13-3-1 0 0,-10 4 1 0 0,-10-3 19 233 0,-5-3 1-233 0,-11 0-73 37 0,-2 2 1-37 0,-19-4 58 0 0,-16 3 1 0 0,-16-3-1 0 0,-29-2 1 0 0,-7-2-38 12 0,-12-3 0-12 0,-17 3 0 0 0,40-2 0 0 0,0 0 1 0 0,-4 1-1 0 0,-2 0 4 11 0,0 1 0-11 0,-3-1 0 0 0,-6-4 1 0 0,-2 0-1 0 0,-2 2 0 0 0,0 0 0 0 0,-3 0 1 0 0,0-1 19 0 0,-1 0 1 0 0,0 0 0 0 0,-1 1 0 0 0,0-1 0 0 0,-3-2 0 0 0,-1 1 0 0 0,-1 0 0 0 0,0 0 2 0 0,1 1 0 0 0,1 1 0 0 0,-1 0 1 0 0,0 0-1 0 0,1-2 0 0 0,-1 0 1 0 0,-1 2-1 0 0,0 1 26 0 0,1 0 0 0 0,1 0 0 0 0,0-2 1 0 0,0 1-1 0 0,2 1 0 0 0,1 2 0 0 0,-1 0 1 0 0,0 0 9 0 0,-1 1 1 0 0,0 0 0 0 0,5 1 0 0 0,0 0 0 0 0,-4 0-1 0 0,-1 0 1 0 0,1 0 0 0 0,0 0-17 0 0,0 0 0 0 0,0 0 0 0 0,1 0 0 0 0,0 0 0 0 0,0 0 0 0 0,-1 0 0 0 0,-2 1 0 0 0,0 0-20 0 0,0 2 1 0 0,1 0 0 0 0,2 0 0 0 0,2 1 0 0 0,1 3 0 0 0,2 0 0 0 0,0-1 0 0 0,1-1 0 0 0,1 2 1 0 0,0 0-1 0 0,2 0 1 0 0,1 1-1 0 0,1 1 1 0 0,0 0 0 0 0,0-1-1 0 0,1-1-6 0 0,1-1 0 0 0,1-1 0 0 0,3 3 0 0 0,1 0 0 0 0,1-2 0 0 0,0-1 0 0 0,2 3 0 0 0,-1 0-30 0 0,2 1 1 0 0,0-1-1 0 0,-44 4 1 0 0,8-3 0 0 0,8 1 24 0 0,7-1 1 0 0,7-3 0 0 0,9 4-1 0 0,9-3 15 0 0,6-3 1 0 0,3 0-177 0 0,7 2 116 0 0,-1 4 1 0 0,20 11 0 0 0,15-2-1 0 0,19-6 36 0 0,12-3 1 0 0,15-2-1 0 0,11-5 1 0 0,18 3 62 0 0,14-2 0 0 0,9-2 0 0 0,-43-2 0 0 0,1 0 1 0 0,5 0-1 0 0,1 0-18 0 0,6 0 0 0 0,1 0 0 0 0,4 0 0 0 0,2 0 0 0 0,4 0 0 0 0,1 0 0 0 0,1 0 0 0 0,-1 0-7 0 0,0 0 1 0 0,0 0-1 0 0,5-1 1 0 0,1 0-1 0 0,0-1 1 0 0,1 0-1 0 0,0-1 1 0 0,1 0-12 0 0,-1 1 1 0 0,1 1 0 0 0,-3 0-1 0 0,1 0 1 0 0,-1 0 0 0 0,1 0-1 0 0,-1-1 1 0 0,1 0-10 0 0,1-1 1 0 0,0 0-1 0 0,-1 0 1 0 0,-1 0-1 0 0,-2 2 1 0 0,0 0-1 0 0,-2 0 1 0 0,-1-1-3 0 0,-3-1 0 0 0,0 0 0 0 0,3-1 1 0 0,1 0-1 0 0,-3 2 0 0 0,0 0 1 0 0,0-1-1 0 0,-1 1 4 0 0,-1-1 1 0 0,0 2 0 0 0,0 0 0 0 0,0 0 0 0 0,-3 0 0 0 0,0 0 0 0 0,0-1 0 0 0,0 0-6 0 0,0-1 1 0 0,0 0 0 0 0,-1 0 0 0 0,0 1 0 0 0,-3 1 0 0 0,-1 2 0 0 0,-2-1-1 0 0,0 0-11 0 0,-2 0 1 0 0,-1 0-1 0 0,-1-3 1 0 0,-1 0 0 0 0,-1 0-1 0 0,-1 0 1 0 0,-2 1-1 0 0,0 0 16 0 0,-5 1 1 0 0,-1 0 0 0 0,1 1 0 0 0,-2 0 0 0 0,42 0 0 0 0,-1 0 1 0 0,-3 0 0 0 0,-7 0 1 0 0,-2 0-1 0 0,-3 0 9 0 0,-3 0 0 0 0,-1 0 1 0 0,-1 0-1 0 0,2 0-1 0 0,2 0 0 0 0,-2 0 0 0 0,-8 0 0 0 0,-4 0-4 0 0,-1 0 0 0 0,-2 0 0 0 0,-8 0 0 0 0,-4 0-3 186 0,-6 0 1-186 0,-3 0 1 282 0,-3 0 152-164 0,-7 0 1-118 0,-12-2-337 31 0,-15-3 1-31 0,-13 1 167 24 0,-10-8 0-24 0,-6 6 0 0 0,4-3 0 0 0,0-1-2 1 0,0 1 1-1 0,-4 3 0 0 0,4-4 0 0 0,0 1 16 0 0,0-1 1 0 0,-11 4 0 0 0,1-3 0 0 0,-1-1 22 0 0,-1 0 0 0 0,3 1 0 0 0,-3-3 0 0 0,-1 5 5 0 0,-3-1 1 0 0,-7 6-1 0 0,2-4 1 0 0,-2 4-27 0 0,2 2 0 0 0,-10-5 0 0 0,3-1 0 0 0,-5 2-4 0 0,-2 2 1 0 0,-7 2-1 0 0,0 0 1 0 0,-6 0-8 0 0,0 0 1 0 0,-4 0 0 0 0,0 0 0 0 0,-2 0 3 0 0,-3 0 1 0 0,-3 0-1 0 0,-1 0 1 0 0,-1 0 9 0 0,1 0 0 0 0,-8 0 0 0 0,-4 0 0 0 0,46 0 0 0 0,0 0-6 0 0,-3 0 1 0 0,0 0 0 0 0,2 0 0 0 0,-1 0 0 0 0,-4 0 0 0 0,0 0 0 0 0,-1 0 0 0 0,-1 0 1 0 0,-2 0 1 0 0,-1 0-1 0 0,-5 3 1 0 0,-2 0-1 0 0,-4 0 1 0 0,-2 0-1 0 0,-1-1 1 0 0,-1-1 4 0 0,-3 0 1 0 0,0 0-1 0 0,4 0 1 0 0,0 0 0 0 0,-3 1-1 0 0,-1 0 1 0 0,-1 1 0 0 0,-1 0 3 0 0,-2-1 1 0 0,1 0-1 0 0,0-1 1 0 0,1 0-1 0 0,0-1 1 0 0,0 0-1 0 0,0 0 1 0 0,-1 0-5 0 0,-1-1 1 0 0,-1 2 0 0 0,3-1 0 0 0,-1 2 0 0 0,-3-1-1 0 0,1 1 1 0 0,4 1 0 0 0,1 0-4 0 0,1-1 0 0 0,2 0 0 0 0,4-1 0 0 0,0 0 0 0 0,2 0 0 0 0,0 0 0 0 0,3 0 1 0 0,0 2-124 0 0,2-1 0 0 0,1 1 1 0 0,1 4-1 0 0,1 0 119 0 0,3-2 0 0 0,1 1 0 0 0,3 2 0 0 0,1 0 0 0 0,0 0 0 0 0,1 1 0 0 0</inkml:trace>
  <inkml:trace contextRef="#ctx0" brushRef="#br1" timeOffset="103389.81">335 502 14823 256833 21562,'0'-34'-1864'0'622,"2"7"0"0"0,3 4 1933 0-426,7 4 1 0 0,21 1-99 0-172,13 1 0 0 1,2 7 0 0-1,4 5 1 0 0,-10 3-31 0-24,-6 2 0 0 0,-1 0 0 0 0,-1 0 20 0 0,1 0 1 0 0,7 0 27 0 0,4 0 1 0 0,-3 5-1 0 0,-3 1 1 0 0,-3-2 75 0 0,-3-2 1 0 0,3 4-1 0 0,1-1 1 0 0,4 1 12 0 0,3 2 1 0 0,-5-6 0 0 0,4 4-1 0 0,0-3 34 0 0,1 3 0 0 0,-1-4 0 0 0,2 4 0 0 0,-6-2-18 0 0,-3 2 0 0 0,-3-5 1 0 0,1 7-47 0 0,-1 0 0 0 0,7-4-170 0 0,-1 7 102 0 0,-7-7 116 0 0,-8 4 0 0 0,-25-8 1 0 0,-12 0-1 0 0,-13 0-153 0 0,-7 0 0 0 0,-11-6 0 0 0,-5 0 0 0 0,-7 0 32 0 0,-9-1 0 0 0,-5 3 0 0 0,-4-6 1 0 0,-4 1 10 0 0,-2-1 1 0 0,-3 6-1 0 0,-7-3 1 0 0,1 1-10 0 0,3 0 1 0 0,10-6-1 0 0,2 7 1 0 0,6-1 36 0 0,4-2 0 0 0,15 6 0 0 0,0-3 0 0 0,5 3-4 0 0,3 2 0 0 0,0 0 0 0 0,5 2-124 0 0,1 3 0 0 0,12-1 55 0 0,5 8 0 0 0,19-1 0 0 0,6 5 0 0 0,13-3 25 0 0,13-1 1 0 0,9-7 0 0 0,12 5 0 0 0,9-2 36 0 0,11-5 1 0 0,7 1 0 0 0,7 0 0 0 0,5 2 10 0 0,-43-4 1 0 0,2 0 0 0 0,-1-1 0 0 0,1 0 0 0 0,4-1 0 0 0,0 0-1 0 0,-1 0 1 0 0,1 0-4 0 0,0 0 1 0 0,0 0 0 0 0,1 0 0 0 0,1 0-1 0 0,3 0 1 0 0,1 0 0 0 0,1-1 0 0 0,0 0-1 0 0,2-2 1 0 0,-1 0 0 0 0,2 2 0 0 0,1 0 0 0 0,2-3 0 0 0,2 0 0 0 0,1 1-1 0 0,0 1-10 0 0,1-1 1 0 0,0 0-1 0 0,-5-3 1 0 0,0 0-1 0 0,3 3 1 0 0,0 1-1 0 0,1-1 1 0 0,0 0-10 0 0,0-1 1 0 0,0 0-1 0 0,0 2 1 0 0,0 0-1 0 0,-3-2 1 0 0,-1-1-1 0 0,0 0 1 0 0,0 0-12 254 0,0 0 0-254 0,0 0 1 0 0,-2 3-1 0 0,-1-1 0 0 0,-2-3 1 0 0,1 0-1 0 0,-3 0 1 0 0,0 1 11 501 0,-2 0 1-501 0,0 0 0 0 0,-3-2 0 0 0,1 1 0 0 0,0 1 0 0 0,-1 2 0 0 0,-2-1 0 0 0,0 0-29 509 0,-2 0 0-509 0,-1 1 1 0 0,-1-1-1 0 0,0 2 1 0 0,49 2-1 0 0,-4-2-44 256 23,-2-4 0-256 0,6 4 1 0-1,-4-4-1 0 1,0 4 9 464 18,-3 2 0-464 0,1 0 0 0 1,-4 0 1 0-1,-3 0 52 315-9,-5 0 0-315 0,-9 0 0 0 1,2-1 1 0-1,-4-3 34 456-10,-2-2 0-456 1,-7 0 1 0-1,-4 6-1 0 0,-3-2 37 284-19,3-3 1-284 0,-10 3 0 0 0,4-4 0 0 0,-4 4-17 10-3,-4 2 0-10 0,-2 0 1 0 0,-7 0-1 0 0,-1 0-21 190 2,1 0 0-190-1,2 0-16 312 23,3 0 0-312 0,4 0-12 292-11,8 0 0-292-1,-2 2 1 0 0,-4 2-4 119-6,-6 1 1-119 0,-9 1 0 0-1,-4-4 15 2-3,-2 4 0-2 1,6-4 12 0-3,-2 4 0 0 0,3 3 30 0 0,3 3 0 0 0,3-3 0 0 0,-1 1 0 0 0,-6 0 3 22 0,-5-1 1-22 0,5 1-1 0 0,-4 3-36 180 0,0-1 1-180 0,10-1 0 0 0,-7 5-1 0 0,-1-3-3 202 0,-2-1 1-202 0,-4-1-1 0 0,-6 6-16 158 0,1 1 1-158 0,-1-1 0 0 0,0 0 4 46 28,0 1 0-46 0,7-1 1 0-1,1 0-1 0 1,3-1 60 1 0,9-5 0-1 1,3 4 0 0-1,8-3 1 0 0,-2 3-41 0-26,2 3 1 0 1,2-1 0 0 0,0 0-1 0-1,-2-1 20 0-2,-2-5 1 0 0,-7 4-1 0 0,1-3 1 0 0,-3 3-9 166 0,-3 3 1-166 0,-5-1 0 0 0,-2 0 0 0 0,0 1-28 249 0,0-1 1-249 0,-6 6 0 0 0,2 0 0 0 0,-2-2-12 59 0,2-2 1-59 0,-4 1 0 0 0,6 1-1 0 0,-2 2-18 0 0,1-2 0 0 0,4-2 1 0 0,-3-2-1 0 0,0 1-14 0 0,0-1 0 0 0,0 0 0 0 0,-4 1 1 0 0,2-1 14 0 0,-1 0 0 0 0,-9-5 1 0 0,-1-1 16 0 0,1 3 1 0 0,2 7 18 0 31,3 2 0 0-1,-1 6-5 0 53,0-6 0 0 0,1 6 0 0-47,-1-6 0 0 1,0 5-6 0-34,0-5 1 0 0,-1 2-1 0-3,-5-1 0 0 0,-1-9 0 20 0,-4 8 0-20 0,-4-6 0 31 0,3 12 0-31 0,-5 0 0 8 0,-5 5 0-8 0,1-7 18 0 0,-8-4 1 0 0,1-3 101 0 0,-7-3 1 0 0,1 0-14 0 0,0 1 1 0 0,-2-9-76 0 0,-4-3 1 0 0,1 2-1 0 0,-6-3-21 0 0,-3-1 0 0 0,-2-2 0 0 0,-1-2 0 0 0,-1 0-15 0 0,0 0 1 0 0,1 0 0 0 0,-3 0 0 0 0,-1 0-4 0 0,-2 0 0 0 0,-8 0 0 0 0,1 0 1 0 0,-2 0-40 0 0,-3 0 0 0 0,0 0 1 0 0,0 0-1 0 0,0 0 18 0 0,0 0 0 0 0,0 0 0 0 0,-2 0 0 0 0,-1-2 27 0 0,-3-4 0 0 0,-2 4 0 0 0,5-5 0 0 0,-5 1-4 0 0,-1 0 1 0 0,-3-1 0 0 0,-5 3 0 0 0,-2-4 19 0 0,-4-2 0 0 0,2 5 0 0 0,-8-5 0 0 0,-1 0 24 0 0,-3 1 1 0 0,-7 3 0 0 0,0-4 0 0 0,0 1-16 0 0,-3-1 0 0 0,5 6 0 0 0,-8-1 0 0 0,47 3 0 0 0,0 2-18 0 0,-2 0 1 0 0,-1 0 0 0 0,0 0 0 0 0,0 0 0 0 0,-2 0-1 0 0,-1 2 1 0 0,0 0 0 0 0,0 1-20 0 0,1 3 1 0 0,-1 0 0 0 0,-1-1 0 0 0,-1 0 0 0 0,-4 0 0 0 0,-1 1 0 0 0,-2 1 0 0 0,-1 0-38 0 0,0 0 0 0 0,-2 1 0 0 0,-4 0 1 0 0,0 1-1 0 0,-1 1 0 0 0,0-1 1 0 0,-2 2-1 0 0,0 0-59 0 0,-1 0 1 0 0,-1 1 0 0 0,-2 2-1 0 0,0 0 1 0 0,-6-1 0 0 0,-1-1-1 0 0,0 2 1 0 0,-1 1 108 0 0,-1 3 0 0 0,0 1 0 0 0,-6 1 0 0 0,-1 2 0 0 0,30-5 0 0 0,-1 1 0 0 0,1-1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0:34.03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783 238 12178 165615 51395,'-6'-5'2461'0'0,"-3"4"-2011"-212"0,2-2 1 212 0,1-2 0 0 0,0 1-214 0 0,-2-2 0 0 0,2 4 0 0 0,-1-3 46 0 0,-1 0 1 0 0,-1 1 0 0 0,-1-4-114 0 0,-1 1 0 0 0,4 4 1 0 0,0-3-1 0 0,1 0-64 0 0,0 0 0 0 0,-3 3 0 0 0,2-3 1 0 0,-1 0-128 0 0,1 1 1 0 0,-2 1 0 0 0,2-3-60 0 0,-2-1 1 0 0,-1-1-1 0 0,-1-1 91 0 0,1 0 1 0 0,3 3 0 0 0,0 0-28 0 0,-1-1 1 0 0,2 2 0 0 0,0-1 34 0 0,-2-1 0 0 0,2 3 1 0 0,0-2 60 0 0,2-1 0 0 0,-3 2 16 0 0,3-1 1 0 0,0 1 16 0 0,0 0-83 0 0,3 1 1 0 0,1 5-10 0 0,7 0 0 0 0,-1 0 51 0 0,1 0 0 0 0,-1 0 0 0 0,4 1 29 0 0,-4 3 0 0 0,4-3 0 0 0,-5 3 1 0 0,2 0-29 0 0,0-1 0 0 0,-1 2 0 0 0,2-3 1 0 0,-1 3-23 0 0,1 0 0 0 0,0-1 0 0 0,0 1 0 0 0,-1 1-81 0 0,1 0 1 0 0,0-3-1 0 0,0 3 1 0 0,-2 0-62 0 0,2 0 1 0 0,-2-3 0 0 0,1 3-8 0 0,1-2 1 0 0,-2 3 54 0 0,1-3 1 0 0,-4 2 37 0 0,4-2 0 0 0,-4 3 0 0 0,3-3 46 0 0,-1 2 1 0 0,2-3-28 0 0,-4 4 1 0 0,4-3 0 0 0,-3 1-9 0 0,2 0 1 0 0,-2 2-35 0 0,2-4 1 0 0,-2 4 1 0 0,3-3 0 0 0,-5 0 0 0 0,3-1 7 0 0,-1 0 0 0 0,-2 5-28 0 0,5-1 1 0 0,-3-3-1 0 0,2 1-62 0 0,-2 0 0 0 0,1-4 32 0 0,-2 2 0 0 0,-2-1 131 0 0,3 2 364 0 0,-3-3 1 0 0,-2 4-37 0 0,-3-5 0 0 0,-1 0-124 0 0,-6 0 0 0 0,1 0 1 0 0,0 0-111 0 0,-1 0 1 0 0,4-4-1 0 0,1 0 1 0 0,-2-1-31 0 0,-2 0 1 0 0,4 1-1 0 0,-1 2 1 0 0,-1-2-22 0 0,-1 2 1 0 0,-2-3 0 0 0,1 2 0 0 0,1-1-2 0 0,2 0 1 0 0,-2 2-1 0 0,2-4 1 0 0,-1 0 47 0 0,1 0 0 0 0,-2 3 0 0 0,2-3-6 0 0,-2 2 1 0 0,2-3 0 0 0,0 2-78 0 0,-1-1 0 0 0,2 1 0 0 0,-1-3-71 0 0,-1 1 1 0 0,0 3 0 0 0,0-1 0 0 0,3-1 21 0 0,0 0 1 0 0,-2 3-1 0 0,3-4-41 0 0,-2-1 1 0 0,3 2 68 0 0,-4-1 0 0 0,4 4-42 0 0,0-4-3 0 0,2 5 226 0 0,1-3-104 0 0,4 5 0 0 0,2 0 0 0 0,4 0-65 0 0,1 0 1 0 0,-1 0 0 0 0,0 0 0 0 0,-1 1 37 0 0,-2 3 0 0 0,2 0 0 0 0,-2 3 0 0 0,3-2-21 0 0,0-1 0 0 0,-3-1 0 0 0,0 2 0 0 0,-1 1-62 0 0,0 0 1 0 0,3-3 0 0 0,-2 3-9 0 0,2-1 1 0 0,-2 1-1 0 0,0-1-15 0 0,1 1 0 0 0,1-1 0 0 0,2 3-64 0 0,-1-1 0 0 0,-1-3 0 0 0,-1 1-19 0 0,-1 0 0 0 0,0 2 54 0 0,3-4 1 0 0,-3 4 27 0 0,0-3 1 0 0,0 3-32 0 0,3-4 1 0 0,-3 4 22 0 0,0-4 252 0 0,-5 1 1198 0 0,3-4-1264 0 0,-15 0 0 0 0,7 0 0 0 0,-7 0-81 0 0,0 0 1 0 0,1-4-1 0 0,-1 1-59 0 0,0 1 1 0 0,-1-3 0 0 0,1 0-1 0 0,0 1-11 0 0,0-1 1 0 0,-1-2-1 0 0,1 3 1 0 0,0-1 48 0 0,-1 1 0 0 0,1-1 0 0 0,0 3-6 0 0,-1-2 1 0 0,1-3-1 0 0,1 3 1 0 0,1-1-42 0 0,1 1 1 0 0,4 0 0 0 0,-3 3 0 0 0,0-1-39 0 0,0-2 1 0 0,0-4 10 0 0,-5 2 0 0 0,2-4 0 0 0,1 1 85 0 0,1 2 0 0 0,5 2-18 0 0,-1 1-33 0 0,1 3 0 0 0,4-4-33 0 0,1 5 0 0 0,-1 0 0 0 0,5 0-4 4 0,1 0 1-4 0,1 0-1 0 0,2 0 1 0 0,-1 0 27 2 0,0 0 0-2 0,1 4 1 0 0,-1 0-1 0 0,0 1 8 0 0,0 0 0 0 0,1 3 0 0 0,0-3 1 0 0,2 2-50 0 0,0 0 1 0 0,1 0-1 0 0,-3 2 1 0 0,-1-1-71 0 0,0-1 1 0 0,0-4 0 0 0,1 3 0 0 0,-1 0-105 0 0,0 0 0 0 0,1-3 0 0 0,-1 4 63 0 0,0 1 1 0 0,1-2 0 0 0,-2 1-1 0 0,-1-1-39 0 0,-1 0 1 0 0,-4 2 0 0 0,3-3-12 0 0,-2 0 1 0 0,3 2 161 0 0,-3 4 1 0 0,-1-5 67 0 0,-3 1 1 0 0,-1-4 27 0 0,-3 0 1 0 0,2-2 0 0 0,-5-1 60 0 0,-1 0 0 0 0,-1 0 0 0 0,-1 0 0 0 0,0 0 19 0 0,-1 0 0 0 0,1-3 1 0 0,0-2-1 0 0,-1-1 157 0 0,1-2 0 0 0,-4 3 0 0 0,-1-2 1 0 0,1-1-93 0 0,-1-1 1 0 0,1 2 0 0 0,4 0 0 0 0,-1 0-44 0 0,1 1 0 0 0,0 1 1 0 0,-1 1-117 0 0,1-3 0 0 0,3 3 1 0 0,2-1-21 0 0,0 1 1 0 0,-2 1-1 0 0,3-4-120 0 0,-2-1 0 0 0,2 4 1 0 0,-1-1-322 0 0,0 1 190 0 0,-3-2 0 0 0,7-1-279 15 0,-3 0 78 105 0,3 5 620-33 0,1-3 1-87 0,5 7 0 0 0,2 1-123 543 0,2 4 1-543 0,-2-1 0 0 0,0-1-58 2 0,1 0 1-2 0,1 2-1 0 0,1-3-34 0 0,0 2 1 0 0,-3-4 0 0 0,0 3 30 0-15,1-1 0 0 0,1-1 0 0 0,2 2 14 0-90,-1 0 1 0 0,-3 0 0 0 0,0-3 0 0 0,1 2 15 0-48,1 2 0 0-1,-2-2 1 0 1,0 1-56 0 65,1 0 0 0 1,1 2 1 0-1,0-3-393 0 61,-2 2 0 0 0,-2-4-1155 0 23,-1 2 270 0 4,-3 2 0 0 0,2-1 0 0 0,-5 6 128 0 0,-1-1 1 0 0,-1-3-1 0 0,4 0 1156 0 0,0 1 0 0 0,0 1 0 0 0,0 1 0 0 0</inkml:trace>
  <inkml:trace contextRef="#ctx0" brushRef="#br0" timeOffset="2222">247 773 12336 152904 47068,'7'0'-620'0'0,"0"0"2732"-393"0,-5 0-645 393 0,3 0 0 0 0,-10-3 0 0 0,-2-2-1094 0 0,-2 0 1 0 0,0 1-1 0 0,0-1 1 0 0,1-1 3 0 0,0 0 0 0 0,-7 3 1 0 0,5-3-1 0 0,-2 0-57 0 0,1 1 1 0 0,1-1-1 0 0,-1-2 1 0 0,1 2 97 0 0,0 2 1 0 0,-1-3 0 0 0,1 2-199 0 0,0-1 1 0 0,1 3-1 0 0,1-3-146 0 0,1 2 0 0 0,3-3 0 0 0,-1 2-92 0 0,0-1-51 0 0,2 4 1 0 0,3-4-8 0 0,0 3 0 0 0,1 2 0 0 0,2-4 90 0 0,4 1 1 0 0,-1 3 0 0 0,1-3 0 0 0,1 3-4 0 0,1 1 1 0 0,1 0 0 0 0,0 1 10 0 0,1 3 1 0 0,-1-3 0 0 0,0 2-1 0 0,1-1-10 0 0,-1 2 0 0 0,0-2 1 0 0,1 4-1 0 0,-1-2-23 0 0,0-1 0 0 0,0 1 0 0 0,1 1 0 0 0,-1-1-106 0 0,0 1 1 0 0,1 3 0 0 0,-1-2 40 0 0,0 0 1 0 0,-1-1 0 0 0,-1-2 0 0 0,-1 1-90 0 0,1 2 0 0 0,-2-3 74 0 0,1 4 1 0 0,-1-3 111 0 0,0 2 1 0 0,0-2 513 0 0,-2 3-223 0 0,-3-5 0 0 0,-1 3-152 0 0,-7-5 0 0 0,-2 0 0 0 0,-2 0 1 0 0,1 0-35 0 0,0 0 0 0 0,3 0 1 0 0,0 0-1 0 0,-1 0 26 0 0,-1 0 0 0 0,0-2 0 0 0,1 0 0 0 0,1-1-57 0 0,-1 0 0 0 0,-1-1 1 0 0,-2 0-1 0 0,1 1-130 0 0,0-2 0 0 0,3 3 0 0 0,0-4 1 0 0,-1 1 120 0 0,-1-1 1 0 0,-1 3-11 0 0,-1-4 1 0 0,1 1 0 0 0,1-2-82 0 0,2 1 0 0 0,-1 4 0 0 0,3-3 18 0 0,0 1 1 0 0,1-2 0 0 0,-1 3 0 0 0,-1-1-19 0 0,0 1 0 0 0,4-4-53 0 0,-2 1 38 0 0,3 2 0 0 0,1 0-58 0 0,0 1 47 0 0,0 3 1 0 0,5-4 40 0 0,2 5 0 0 0,2 0 0 0 0,1 2 20 0 0,0 1 0 0 0,1-1 1 0 0,-1 4-1 0 0,0 0-17 0 0,1-1 0 0 0,-1-1 1 0 0,1 2-1 0 0,1-1-10 0 0,-2 1 0 0 0,3 0 1 0 0,-6 2-1 0 0,2-1-68 0 0,1 1 0 0 0,0-3 0 0 0,1 1 0 0 0,-1 0-27 0 0,0 0 0 0 0,-3-3 1 0 0,0 3-1 0 0,1-1-15 0 0,1 1 1 0 0,0-2 0 0 0,-1 1 0 0 0,-1 1 47 0 0,1 0 1 0 0,-2-3-1 0 0,1 3 19 0 0,1-2 0 0 0,-3 3 93 0 0,2-3 200 0 0,-4-1 322 0 0,1-3 0 0 0,-12 0-371 0 0,-2 0 1 0 0,1 0 0 0 0,2 0 0 0 0,-1 0 49 0 0,-1 0 0 0 0,-2-1 0 0 0,1-1 0 0 0,0-3-111 0 0,0-1 1 0 0,-1 3 0 0 0,1-3 0 0 0,0 1-93 0 0,-1-1 1 0 0,1 2 0 0 0,0-1-1 0 0,-1 0 18 0 0,1 3 1 0 0,3-3 0 0 0,0 1 0 0 0,-1-1-40 0 0,-1 1 1 0 0,2-1-1 0 0,0 3 1 0 0,1-3 15 0 0,0-1 1 0 0,-3 3-16 0 0,2-4 0 0 0,-2 0-21 0 0,-2-3 1 0 0,5 4 41 0 0,-1 3 0 0 0,3-2 6 0 0,-3 2 1 0 0,5-2 175 0 0,-1 2-124 0 0,2 2-29 0 0,1-4-61 0 0,4 5 0 0 0,-2 0 0 0 0,5 0 46 0 0,1 0 1 0 0,-2 1-1 0 0,1 1 1 0 0,1 2-52 0 0,1-2 0 0 0,-2 3 0 0 0,0-1 0 0 0,1 1-17 0 0,1-1 1 0 0,1 3-1 0 0,1-2 1 0 0,-1-1-36 0 0,0 1 0 0 0,-3 3 1 0 0,0-2-1 0 0,1 1-88 0 0,1 0 1 0 0,1-4 0 0 0,1 3 0 0 0,-2-1-77 0 0,-2 1 0 0 0,2 0 0 0 0,-2 2 29 0 0,2-1 0 0 0,1 0 0 0 0,0 2 58 0 0,1-2 1 0 0,-6-2-1 0 0,0-2 1 0 0,-2 1-42 0 0,1 2 0 0 0,0-4 1 0 0,-1 3-56 0 0,0-1 1 0 0,1-1-29 0 0,-4 4 333 0 0,0-5 0 0 0,-2 2-48 0 0,-1-4 1 0 0,1 0 0 0 0,-5 0-1 0 0,-1 0 77 0 0,-1 0 1 0 0,-2-1 0 0 0,0-2 0 0 0,-3-3 114 0 0,-3 0 0 0 0,1-3 1 0 0,-1 1-1 0 0,-1-3-184 0 0,-2-3 0 0 0,-4-1 0 0 0,0 3 1 0 0,2-3-188 0 0,4-1 1 0 0,0 2-1 0 0,3-2 1 0 0,0 1-520 0 0,0 2 1 0 0,1 2-1 0 0,5 1-1657 0 0,2-1 0 0 0,-1 5-2984 0 0,5-1 5292 0 0,-1 0 0 0 0,0-4 0 0 0,-2 1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0:40.63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474 82 12297 212549 48058,'7'-3'4'0'0,"0"-1"1"0"0,-4-3-1 0 0,3 3 1 0 0,0-1 926 0 0,0 1 1 0 0,0-4 445 0 0,5 1 0 0 0,-6 1-314 0 0,-1-1 1 0 0,-3 4 0 0 0,-2-3-340 0 0,-3 1 1 0 0,-1 1-1 0 0,-6 1 1 0 0,0 0-136 0 0,-3 1 1 0 0,-3 5-1 0 0,-7 5 1 0 0,-2 5-382 69 0,-1 4 0-69 0,-2 2 0 0 0,1 2 0 0 0,0 0-259 34 0,0-1 1-34 0,3 4 0 0 0,4 0 0 0 0,1-1-383 0 0,-1-1 0 0 0,2 2 1 0 0,0 0-1 0 0,3-1-1355 0 0,1-1 0 0 0,3-2 0 0 0,5 1 0 0 0,4-2-2182 0 0,1-2 3970 0 0,2 3 0 0 0,0-4 0 0 0,0 4 0 0 0</inkml:trace>
  <inkml:trace contextRef="#ctx0" brushRef="#br0" timeOffset="433">433 144 12273 209490 48681,'-7'-6'542'0'0,"0"3"1"0"0,0-2 0 0 0,-3 2 0 0 0,0 0 50 0 0,0 2 0 0 0,-1 1 0 0 0,1 0 1 0 0,-2 0 87 0 0,-1 0 1 0 0,-2 1 0 0 0,-3 2 0 0 0,2 1-61 0 0,1 2 1 0 0,-3 1 0 0 0,4 3 0 0 0,-2 0-467 0 0,-3 1 0 0 0,0 4 0 0 0,-2 2 0 0 0,1 2-70 0 0,-1 2 0 0 0,0-1 0 0 0,2 1 0 0 0,1 0-403 0 0,0-1 0 0 0,6 1 1 0 0,-2-2-1 0 0,4-2-1132 0 0,3-3 1 0 0,2-2 0 0 0,5-2-2780 0 0,0 0 4229 0 0,5 0 0 0 0,1 1 0 0 0,4-1 0 0 0</inkml:trace>
  <inkml:trace contextRef="#ctx0" brushRef="#br0" timeOffset="988">783 216 12301 208919 47947,'-4'-10'2697'0'0,"-3"-1"0"0"0,1 6 1 0 0,-1 1-1648 0 0,-1 3 0 0 0,-4 2 0 0 0,-3 3 0 0 0,-1 2-435 0 0,-3 4 1 0 0,-1 4 0 0 0,-3 4 0 0 0,-2 2-510 0 0,-2 4 0 0 0,0 4 0 0 0,-4 6 0 0 0,1 4 0 0 0,2 3-621 0 0,0 4 1 0 0,5-3 0 0 0,0 3-406 0 0,5-3 0 0 0,3-5 0 0 0,6-4 0 0 0,2-5-920 0 0,4-4 0 0 0,3-3 0 0 0,3-4 1 0 0,4-4 1839-249 0,2-5 0 249 0,6-8 0 0 0,1-6 0 0 0</inkml:trace>
  <inkml:trace contextRef="#ctx0" brushRef="#br0" timeOffset="1298">680 288 12390 203465 45772,'-7'-3'218'0'0,"0"-1"0"0"0,1-3 1 0 0,-5 4 448 0 0,1 1 0 0 0,0 0 0 0 0,-1 2 1 0 0,1 0-15 0 0,0 0 0 0 0,-2 6 1 0 0,0 3-1 0 0,-3 5-732 0 0,-1 2 1 0 0,0 5 0 0 0,-2 4-1 0 0,0 1-692 0 0,0 3 1 0 0,0 0 0 0 0,-1 2 0 0 0,3 0 770 0 0,2 0 0 0 0,0 5 0 0 0,4 0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0:38.02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32 1051 12161 199030 51907,'-2'5'1700'0'0,"0"-2"1"0"0,-1-6-976-5 0,0-3 0 5 0,2-8 0 0 0,1-3 0 0 0,0-5 0 0 0,0-4 340 0 0,0-5 0 0 0,4-12-228 0 0,-1-1 1 0 0,4-7 0 0 0,-2-2 0 0 0,0-2 0 0 0,2 1-328 0 0,-1 1 1 0 0,3 2-1 0 0,-3-1 1 0 0,1 1 0 0 0,0 0-918 786 0,1 3 1-786 0,1 2-1 0 0,1 6 1 0 0,-1 4-263 2159 0,-2 5 1-2159 0,2 1-1 0 0,-2 6-978 770 0,2 1 1-770 0,3 1 0 0 0,0 3 0 0 0,2 2-756 21 0,-1 3 1-21 0,-2 6 2401 0 0,-1 1 0 0 0,1 5 0 0 0,-1-3 0 0 0</inkml:trace>
  <inkml:trace contextRef="#ctx0" brushRef="#br0" timeOffset="535">21 1009 12124 197585 53112,'-5'0'1080'0'0,"0"-4"-864"0"0,5-3 1 0 0,-3-7 233 0 0,-1-3 0 0 0,1-3 13 0 0,3-5 0 0 0,0-5 0 0 0,0-9 0 0 0,0-5 1 0 0,0-4 154 0 0,0-2 0 0 0,1-5 1 0 0,1-1-1 0 0,3 0-346 0 0,0 0 1 0 0,-1 1-1 0 0,3 3 1 0 0,1 2-332 0 0,1 2 1 0 0,1 2-1 0 0,2 6 1 0 0,0 3-603 952 0,2 6 1-952 0,0 5 0 0 0,-4 7 0 0 0,0 1 660 908 0,1 5 0-908 0,3-3 0 0 0,3 0 0 0 0</inkml:trace>
  <inkml:trace contextRef="#ctx0" brushRef="#br0" timeOffset="1251">145 1133 12257 192878 49097,'-6'-10'950'0'0,"2"-3"1"0"0,4-4-1 0 0,0-7-128 0 0,0-5 0 0 0,2-6 0 0 0,4-4 0 0 0,5-5 308 0 0,4-4 0 0 0,2-2 1 0 0,5-3-1 0 0,2 0-749 1593 0,3-2 1-1593 0,4 0 0 0 0,2 3 0 0 0,1 1 0 0 0,-3-1-589 3408 0,-3 1 0-3408 0,0 4 0 0 0,1 2 1 0 0,-1 4-54 2442 0,-4 3 0-2442 0,-2 3-1055 1039 0,-2 4 1-1039 0,1 1 0 0 0,-2 3 0 0 0,0 3-3567 303 0,-2 2 4881-291 0,-5 1 0-12 0,8 1 0 0 0,-4-1 0 0 0</inkml:trace>
  <inkml:trace contextRef="#ctx0" brushRef="#br0" timeOffset="1740">145 968 12208 198014 50485,'-6'0'-892'0'0,"-2"-2"1191"-174"0,5-5 0 174 0,-1 0 0 0 0,4-8 0 0 0,1-1 120-6 0,3-4 1 6 0,2-5 0 0 0,5-6-1 0 0,2-3-143 0 0,0-3 0 0 0,9-2 0 0 0,1-10 0 0 0,4-3-231 0 0,6-2 0 0 0,4-2 0 0 0,1 1 0 0 0,3-2-45 0 0,4 0 0 0 0,-3-4 0 0 0,4 4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40:58.07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52 277 12150 208664 52257,'-9'-10'974'0'0,"1"-5"1"0"0,8-2-212-584 0,0-12 0 584 0,2 2-109 0 0,4-2 0 0 0,-2 8-191 0 0,7-2 1 0 0,1-2-127 0 0,5 2 0 0 0,0 0-127 0 0,1 6 1 0 0,1 7-240 0 0,4 4 1 0 0,-2 4-63 0 0,8 2 0 0 0,-12 0 24 0 0,6 0 0 0 0,-8 2 24 0 0,9 4 1 0 0,-5 4-1 0 0,-2 7-126 0 0,0 0 1 0 0,-5-5 139 0 0,-1-1 1 0 0,-1 3 243 0 0,2 9-22 0 0,3-12 1 0 0,-13 14 12 0 0,4-7-173 0 0,-4-9-15 0 0,-2 22 0 0 0,-2-14 32 0 0,-4 12 1 0 0,2-10 25 0 0,-8-7 1 0 0,1-1-21 0 0,-6 7 0 0 0,5-1-34 0 0,1 0-37 0 0,-1 1 0 0 0,-7-3-17 0 0,-4-4 140 0 0,4-3 1 0 0,-14-8 16 0 0,4 0 1 0 0,8 0-3 0 0,-2 0 0 0 0,11 0 2 0 0,-11 0 1 0 0,12-2 86 0 0,-12-4 0 0 0,11-3 26 0 0,-11-8 0 0 0,14-1 0 0 0,-9 1 209 0 0,3 0 1 0 0,7-3 4 0 0,2-3 0 0 0,4 2-88 0 0,2-8 1 0 0,0 12-59 0 0,0-6 1 0 0,2 8 9 0 0,4-8 0 0 0,4 2-89 0 0,7-3 0 0 0,0 11-152 217 0,1-4 1-217 0,-1 9-106 754 0,0-3 0-754 0,8 7-117 549 0,4-2 1-549 0,-2 4 85 346 0,2 2 1-346 0,-6 0 195 388-6,6 0 115-108-193,-16 0-193-90 38,18 0 1-190-1,-20 8-18 31-12,12 3 0-31-1,-9 5-27 0 50,-3 1 0 0-1,-7 2-44 0 71,2 4 0 0 1,-4-7 0 0 48,-2 7 1 0 0,0-6 29 0-8,0 12 1 0-1,0-1-156 0-43,0 7 0 0-1,-8-6-9 0 11,-3 0 0 0 1,-1-16 55 0 40,-5-1 1 0 0,7-8 129 0 7,-13-4 1 0 0,0 0 32 0 0,-11 0 1 0 0,5 0-32 0 0,0 0 1 0 0,14-2 0 0 0,-3-4-9 0 0,3-6 0 0 0,5-3-61 0 0,-1-2 1 0 0,1-8 0 0 0,-1-4-568 0 0,5-4-361 0 0,4 6 1 0 0,2-5-1325 0 0,0 3 0 0 0,10 4 2299 0 0,7 2 0 0 0,8 4 0 0 0,9 1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0:54.95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121 520 12323 211807 47393,'-21'-8'1217'0'0,"4"-4"0"0"0,3-3-766 0 0,-3-2 1 0 0,5-1 0 0 0,3-1 406 0 0,1-4 0 0 0,0 2-154 0 0,3-8 0 0 0,3 0-204 0 0,-4-5 0 0 0,4 5-181 0 0,2 0 1 0 0,8 6-87 0 0,3-6 1 0 0,-1 8 59 0 0,1-2 1 0 0,3 4-47 0 0,9 2 1 0 0,-4-1-51 0 0,4 1 1 0 0,-4 5 55 0 0,-1 1-100 0 0,7-1 0 0 0,-4 3 43 0 0,8 3 0 0 0,-8 2-74 0 0,2-2 1 0 0,-8 5-40 0 0,3-5-98 0 0,-13 4 1 0 0,18 4 114 0 0,-11 4 1 0 0,3-3-30 0 0,3 9 1 0 0,-7-6-1 0 0,1 5 47 0 0,1 3 0 0 0,-3 1-55 0 0,1 2 0 0 0,-5 1-33 0 0,6-1 0 0 0,-9 2 46 0 0,3 4 1 0 0,2-7 36 0 0,-2 7 1 0 0,-1-6 34 0 0,-5 12 1 0 0,0-6 38 0 0,0 6 0 0 0,0-12 46 0 0,0 6 1 0 0,0-6-53 0 0,0 12 0 0 0,-5-6 2 0 0,-1 6 1 0 0,-8-8 148 0 0,3 2 0 0 0,-5-4-2 0 0,-1-1 1 0 0,-8-9-251 0 0,-4-3 1 0 0,-3-4-1 0 0,-1-4-231 0 0,4-4 1 0 0,4 2-1 0 0,8-7-316 0 0,0-3 0 0 0,-1-1 1 0 0,1-2-1575 0 0,0-1 0 0 0,-1 1-3883 0 0,1 0 5924 0 0,0 0 0 0 0,0-1 0 0 0,-1 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1:00.490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8041 4445 12124 208973 53090,'0'-19'8625'0'0,"0"3"-7677"0"0,8 1-282 0 0,-6 3-301 0 0,6-13-88 0 0,-8 8-377 0 0,0 0-5 0 0,-8 7 1 0 0,-2-5 164 0 0,-7 3 28 0 0,7 4 36 0 0,-13-7-38 0 0,12 13 0 0 0,-14-7 133 0 0,8 3-107 0 0,-1 4 86 0 0,1-6 0 0 0,-6 6 8 0 0,0-3 1 0 0,-2 3 24 0 0,2-4 1 0 0,2 4-31 0 0,-8 2 1 0 0,12 0-47 0 0,-6 0 0 0 0,5 0-100 0 0,-11 0 1 0 0,6 0 13 0 0,-5 0-67 0 0,14-8 1 0 0,-11 6 44 0 0,8-3 158 0 0,7 3-87 0 0,-13 2-21 0 0,6-8 218 0 0,-2 6-183 0 0,-14-6 7 0 0,14 8 0 0 0,-12-2-130-1 0,8-3 1 1 0,-2 3-121-321 0,2-4 82 22 0,4 4 1 299 0,-2 2 16-200 0,3 0 1 200 0,3 0 3-198 0,-14 0 0 198 0,6 0 83-38 0,-6 0 1 38 0,0 0-35-3 0,-5 0 1 3 0,-1 0-3 0 0,1 0 0 0 0,-9 0-41 0 0,-3 0 0 0 0,4 0 0 0 0,0 0-63 0 0,-1 0 1 0 0,5-2 0 0 0,-6-2 26 0 0,2-1 1 0 0,1-1 0 0 0,7 6-1 0 0,-1 0 35-68 0,0 0 0 68 0,-1 0 0 0 0,-3 0 17-595 0,-1 0 0 595 0,0 0 0 0 0,5 0 0 0 0,1 0 14-338 0,-1 0 1 338 0,-5 0-1 0 0,-1 0 1 0 0,1 0-44-2 0,-2 0 1 2 0,-2 0 0 0 0,-8 0 0 0 0,0 0-172 0 0,0 0 1 0 0,-6 0 0 0 0,1 0 0 0 0,1 0 188-425 0,2 0 1 425 0,6 0 0 0 0,-2 0 0 0 0,-4 0-78-377 0,0 0 0 377 0,-5 2 0 0 0,-1 2 0 0 0,-1 1 18-10 0,-4-1 0 10 0,-3-2 0 0 0,-1-2 0 0 0,-2 2-27-289 0,-4 4 0 289 0,4-4 0 0 0,-6 3 0 0 0,2-3-17-411 0,0-2 0 411 0,-2 6 1 0 0,4 0-1 0 0,-3-2 71-211 0,-3-2 0 211 0,0-2 1 0 0,-4 0-1 0 0,3 0 53-423 0,-3 0 0 423 0,4 0 1 0 0,0 0-1 0 0,-1 0-10-75 0,-5 0 1 75 0,8 0 0 0 0,-9 0 0 0 0,1 0 59-123 0,1 0 0 123 0,3-2 1 0 0,0-2-65-106 0,-1-2 1 106 0,1-2 0 0 0,-2 5 0 0 0,-1-5-1 0 0,1-2-6-120 0,-1-3 1 120 0,7 3-1 0 0,0-1-6-204 0,0-3 1 204 0,0-3 0 0 0,-5-4 0 0 0,3-2 0 0 0,0 2 2-2 0,0 1 1 2 0,1-3 0 0 0,-5 0 0 0 0,4 0 10-28 0,2-2 0 28 0,-3 6 0 0 0,3-4 0 0 0,-2 2-1-85 0,-4-2 0 85 0,1 2 1 0 0,-1-6-1 0 0,4 2 17-218 0,2 4 0 218 0,-3-4 0 0 0,5 0 1 0 0,2-2 92-30 0,2-4 0 30 0,3-2 0 0 0,3-1 0 0 0,4-1 9-46 0,1 1 0 46 0,2-3 0 0 0,7-3 0 0 0,1-6-80-523 0,3-4 1 523 0,-1 4 0 0 0,6-1-1 0 0,2-1-77-231 0,3-2 1 231 0,-1-1-1 0 0,9-1-131-20 0,-4 0 0 20 0,7-6 0 0 0,2 1 0 0 0,5 1-61 0 0,2 2 0 0 0,2-6 0 0 0,3-1 0 0 0,4-2 25 0 0,1-1 1 0 0,5 3 0 0 0,-4-5-1 0 0,4 5 143 0 0,2 1 1 0 0,6 3 0 0 0,2 5 0 0 0,-1 0 0 0 0,3 0 91 0 0,-1 0 0 0 0,3-2 0 0 0,7-1 0 0 0,2-3-75 0 0,2 2 1 0 0,0 2 0 0 0,-3 3 0 0 0,1 1-6 0 0,2 3 0 0 0,8-1 1 0 0,-3 6 39 0 0,5-2 0 0 0,2 9 1 0 0,-1-3-1 0 0,1 0-6 0 0,-1 1 1 0 0,7 2 0 0 0,-1 5 0 0 0,0 1 53 0 0,3-2 0 0 0,1 4 0 0 0,8 0 0 0 0,0 0 16 0 0,0 1 1 0 0,-4 2 0 0 0,2-2 0 0 0,3-1 0 0 0,3 2 24 0 0,4 0 1 0 0,-5-6 0 0 0,11 4 0 0 0,3-2 88 0 0,4 0 0 0 0,9 1 0 0 0,-1-7 0 0 0,6 0-23 0 0,5 1 1 0 0,-6-3-1 0 0,-38 18 1 0 0,0 0-1 0 0,3-1 1 0 0,0 0-6 0 0,1 0 1 0 0,0 1 0 0 0,2 0 0 0 0,0 0 0 0 0,0 0-1 0 0,1-1-102 0 0,3 0 0 0 0,-1 0 1 0 0,0-1-1 0 0,0 2 1 0 0,0 1-1 0 0,1 1 1 0 0,0 0-1 0 0,-1-1-82 0 0,0 1 0 0 0,0 0 15 0 0,6-1 1 0 0,1 1 0 0 0,-8 1 0 0 0,1 0 0 0 0,4 0-1 0 0,1 1 1 0 0,-4 1 0 0 0,-1 1-79 0 0,-1 0 0 0 0,0 1 0 0 0,-1 0 0 0 0,1 1 0 0 0,-3 2 0 0 0,0 1 0 0 0,0-1 1 0 0,-1 0-160 0 0,0 0 0 0 0,-2 1 1 0 0,48-2-1 0 0,0 5 0 0 0,-4 1-57 0 0,1-2 0 0 0,-9 4 1 0 0,2-4-1 0 0,-7 4-56 0 0,-4 2 1 0 0,-2 6-1 0 0,-6 2 1 0 0,-2 0 213 0 0,-3-1 0 0 0,5 7 0 0 0,-4-5 0 0 0,4 3 137 0 0,-1-1 0 0 0,-5-5 0 0 0,2 4 0 0 0,-1-1 47 0 0,1 1 1 0 0,-3-4-1 0 0,-1 3 1 0 0,1 1 135 0 0,-1 0 1 0 0,2-5 0 0 0,7 5 0 0 0,-3-2 3 0 0,-4-5 1 0 0,5 5 0 0 0,-5 0 0 0 0,2-1-130 0 0,-1 1 1 0 0,3 0-1 0 0,-4-4 1 0 0,5 1-66 0 0,1-1 0 0 0,-6 4 1 0 0,1-2-1 0 0,1 0-20 0 0,2 1 0 0 0,-3-5 0 0 0,-1 6 1 0 0,0-2-65 0 0,-1-1 1 0 0,-1 3 0 0 0,-5-4 54 0 0,2 2 0 0 0,5 5 1 0 0,-3-5-1 0 0,-1 0 1 0 0,3-1 27 0 0,-1 1 1 0 0,-5 6 0 0 0,4-6-1 0 0,-3-1 30 0 0,1 3 1 0 0,1-6 0 0 0,-3 6-1 0 0,4-3 39 0 0,1 1 1 0 0,-3 2-1 0 0,3-4 1 0 0,-1 3-15 0 0,-4 3 1 0 0,3-4 0 0 0,-1 3 0 0 0,-1 1-14 0 0,3 0 1 0 0,-6-5 0 0 0,5 5-1 0 0,1-1-19 0 0,3 1 1 0 0,5-6 0 0 0,1 4 0 0 0,2-3 7 0 0,4 1 1 0 0,-2 0 0 0 0,6-4-1 0 0,-3 2 11 0 0,-3 1 0 0 0,6 1 0 0 0,2-6 1 0 0,3 0 7 0 0,3 0 0 0 0,-1 0 0 0 0,1 0 0 0 0,1 0 36 0 0,4 0 0 0 0,-3 0 0 0 0,7 0 0 0 0,0 0 4 0 0,2 0 0 0 0,-44 0 0 0 0,0 0 0 0 0,-3-1 1 0 0,-1 0-1 0 0,4 0 0 0 0,0-2 3 175 0,0 1 0-175 0,0-1 0 0 0,0-1 0 0 0,1 0 0 0 0,-1 2 0 0 0,0 0 0 0 0,-1-1 0 0 0,1 0-39 380 0,3 1 0-380 0,0 1 0 0 0,-2-1 0 0 0,-1 0 0 0 0,1 0 0 0 0,0 0 0 0 0,-2-1 1 0 0,-1 0-10 646 0,0 1 0-646 0,0 0 0 0 0,3 1 0 0 0,0 0 0 0 0,-1 1 0 0 0,-1 0 0 0 0,0 0 0 0 0,0-2-58 193 0,0 0 0-193 0,0-1 0 0 0,45 1 0 0 0,-46-1 0 0 0,1 0 0 0 0,-2 2 1 0 0,0 0-12 205 0,2 1 1-205 0,0 0-1 0 0,-1 0 1 0 0,0 0 0 0 0,2 0-1 0 0,-1 0 1 0 0,-2 0 0 0 0,0 0-60 59 0,47 0 0-59 0,0 0 1 0 0,-47 0-1 0 0,0 0 0 0 0,49 0 60 245 0,-2 0 1-245 0,-8 0 0 0 0,4 0 0 0 0,-1 0 17 104 0,-1 0 1-104 0,0 0 0 0 0,-6 0 0 0 0,-1 0 32 309 0,-4 0 0-309 0,7 2 0 0 0,-5 2 0 0 0,-1 2-36 96 0,3-3 1-96 0,-8-1 0 0 0,0-2 0 0 0,-1 0 14 367 0,5 0 0-367 0,-2 6 0 0 0,2 0 1 0 0,-3-2 15 9 0,-5-2 0-9 0,10-2 0 0 0,-10 0 88 358 0,4 0-76-22 0,0 0 1-336 0,-2 0-1 0 0,2 0 1 0 0,-1 0 23 0 0,1 0 0 0 0,4 0 1 0 0,-6 0-1 0 0,-2 0-16 146 0,-2 0 0-146 0,4-2 0 0 0,2-2 0 0 0,0-2-8 300 0,0 2 1-300 0,3 0-1 0 0,-3 1 1 0 0,0-3-6 17 0,0 2 1-17 0,5-4 0 0 0,-3 3 0 0 0,0-1 44 305 0,-4-2 1-305 0,4 6 0 0 0,-1-6 0 0 0,3 3-35 133 0,0-1 1-133 0,-2-6 0 0 0,3 7 0 0 0,-3-1-16 105 0,-2-2 1-105 0,0 6-1 0 0,-4-5 1 0 0,2 1-32 130 0,-2 0 0-130 0,-2 0 0 0 0,-4 6 0 0 0,-2 0-27 0 0,-1 0 0 0 0,-3 0 0 0 0,3 0 1 0 0,-7 0 19 0 0,-3 0 1 0 0,-2 0 0 0 0,0 0-1 0 0,2 0-13 0 0,3 0 1 0 0,-3 0 0 0 0,4 2 0 0 0,-4 2 23 0 0,-3 2 0 0 0,-4 0 0 0 0,-1-6 0 0 0,2 0 26 0 0,2 0 1 0 0,-4 0-1 0 0,-2 0 1 0 0,-2 0 4 0 0,-3 0 0 0 0,-3 0 0 0 0,-1 1 1 0 0,-1 3-10 0 0,1 2 1 0 0,0 2 0 0 0,-1-4 0 0 0,1 3 10 0 0,-1 3 1 0 0,1-6 0 0 0,0 3 0 0 0,-1-1-10 0 0,1 0 0 0 0,-1 6 0 0 0,3-7 0 0 0,1-1-18 0 0,3-2 1 0 0,-1 4-1 0 0,-6 0 1 0 0,1-1 9 0 0,0 3 0 0 0,-1-6 0 0 0,1 6 0 0 0,-1-3 8 0 0,1 1 0 0 0,0 6 0 0 0,-1-5 1 0 0,1 1 13 0 0,-1 0 0 0 0,7 3 1 0 0,-1-3-1 0 0,-2 2 24 0 0,-1 3 1 0 0,-2-3 0 0 0,-1 1 0 0 0,3 1-12 0 0,3-3 0 0 0,-3 7 1 0 0,3-7-1 0 0,-4 3-8 0 0,-1-1 0 0 0,5-5 1 0 0,1 6-1 0 0,-3-1 11 0 0,-1-1 0 0 0,-3 5 0 0 0,1-5 0 0 0,-1 1-22 0 0,1 1 0 0 0,0-3 0 0 0,-1 5 0 0 0,1-3-11 0 0,-1 3 1 0 0,1-5 0 0 0,-1 3 0 0 0,1 1-13 6 0,0 3 0-6 0,-7-1 0 0 0,1-1 0 0 0,0-3-23 85 0,-2 3 1-85 0,4 1 0 0 0,-8 2 0 0 0,0 1 18 38 0,2-1 1-38 0,-6 0-1 0 0,4 0 1 0 0,-2 1 8 1 0,2-1 1-1 0,-3 0-1 0 0,3 1 1 0 0,-2-1 37 0 0,2 0 1 0 0,-2-3 0 0 0,8 1-25 0 0,1 4 1 0 0,-3 2 0 0 0,0-3 0 0 0,-2 1-29 0 0,-4 4 1 0 0,4-8 0 0 0,-2 6 0 0 0,-1 1 0 0 0,-3-3 0 0 0,-2 0 0 0 0,0-2 1 0 0,1 2 21 0 0,-1 5 0 0 0,0-5 0 0 0,2 6 0 0 0,3-2 13 0 0,1 0 0 0 0,0 6 1 0 0,-6-4-1 0 0,0 2 32 0 0,1 3 1 0 0,5-3-1 0 0,0 2-25 0 0,-2 2 1 0 0,-2 7 0 0 0,-2 3 0 0 0,1-3-12 0 0,-1-2 0 0 0,0-1 0 0 0,1 0 0 0 0,-3-1-4 0 0,-4 1 1 0 0,5-1 0 0 0,-7 1 0 0 0,3 0-6 0 0,-1-1 1 0 0,-5 1-1 0 0,4 1 1 0 0,-1 3 23 0 0,1 1 1 0 0,-6 0 0 0 0,2-5 0 0 0,-4 1 40 0 0,-2 5 0 0 0,0-3 0 0 0,0 6 0 0 0,0 1 37 0 0,0-1 0 0 0,0-4 1 0 0,0 6-1 0 0,-2 2-57 0 0,-4 2 1 0 0,-4 0 0 0 0,-7 0 0 0 0,0 0-47 0 0,-1 4 0 0 0,1 2 0 0 0,0-4 1 0 0,0-2-41 0 0,-1-4 1 0 0,1 4-1 0 0,0-6 1 0 0,-3 0-16 0 0,-3-4 1 0 0,4-3 0 0 0,-4-3 0 0 0,2 1 43 0 0,-2 0 1 0 0,4-3-1 0 0,-6-1 1 0 0,2-2 42 0 0,0 2 1 0 0,-6-5 0 0 0,4 1 0 0 0,0 0 38 0 0,0 0 1 0 0,-6-4 0 0 0,2 4 0 0 0,-1 0-3 0 0,1 0 1 0 0,-4-4 0 0 0,4 4 0 0 0,-2-2-12 0 0,3-4 1 0 0,-5 4 0 0 0,6-2 0 0 0,-2-2-12 0 0,0-2 0 0 0,6-1 0 0 0,-5-1 1 0 0,-1 2-7 0 0,2 4 0 0 0,-6-9 1 0 0,4 3-1 0 0,-1 0-18 0 0,1 4 0 0 0,-4-1 0 0 0,4 3 0 0 0,-5-4-24 0 0,-7-2 0 0 0,5 2 0 0 0,-4 3 0 0 0,1 1-16 0 0,-1-2 1 0 0,1 0 0 0 0,-5-2 0 0 0,2 2 91 0 0,3 0 1 0 0,-3-11 0 0 0,2 7 0 0 0,1-1 13 0 0,3-1 0 0 0,-6 2 0 0 0,-3-1 0 0 0,-1-3-3 0 0,0-1 0 0 0,6-1 1 0 0,-6 5-1 0 0,-2-3-6 0 0,-2-1 0 0 0,-2-7 0 0 0,0 5 0 0 0,0-2-45 0 0,0-5 1 0 0,-2 5 0 0 0,-1 0 0 0 0,-3 0-75 0 0,2-1 0 0 0,-3 1 0 0 0,1-4 1 0 0,0 1 36 0 0,-1-1 0 0 0,5 0 0 0 0,-5 0 0 0 0,1 2-11 0 0,0-2 1 0 0,-7-2 0 0 0,3-2-1 0 0,-1 0 14 0 0,0 0 1 0 0,-1 0 0 0 0,-3 0-1 0 0,2 0 59 0 0,1 0 1 0 0,1 5 0 0 0,-6 1 0 0 0,-1-2-21 0 0,1-2 0 0 0,6-2 0 0 0,-1 0 0 0 0,-3 0-16 0 0,-6 0 1 0 0,8 0 0 0 0,-4 2-1 0 0,1 2 5 0 0,1 1 1 0 0,-6 1 0 0 0,2-6 0 0 0,4 0 3 0 0,0 0 1 0 0,-3 0 0 0 0,-3 0 0 0 0,-2 0-25 0 0,2 0 1 0 0,2 0 0 0 0,2 0 0 0 0,-2 0-6 0 0,-4 0 1 0 0,2 0-1 0 0,-6 0 1 0 0,2 0-7 0 0,4 0 0 0 0,2 0 1 0 0,0 0-1 0 0,-2 0 2 0 0,-2 0 0 0 0,0 0 0 0 0,8 0 0 0 0,2-2 87 0 0,1-4 0 0 0,3 3 0 0 0,-4-7 0 0 0,3 0-16 0 0,3 1 0 0 0,-5 3 0 0 0,6-4 0 0 0,1 1-38 0 0,-3-1 1 0 0,-1 1-1 0 0,-8-3 1 0 0,1 4-42 0 0,5 1 0 0 0,-4 5 1 0 0,3-6-1 0 0,-3 2 7 0 0,-2 1 1 0 0,5-7 0 0 0,1 6 0 0 0,-2 0-11 0 0,-3-1 1 0 0,5 3 0 0 0,2-6 0 0 0,-1 3 6 0 0,1 3 1 0 0,3-4 0 0 0,-4 0-1 0 0,1 1 6 0 0,0-1 0 0 0,3-3 1 0 0,-4 3-1 0 0,3 0 2 0 0,3 0 0 0 0,-3-3 0 0 0,1 3 0 0 0,0 1 0 0 0,-1-1 0 0 0,5 0 0 0 0,-4 4 0 0 0,4-3-7 0 0,3-3 0 0 0,-1 4 0 0 0,0-3 0 0 0,0-1-22 0 0,0 0 0 0 0,0 5 0 0 0,-2-5 0 0 0,-1 1 3 0 0,-3-1 0 0 0,0 6 0 0 0,6-4 1 0 0,1 3 15 0 0,-1-1 0 0 0,0-2 1 0 0,0 4-1 0 0,2-3 8 0 0,4-3 1 0 0,-4 6 0 0 0,4-3 0 0 0,-4 1-6 0 0,-2 0 0 0 0,2-6 1 0 0,2 7-1 0 0,2-1 2 0 0,-2-2 0 0 0,0 4 0 0 0,0-5 0 0 0,2-1-2 0 0,-2 1 0 0 0,0 5 0 0 0,0-4 0 0 0,1 2 10 0 0,-1 1 0 0 0,4-7 0 0 0,-2 6 0 0 0,-2 2 4 0 0,-2 2 0 0 0,-2-3 0 0 0,2-1 0 0 0,2 2-3 0 0,2 2 0 0 0,2-4 0 0 0,-4 1 0 0 0,2 1-4 0 0,-2 2 0 0 0,4-4 1 0 0,-1 0-1 0 0,1 2-7 0 0,0 3 0 0 0,4-5 0 0 0,-5 0 0 0 0,1 2 1 0 0,0 2 0 0 0,4-3 0 0 0,-5-1 0 0 0,1 2 3 0 0,0 2 0 0 0,4 2 0 0 0,-4 0 0 0 0,1 0 2 0 0,5 0 1 0 0,1-6 0 0 0,1 0 0 0 0,-3 3 2 0 0,-1 1 1 0 0,0 2 0 0 0,5 0 0 0 0,1 0-8 0 0,-1 0 1 0 0,0 0 0 0 0,1 0 0 0 0,-3 0-14 0 0,-3 0 1 0 0,3-2-1 0 0,-3-2 1 0 0,4-2 12-336 0,1 2 1 336 0,-3 2 13-440 0,-9 2 0 440 0,3 0 1 0 0,-10 0 4-202 0,6 0 0 202 0,10 0 0 0 0,-2 0-9-145 0,3 0 0 145 0,-3 0 0 0 0,-3 0-5-187 0,-1 0 1 187 0,4 6-4-339 0,-6 0 0 339 0,4 2 0 0 0,-1-5 2-511 0,9 3 0 511 0,-1 2 0 0 0,-1-4-5-502 0,3 2 0 502 0,4 1 0 0 0,-2-3-26-428 0,3 2 1 428 0,-1 1 18-201 0,-6-1 1 201 0,1-4 10-77 0,-1 4 1 77 0,2-2 0 0 0,3 0-1-115 0,1 1 1 115 0,6 1-9-236 0,-6-6 0 236 0,8 2 0 0 0,-4 2-1-81 0,0 2 1 81 0,4-1 6-125 0,-8-5 0 125 0,6 6 8-206 0,-6 0 0 206 0,8 2-4-190 0,-2-3 1 190 0,-4-3 5-184 0,-2 4 0 184 0,2 2-7-184 0,-2-2 0 184 0,6 5-6-232 0,-6-5 0 232 0,8 2 26-161 0,-2-3 0 161 0,2-1 49-55 0,-2 8 1 55 0,2-7 4-10 0,-8 7 0 10 0,8-6-11 0 0,-2 5 1 0 0,4-5-32-11 0,1 6 0-373 0,-7-1-44-190 0,-2 6 0 574 0,-5 1-119-379 0,3-1-13 262 0,4-7 122 6 0,8 5 1 111 0,-6-11 30-148 0,0 7 12 109 0,7-7 18 16 0,-7 4 1 23 0,10-2-23-61 0,-16-1 0 61 0,14 3-100-95 0,-3-2 1 95 0,11-2-33-113 0,-5 7 1 113 0,6-5-33-144 0,-5 5-22-57 0,7-7 26-40 0,-11 12-72 119 0,5-14 1 122 0,-2 13-930-160 0,1-3-1685-186 0,7-5-648-289 0,-4 1 3478-237 0,1 0 0 872 0,5-14 0 0 0,-6 4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3:02.13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2214 12149 225415 52278,'27'-25'175'0'0,"5"-6"1"0"0,10-9-100 0 0,8-12 36 0 0,14-8 1 0 0,-27 23-1 0 0,1-3 1 0 0,4-1-1 0 0,0 0-14 0 0,2-4 1 0 0,1-1 0 0 0,4 1 0 0 0,2-2 0 0 0,0-3 0 0 0,1-2-1 0 0,4 0 1 0 0,0-1 75 0 0,0 0 1 0 0,1 0-218 0 0,3 0 0 0 0,-1 0 1 0 0,-3 2-1 0 0,0 0 1 0 0,3 0-1 0 0,1 1 122 0 0,0-3 1 0 0,1 2-129 0 0,-2 5 0 0 0,-1 0 0 0 0,0-6 0 0 0,-1 0 0 0 0,-4 6 0 0 0,-2 2-443 0 0,0-3 1 0 0,0 1 376 0 0,-4 4 0 0 0,0 0 1 0 0,2 0-1 0 0,0 1 0 0 0,-5 4 1 0 0,-1-1-549 0 0,-3 2 1 0 0,-2-1 372 163 0,0 1 0-163 0,-3 1 290 148 0,19-19 0-148 0,4-11 0 0 0,-14 11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3:05.167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1 882 12145 228163 52431,'29'-7'369'0'0,"1"-7"-373"0"0,7-7 50 0 0,13-13 0 0 0,13-7 0 0 0,12-9 0 0 0,8-4 50 0 0,-38 28 0 0 0,0-1 0 0 0,3-3 1 0 0,0 0-1 0 0,4 1 0 0 0,0 0 1 0 0,0 1-1 0 0,0 1-56 0 0,0 0 0 0 0,0 0 0 0 0,0 1 0 0 0,1 0 0 0 0,-1 1 0 0 0,0 0 0 0 0,-1 1 0 0 0,0 0-163 0 0,-3 1 1 0 0,0 0 0 0 0,36-16 0 0 0,3 1 0 0 0,-12 5 122 0 0,-10 5 0 0 0,-13 6 0 0 0,-10-3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3:06.85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727 2958 12145 153772 52431,'10'9'300'0'0,"-3"-1"1"0"0,-22-33-1 0 0,-8-4-136-327 0,-8 2 1 327 0,-3-6 0 0 0,-3 1-1 0 0,-3-7-73 0 0,-6 1 0 0 0,-4-6 0 0 0,-2-2 0 0 0,0-6-201 0 0,0-6 1 0 0,-4 2-1 0 0,3-5 1 0 0,3 1 109 0 0,0 5 0 0 0,0 1 0 0 0,-2 2 0 0 0</inkml:trace>
  <inkml:trace contextRef="#ctx0" brushRef="#br0" timeOffset="748">2508 2335 12091 146246 54243,'-17'-27'0'0'0,"-8"-6"0"0"0,-4 3-155 0 0,-3-9 1 0 0,-5-11 0 0 0,-3-9 0 0 0,-6-5 360 0 0,-4-7 0 0 0,-2 0 1 0 0,0-10-1 0 0,0-1-234 41 0,0-3 0-41 0,23 41 0 0 0,0 0 0 0 0,0-2 1 0 0,1 0-1 0 0,0-2 0 0 0,0 0-47 516 0,1 0 0-516 0,0-1 1 0 0,-2-4-1 0 0,-1-1 1 0 0,-2 1-1 0 0,0 0 0 0 0,-1-2 1 0 0,-1-1 4 528 0,0-3 0-528 0,-1 1 0 0 0,0 0 0 0 0,1 0 0 0 0,-1 0 1 0 0,1-1-1 0 0,-1-1 0 0 0,0 1-326 663 0,0 0 0-663 0,1 1 396 342 0,3-1 0-342 0,1 1 0 0 0,-4-3 0 0 0,0 0 0 0 0,4 1 0 0 0,-1-1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3:08.867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675 2647 12132 154616 52833,'-17'-20'0'0'0,"-1"-3"59"0"0,1-5 1 0 0,-8-15 0 0 0,-4-11 0 0 0,-3-17 44 0 0,-3-19 1 0 0,15 36 0 0 0,0-3 0 0 0,-2-10 0 0 0,1-3 0 0 0,0-4 0 0 0,0-2-118 0 0,0-6 1 0 0,0-3 0 0 0,-2-3 0 0 0,0-3 0 0 0,2-3 0 0 0,1-2 0 0 0,1 1 0 0 0,0 0-35 0 0,0 0 1 0 0,1 0-1 0 0,2 0 1 0 0,0 1 0 0 0,0 2-1 0 0,1 0 1 0 0,1 4 0 0 0,1 1 46 0 0,1 5 0 0 0,-1 1 0 0 0,-2 3 0 0 0,-1 2 0 0 0,3 7 0 0 0,0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03:02.730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104 79 12830 224855 37708,'-32'-25'-2063'0'0,"3"-4"2063"0"0,4 12 0 0 0,15 10 0 0 0,3 16 0 0 0,22 24 0 0 0,4 3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3:09.94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2387 12192 202129 50968,'10'-46'0'0'0,"7"-4"-15"0"0,10-10 0 0 0,13-19 0 0 0,-16 27 0 0 0,2-3 0 0 0,5-6 0 0 0,2-1 295 0 0,6-6 0 0 0,2-1 0 0 0,2-6 0 0 0,1-1-84 0 0,4-2 0 0 0,2 0 0 0 0,1-5 0 0 0,2-1-236 0 0,-18 26 1 0 0,2 1 0 0 0,0-1-1 0 0,3-3 1 0 0,2 1 0 0 0,-1 0-1 0 0,-1 4 1 0 0,-1 1 0 0 0,1 1-1 0 0,20-25 1 0 0,-1 0-378 0 0,0 5 1 0 0,-1 0 0 0 0,-5 8 0 0 0,-2 2 416 0 0,-1 3 0 0 0,-2 1 0 0 0,-3-1 0 0 0,-3 1 0 0 0,-8 3 0 0 0,1 0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3:12.20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1177 33 12550 229390 42424,'0'-19'-171'0'0,"-10"5"181"0"0,-7 20 91 0 0,-16 11 1 0 0,-11 6 0 0 0,-10 12-68 0 0,-4 7 0 0 0,-5 8 1 0 0,-14 8-1 0 0,35-27 1 0 0,0 1-1 0 0,-3 2 1 0 0,-1-1-54 0 0,1 2 0 0 0,0 0 1 0 0,-2 2-1 0 0,0 0 1 0 0,0 3-1 0 0,0-1 1 0 0,0 1-1 0 0,0 1 19 0 0,-1 0 0 0 0,1 1 0 0 0,1 2 0 0 0,0 0 0 0 0,3-5 0 0 0,0 1 0 0 0</inkml:trace>
  <inkml:trace contextRef="#ctx0" brushRef="#br0" timeOffset="768">3650 292 12513 229556 43139,'-27'10'-1641'0'0,"2"9"1807"0"0,0 14-104 0 0,-10 9 1 0 0,-11 17 0 0 0,-14 9 0 0 0,27-30 0 0 0,-1 1-9-456 0,-2 3 0 456 0,-1 2 0 0 0,-5 6 0 0 0,0 0 0 0 0,-1 1 0 0 0,-1 0-27-1368 0,-3 2 0 1368 0,-2 1-44-530 0,-1 5 1 530 0,-2 0 0 0 0,-6 2-1 0 0,-3 1 1 0 0,-1 5 0 0 0,-1 2 0 0 0,-2 2-1 0 0,0 0-84-1307 0,-2 0 0 1307 0,1 0 0 0 0,3 0 0 0 0,1-1 101-1330 0,-1-1 0 1330 0,-1 0 0 0 0,-1 4 0 0 0,0 0 0 0 0,-1 1 0 0 0,1 0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3:19.31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2300 0 12521 189956 42984,'25'18'419'0'0,"2"-1"0"0"0,15 6 1 0 0,6 2-90 0 0,8 2-375 0 0,-2 2 0 0 0,13 7 0 0 0,-2 3-190 0 0,8 1 1 0 0,4 2-1 0 0,4-3 1 0 0,-6 1 160 0 0,-4-1 145 0 0,-2-3 1 0 0,-7-1-72 0 0,-5-1 0 0 0,-3 1 0 0 0,-2-1 0 0 0</inkml:trace>
  <inkml:trace contextRef="#ctx0" brushRef="#br0" timeOffset="859">0 744 12521 189956 42984,'0'-19'411'0'0,"4"3"-210"0"0,7 16-155 0 0,1 8 0 0 0,15 6 0 0 0,-4 12 490 0 0,6 9-424 0 0,11 11 0 0 0,4 8 0 0 0,10 15 120 0 0,4 10-250 0 0,-28-30 0 0 0,1 2 0 0 0,7 2 0 0 0,1 1 0 0 0,1 9 0 0 0,1 1-81 0 0,1 2 1 0 0,0 1 0 0 0,4 0 0 0 0,1 0 0 0 0,-1 2-1 0 0,2-1 1 0 0,-1 0 0 0 0,2 0-98 0 0,1 2 1 0 0,0 0 0 0 0,-4-3 0 0 0,0-1 0 0 0,-2-5 0 0 0,0-1 0 0 0,-3-4 0 0 0,-1-2-282 0 0,-2-4 0 0 0,1 0 477 0 0,2-3 0 0 0,0 0 0 0 0,-1 0 0 0 0,-1 0 0 0 0,4 1 0 0 0,1 0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3:54.939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0 2145 14539 233728 22933,'4'-39'-2192'0'471,"8"5"0"0"0,-1 9 2235 0-471,12-4 1 0 0,2 6 34 0 1,-2-6 1 0 1,0 6 23 0 137,-6-6-98 0 105,-7 16-12 0-131,5-18 0 0 1,-5 12 11 0-11,7-16 0 0 1,1 6 42 0 2,-1 1 0 0 0,0 5 17 0 4,1-6 0 0 0,7 0-44 132 19,3-6 0-132 1,-1 8-13 476 22,2 4 0-476 0,2-2-1 632-65,9 2 0-632 0,-3-6 0 0 0,3 6 14 653-61,-3 2 1-653 0,-7 2-8 277-26,5 2 1-277 0,-1-6-8 11 0,18 0 0-11 0,-4 0 0 0 0,8 5-8 0 0,-8 1 1 0 0,-6 5-1 0 0,-5 1-2 0 0,3-3 1 0 0,-1-1 4 24 0,7-2 0-24 0,6 0 0 0 0,3-1-2 518 0,-5 1 0-518 0,-4 5 2 576 0,-5 1 0-576 0,3-1 1 107 0,8-5 0-107 0,0 0 0 0 0,-2-1 0 0 0,-4 1 0 0 0,-4 6 0 0 0,-7-1 0 0 0,-1-1 0 0 0,12-3 0 0 0,6-1 0 0 0,8 0 0 0 0,-14 1 0 0 0,10 3 0 278 0,-10 1 0-278 0,8 1 0 0 0,-1-6 0 651 0,7-1 0-651 0,-12 7 0 0 0,4-1-2 60 0,4-1 0-60 0,-12 3 0 0 0,17 1-17 0 0,-3 1 1 0 0,-6 0-7 0 0,0 2 1 0 0,0 3 0 0 0,7-7 5 402 0,-7 2 1-402 0,-15 1 14 659 0,3 1 1-659 0,-2 2-1 0 0,10-6 5 147 0,-2 3 1-147 0,-3-5 0 0 0,5 4-1 0 0,0-1 1 0 0,2 5 3 0 0,-4-2 1 0 0,2-1 1 0 0,15 1 1 0 0,-5 0 8 232 0,5 6 0-232 0,-5 0-14 718 0,5 0 0-718 0,-1-6 0 0 0,5-1 0 206 0,2-3 1-206 0,-17 6-1 0 0,10-2 2 0 0,1 4 0 0 0,-15-3 0 0 0,12-1-4 0 0,-3 2 0 0 0,-11 2 1 0 0,8 0 14 472 0,2-4 0-472 0,-8 5-10 801 0,10-5 0-801 0,-8 4 0 0 0,9 2 16 160 0,1 0 0-160 0,-10 0-23 0 0,7 0 1 0 0,1 0 0 0 0,11 0 1 0 0,0 0-5 123 0,0 0 0-123 0,1 0 6 714 0,-1 0 1-714 0,0 0 10 327 0,0 0 1-327 0,-2 0 0 0 0,-3 0 0 0 0,-7 0 16 4 0,-3 0 0-4 0,-8 0 0 0 0,2 0 0 0 0,4 0-14 0 0,4 0 0 0 0,2 0 0 0 0,-6 0 1 0 0,-1 0-11 462 0,1 0 1-462 0,0 2 0 0 0,2 2 0 0 0,2 1-11 535 0,1-1 0-535 0,1 4 0 0 0,-4-2 18 28 0,3-2-18-28 0,-3 5 1 0 0,6-5-1 0 0,-6 6 1 0 0,1-3-1 97 0,3-3 1-97 0,0 4 0 0 0,-5-2-2 536 0,5-3 6-388 0,4 7 0-148 0,-1-8 0 0 0,-1 4 1 0 0,-3-2 0 0 0,1 1 0 0 0,1-3 0 0 0,-3 4 1 0 0,2-2-1 12 30,-2 2 0-12 1,-3-3 1 0-1,-1 7-1 0 1,0-2-1 488 2,0-4 1-488-1,0 3-1 0 1,2-1 1 0-1,1 0-1 226-29,3 1 0-226-1,0-5 0 0 0,-6 4 1 0 0,-1-2-2 0-2,1 2 0 0 0,2-4 0 0 0,2 3 0 0 0,1-3 8 239 13,-1-2 0-239 0,-2 2 0 0 0,0 2 0 0 0,2 2-2 485-8,1-2 0-485 0,7-2 0 0 0,-5-2 0 0 0,1 0-3 41-5,-1 0 0-41 0,5 2 0 0 0,-7 1 0 0 0,1 3-3 199 1,2-2 0-199 0,-5 0 0 0-1,7 0 0 0 1,-1 1-1 597 0,1-1 1-597 0,-1 0 0 0 0,5 0 0 0 0,-5 2-1 95-1,-1-2 0-95 0,5 3 0 0 0,-4-1 1 0 0,3-2 0 184 2,-1-2 1-184 0,1 4 0 0 0,5-1-1 0 1,0-1 1 627-1,0-2 0-627 1,2 0 0 0 0,2 2 0 0 0,2 2-1 102 4,-2-2 1-102-1,4-3 0 0 1,0-1 0 0-1,0 0-1 522 7,0 0 0-522 1,3 0 1 0-1,-3 0-1 0 1,0 0 1 438-14,0 0 0-438 1,-2 0 0 0-1,-6 2 0 0 0,0 2 0 195 0,0 2 0-195 0,-5 0 0 0 0,-1-6 0 0 0,1 2 0 601 0,-3 3 0-601 0,4-3 0 0 0,-5 6 0 0 0,3-2 0 183 0,8 0 0-183 0,-1-1 0 0 0,5-5 0 0 0,-2 0 0 186 0,2 0 0-186 0,-2 0 0 0 0,7 2 0 0 0,3 2 0 633 0,1 2 0-633 0,-3 0 0 0 0,0-6 0 0 0,1 0 0 233 0,3 0 0-233 0,-4 0 0 0 0,-3 0 0 0 0,1 0 0 718 0,0 0 0-718 0,-6 0 0 0 0,2 0 0 0 0,-4 0 0 292 0,-2 0 0-292 0,0 0 0 0 0,1 0 0 0 0,-1 0 0 390 0,0 0 0-390 0,2 0 0 0 0,2 0 0 0 0,2 0 0 567 0,-2 0 0-567 0,4 0 0 0 0,-2 0 0 0 0,-2 0 0 129 0,-2 0 0-129 0,-2 0 0 0 0,0 0 0 0 0,0 0-3 527 0,1 0 1-527 0,-1 5 0 0 0,-2 1-1 0 0,-2-2-11 408 0,-1-2 1-408 0,-7-2 0 0 0,5 0 0 0 0,-3 0 0 207 0,-3 0 0-207 0,-2-6 0 0 0,-2 0 0 0 0,0 1 12 634 0,0-3 0-634 0,5 6 0 0 0,1-4 0 0 0,-2 4 6 571 0,-3 2 0-571 0,1-2 0 0 0,2-1 0 0 0,2-3-5 88 0,-3 2 0-88 0,-1 2 1 0 0,-2 2-1 0 0,0 0 4 322 0,0 0 0-322 0,-6 0 1 0 0,0 0-1 0 0,2 0-4 587 0,2 0 1-587 0,6 0 0 0 0,3 0-2 404 0,5 0 1-404 0,-1-2 0 0 0,-11-2 0 0 0,0-2-1 117 0,0 3 1-117 0,-6 1-1 0 0,0 2 1 0 0,2 0 0 387 0,2 0 0-387 0,2-2 0 0 0,0-2 0 0 0,0-2 0 601 0,-1 2 0-601 0,1 2 0 0 0,4 1 0 257 0,7-5 0-257 0,-5 4 11 77 0,11-4 1-77 0,2 4 2 252 0,4 2 0-252 0,8 0 0 0 0,-6 0-14 466 0,-4 0 1-466 0,-2-2-1 0 0,-12-2 2 412 0,5-1 0-412 0,-1-1 1 0 0,-11 6-5 101 0,0 0 0-101 0,11-6 0 0 0,-1-2 0 0 0,-6 1 13 262 0,-6-1 0-262 0,-10 0 0 0 0,10 4 8 520 0,9-1 0-520 0,-9-7 0 0 0,12 6-10 424 0,-4 3 0-424 0,-9-1 0 0 0,1 0-7 103 0,10-2 1-103 0,-6 0-1 0 0,13 6-8 141 0,0 0 1-141 0,-7 2 0 0 0,11 2-1 419 0,-4 2 1-419 0,-9 2 0 0 0,-8-3 3 564 0,9 7 0-564 0,-13-3 1 0 0,6 3 1 227 0,-11 1 0-227 0,9 3 0 10 0,7 1 0-10 0,9 0 0 0 0,-1 1 0 59 0,-7-1 0-59 0,-6-5 0 0 0,-14-1 0 224 0,2 3 0-224 0,1-5 0 0 0,-5 3 0 352 0,4 1 0-352 0,-9-3 0 239 0,4 1 0-201 0,-4 1-2-38 0,3 13 0 0 0,-5-6 1 0 0,0 4 1 0 0,-6-4 0 0 0,6-1 0 0 0,5 1 0 0 0,7 4 1 0 0,1-6-1 0 0,-2 0 0 0 0,-3 6 0 0 0,3-5 0 0 0,-7 3 0 0 0,1-4 0 0 0,-9-5 0 0 0,10-1 0 0 0,-10 1 0 89 0,4 5 0-89 0,0-5 0 175 0,5-1 0-175 0,3 1 1 84 0,3 5 0-84 0,4 0 0 0 0,6 1 1 8 0,-4-1 0-8 0,-9-6 1 0 0,-8 1-1 0 0,1 1 0 30 0,3 3 0-30 0,-4-5 0 0 0,0 1 1 0 0,1 1-1 80 0,3 3 0-80 0,-4-5 1 0 0,2 3-2 125 0,5 5 0-125 0,-5 0-3 181 0,9 10 0-181 0,-1-2-3 261 0,7 2 0-261 0,-4 3 2 199 0,-7-3 0-199 0,-9 4-12 36 0,-2 1 0-36 0,-7 3-8 0 0,-6 3 1 0 0,-5-7 4 0 0,-12 7 1 0 0,-3-7 0 0 0,-9 7 16 0 0,1-3 1 0 0,6-9 0 0 0,-1 1 6 0 0,-1 2 0 0 0,1 2-2 0 0,-5 1 0 0 0,3 7 1 0 0,-9-1 1 0 0,4 2-6 0 0,2-1 0 0 0,5-5 0 0 0,1 4 0 0 0,-3-3 0 0 0,-9-2 0 0 0,4-1 0 0 0,-4 1 0 0 0,2-1 0 0 1,-2 1 0 0 0,7-8-3 0 74,-7-4 0 0-1,0-4-3 0 54,-11-2 1 0-1,-1 6-3 0-44,1 0 1 0 1,-3 6 0 0-1,-1-6-3 0-36,-3-2 0 0 0,1-1 1 0 0,5-3-1 0-1,1 0-2 0-6,-1 1 0 0-1,-5-7 0 0 0,-1 1 8 0-21,3 1 1 0 1,-12 2 0 0-1,-4 3 3 0-8,-5-1 0 0 1,9-5 1 0 0,0-1-13 0-1,6 3 1 0 0,-20-1-1 0-1,1 0-16 0 17,-1-1 1 0 0,1-6 3 0 10,11 5 0 0 1,-6-7 19 0-9,-22 2 1 0 1,5-4 6 0-14,-6-2 1 0 1,8 0 5 0-9,-2 0 1 0 0,-2 0-7 0 0,2 0 1 0 0,0 0-1 0 1,8 0-14 0 38,4 0 0 0 0,7 0 3 0-5,4 0 0 0 1,-11 2 1 0 0,-14 2-18 0-19,4 1 1 0 0,6 1-1 0 0,15-6 1 0 0,-2 2-7 0-11,-4 4 0 0 0,3-4 1 0 0,-9 3-1 0 0,1-3 16 0 1,1-2 1 0-1,-3 6 0 0 1,5 0 0 0-1,1-2 6 0 4,-1-2 0 0 0,3-2 0 0-1,3 0 1 0 1,-2 0 5 0 1,-2 0 0 0 1,1 0 1 0-1,3 0-1 0 0,-2-2 12 0 6,-1-4 1 0 0,-7 4-1 0 0,5-4 1 0 0,-3 4-7 0-1,-3 2 1 0 1,-2 0 0 0-1,-1 0 0 0 1,1 0-2 0-7,-2 0 0 0 0,4 0 0 0 0,-10 0 0 0 0,6 2-5-104 2,5 4 0 104 0,-1-4 1 0 0,5 4-1 0 1,1-4-12-210-4,-1-2 1 210 0,-3 2-1 0 1,5 1 1 0-1,0 3-10-364-3,-1-2 1 364-1,3-2 0 0 1,-5-2 0 0 0,-1 0 14-406 3,1 0 0 406 0,5 0 1 0 0,-4 0-1 0 1,3 0 11-200 1,-1 0 0 200 0,-5 0 0 0 0,5 0 0 0 1,0 0-1-374-11,-1 0 0 374 0,9 0 0 0 1,-6 0 0 0-1,-2 0 5-573 7,-1 0 1 573 0,3 0-1 0 0,-5 0-2-267 17,-5 0 0 267-1,7-6-4-164-9,-16 0 1 164 1,6 1-1-375-20,-12 5 0 375 1,6 0-6-485-2,-6 0 1 485 0,10 0-1 0-1,-2 0-11-230 18,2 0 0 230 0,19 0 1 0-1,-5 0 0-72 12,5 0 1 72-1,-12 0 0 0 0,-3 0 8-214-14,2 0 1 214-1,11-2-1 0 0,10-2 11-480-12,-4-2 0 480 0,5 0-3-397 1,-14 6 0 397-1,-7-2 0 0 0,-9-1 2-102 19,6-3 0 102 0,11 0 1 0 0,6 4-3-44-10,-9-4 1 44 1,5 5-1 0-1,-9-5 1 0 1,5 4-2-347-11,0 2 0 347 0,5-6 0 0 1,-5 0 0 0-1,4 1 0-610 0,2-3 0 610 0,0 6 0 0 0,1-6 0-233 0,-1 1 0 233 0,-12-1 0 0 0,1-6 0 0 0,3 5 0-57 0,5 1 0 57 0,1 2 0 0 0,-2 4 0 0 0,-4-1-6-482 0,-1-3 1 482 0,-2 0 0 0 0,-7 4 0 0 0,3-2-10-499 0,4-1 0 499 0,-5-1 1 0 0,7 4-1 0 0,-2-2 9-205 0,-1-2 1 205 0,7-5 0 0 0,-5 5-1 0 0,2 0 2-546 0,5-2 0 546 0,-5 1 0 0 0,1-7 1 0 0,-1 5 5-426 0,1 1 0 426 0,-5-5 0 0 0,6 3 0 0 0,1 0 1-26 0,-3 5 1 26 0,1-3 0 0 0,-7 2 0 0 0,3 2-2-359 0,-2 2 0 359 0,-1 0 0 0 0,1-1 1 0 0,2-3-3-561 0,-3 2 0 561 0,1 2 1 0 0,1 2-1 0 0,5-2 0-106 0,-1-4 0 106 0,7 5 0 0 0,-5-7 0 0 0,4 2 6-417 0,2 0 1 417 0,-5-5-1 0 0,-1 3 15-529 0,2-2 1 529 0,-15 1-1 0 0,2-3 1 0 0,6 7-14-66 0,5 3 0 66 0,-2 2 0 0 0,-1 0 1 0 0,-3 0-6-140 0,1 0 0 140 0,0 0 1 0 0,-7 0-1 0 0,1 0-6-693 0,0 0 1 693 0,2 0-1 0 0,3 0 1 0 0,5 0 15-277 0,-1 0 1 277 0,7 0-1 0 0,-5 0 1 0 0,4 0-9-191 0,2 0 1 191 0,0 0 0 0 0,0 0-6-682 0,1 0 1 682 0,-19 0 0 0 0,1 2-4-301 0,6 3 1 301 0,-6-3 0 0 0,5 6 0 0 0,3-2 0-8 0,-1-1 1 8 0,7 7 0 0 0,-7-6 0 0 0,1 0-1-377 0,-1 1 0 377 0,4-3 0 0 0,-3 6 0 0 0,-1-1 1-711 0,1 1 1 711 0,5-6 0 0 0,-1 3-1 0 0,1-1 1-123 0,-2 0 0 123 0,4 0 0 0 0,-3-6 0 0 0,1 2 0-260 0,-2 3 0 260 0,-1-3 0 0 0,-6 6 0 0 0,1-2 0-707 0,-1 0 0 707 0,-2 5 0 0 0,-3-3 0 0 0,-1-1 0-178 0,-4 1 0 178 0,8 0 0 0 0,-6-4 0 0 0,0 1 0-461 0,2-1 0 461 0,0-2 0 0 0,4-2 0 0 0,3 0 5-717 0,7 0 1 717 0,3 0 0 0 0,-2 0 19-82 0,-7 0 0 82 0,15-2 1 0 0,-10-4-13 0 0,0-5 0 0 0,12-2 1 0 0,-19-1-9-198 0,1 3 0 198 0,9 7 0 0 0,7-2 0 0 0,-4 2-5-252 0,-4-2 0 252 0,-2 4 0 0 0,7-3 0 0 0,-3 3-6-7 0,-4 2 1 7 0,4 0 0 0 0,-3 0 0 0 0,3 0 2-42 0,2 0 1 42 0,0 0-1 0 0,0 0 1 0 0,0 0 1-522 0,1 0 0 522 0,4 0 0 0 0,3-2 1 0 0,0-2-1-225 0,0-2 1 225 0,5-2 0 0 0,-3 5 0 0 0,0-3 0 0 0,-14 0 0 0 0,-7 4 0 0 0,3-2 6-10 0,4-1 1 10 0,1-1 3-415 0,-9 6 0 415 0,-3-6 0 0 0,-12 0-6-212 0,4 2 0 212 0,22 3 1 0 0,-3-1-1 0 0,8-2-2 0 0,4-2 1 0 0,-1 0-1 0 0,-6 4-5 0 0,-3-3 1 0 0,-10 1 0-297 0,7-8 1 297 0,-9 3 0 0 0,-9-5-1 0 0,12 5 0-323 0,7 1 1 323 0,10-4 0 0 0,0 5 0 0 0,-2-1 0-10 0,-2 0 1 10 0,-2 1 0 0 0,0 3 0 0 0,0-4 0 0 0,1-2 0 0 0,-1 5 0 0 0,0-7 0 0 0,0 1 0-189 0,0 1 0 189 0,-4-5 0-186 0,-7 3 0 186 0,-8-3 0 0 0,-16-3 1 0 0,1 1 0 0 0,3 2-1 0 0,8 3 1 0 0,4-3 0 0 0,12 5-1-343 0,-5 1 0 343 0,-3-7 13-356 0,4 5 1 356 0,-5-3 0 0 0,-7 3 0 0 0,14 3 3-3 0,11 0 0 3 0,6 6 0 0 0,5-5 0 0 0,-1-1-5 0 0,2-3 1 0 0,1 1-1 0 0,2-2 1 0 0,1-1 12-355 0,-1-2 0 355 0,6-3 1 0 0,1-1 2-386 0,-3-4 0 386 0,4-4 10-57 0,-2-7 0 57 0,4-9-20 0 0,2-3 0 0 0,8-6-6 0 0,15-5 0 0 0,7 5 0 0 0,9-2-33 0 0,11 6 1 0 0,-2 10-1 0 0,13-3 1 0 0,2 7 16 0 0,3 5 0 0 0,3-4 1 0 0,6 4-1 0 0,2-3-6 0 0,3-3 0 0 0,5 0 1 0 0,7 3-1 0 0,2 1-11 0 0,4 2 1 0 0,-2 8 0 0 0,8-2-1 0 0,1 4-6 0 0,3 2 0 0 0,7-1 0 0 0,2 3 0 0 0,2 1 13 0 0,-46 8 0 0 0,0 1 1 0 0,3 0-1 0 0,0 0 0 0 0,1-1 1 0 0,-1-1-1 0 0,1 2 0 0 0,0 0 5 0 0,2 1 0 0 0,1 1 1 0 0,1-3-1 0 0,0 0 1 0 0,0 2-1 0 0,1 0 1 0 0,-2 0-1 0 0,-1 1 8 0 0,0-1 1 0 0,0 0 0 0 0,2-2-1 0 0,1 0 1 0 0,-2 3 0 0 0,1 1 0 0 0,2-1-1 0 0,-1 0 5 0 0,2-1 1 0 0,-1 0 0 0 0,-3 3 0 0 0,0 0 0 0 0,-1-2 0 0 0,1 1 0 0 0,0 0-1 0 0,-1 2-1 0 0,2-1 1 0 0,0 2 0 0 0,2-1 0 0 0,1 0 0 0 0,-6-1 0 0 0,-1 0 0 0 0,0-1-1 0 0,0 0-6 6 0,-1-1 0-6 0,0 0 0 0 0,1 0 0 0 0,1 0 0 0 0,-1 3 1 0 0,0 0-1 0 0,-1 0 0 0 0,-1 0 1 243 0,2 0 1-243 0,-2 0 0 0 0,42 0 0 0 0,-43 0 0 0 0,0 0 0 0 0,47 0-4 737 0,-2 0 1-737 0,-4 0 0 0 0,4 0 0 0 0,-1 0 0 368 0,-5 0 1-368 0,-2 0-1 0 0,-1 0 1 0 0,-1 0 3 631 0,1 0 0-631 0,-3 0 0 0 0,-1 0 1 0 0,-2 0 1 271 0,1 0 0-271 0,8 0 0 0 0,3 0 0 0 0,-1 0-3 542 0,2 0 1-542 0,-43 0 0 0 0,0 0 0 0 0,3 0 0 0 0,1 0 0 0 0,-1 0 0 0 0,0 0 0 532 0,-1 0 1-532 0,0 0 0 0 0,45 0 0 0 0,2 0 0 0 0,-48 0 0 0 0,1 0-1 597 0,4 0 0-597 0,0 0 0 0 0,-2 0 0 0 0,1 0 1 0 0,0 0-1 0 0,0 0 0 0 0,-2 0 0 0 0,-1 0 2 398 0,-1 0 0-398 0,0 0 0 0 0,5 0 0 0 0,1 0 0 0 0,-4 0 0 0 0,0 0 0 0 0,2 0 0 0 0,1 0 4 637 0,1 0 1-637 0,-1 0 0 0 0,0 0 0 0 0,0 0 0 0 0,1 0 0 0 0,1 0 0 0 0,-1 0 0 0 0,-1 0-4 467 0,2 0 0-467 0,0 0 0 0 0,0 3 0 0 0,1 0 0 0 0,-1 0 0 0 0,1 0 0 0 0,-1 0 0 0 0,1 0-2 547 0,1 1 0-547 0,-1-1 0 0 0,-2-1 0 0 0,-1 0 0 0 0,5 3 0 0 0,-1 0 1 0 0,-3-1-1 0 0,0 1-1 636 0,-3 0 0-636 0,1 0 1 0 0,0 0-1 0 0,-1 1 1 0 0,-2 2-1 0 0,0 0 1 0 0,0-1-1 0 0,0-1-2 400 0,-2 0 1-400 0,0 0 0 0 0,-1-2 0 0 0,0 1 0 0 0,0 2 0 0 0,1 0 0 0 0,-1-1 0 0 0,0-1-1 494 0,48 9 1-494 0,-2 1 0 0 0,-46-7 0 0 0,0 0 0 0 0,46 5 1 270 0,-2-1 0-270 0,-44-9 0 0 0,0-1 0 0 0,46 8 0 0 0,2 0-1 490 0,0-1 1-490 0,-5-5 0 0 0,3 2 0 0 0,-2-2-1 378 0,-4 1 0-378 0,4-3 1 0 0,-1 4-1 0 0,-3-2 1 582 0,-2 2 0-582 0,-1-4 0 0 0,-1 5 0 0 0,1-1 0 257 0,-1 0 0-257 0,-1 1 0 0 0,-3-3 0 0 0,-1 2 0 522 0,2-2 0-522 0,1 4 0 0 0,1-3 0 0 0,-3-1 0 223 0,-1-2 0-223 0,-4 4 0 0 0,7 0 0 0 0,5-2 0 471 0,-1-3 0-471 0,3-1 0 0 0,-1 0 0 0 0,2 0 0 318 0,-2 0 0-318 0,1 0 0 0 0,-1 0 0 0 0,0 0 0 524 0,-5 0 0-524 0,1 0 0 0 0,-5 0 0 0 0,2 2 0 391 0,-3 4 0-391 0,3-4 0 0 0,-8 4 0 0 0,2-4 0 390 0,5-2 0-390 0,-1 0 0 0 0,11 0 0 0 0,-3 0 0 534 0,-3 0 0-534 0,6 0 0 0 0,3-2 0 0 0,-1-2 0 466 0,0-2 0-466 0,0 0 0 0 0,-6 5 0 0 0,3-3 0 647 0,-1-2 0-647 0,-7 0 0 0 0,5 4 0 0 0,-5-2 0 433 0,-1-1 0-433 0,-3-1 0 0 0,0 6 0 0 0,0 0 0 592 0,-1 0 0-592 0,3 0 0 0 0,4 0 0 0 0,-3 0 0 371 0,-1 0 0-371 0,-2 0 0 0 0,3 0 0 0 0,-3 0 0 527 0,-2 0 0-527 0,-8 6 0 0 0,-5-1 0 0 0,1-1 0 415 0,2-2 0-415 0,2 4 0 0 0,-1 0 0 0 0,-3-2 0 218 0,-2-3 0-218 0,1 5 0 0 0,5 0 0 0 0,0-2 0 444 0,0-2 0-444 0,-2 4 0 0 0,-1-1 0 0 0,-3-1 0 410 0,3-2 0-410 0,-1 0 0 0 0,0 2 0 0 0,-1 2 0 317 0,1-3 1-317 0,-4 5 0 0 0,1 0 0 0 0,-3-1-1 560 0,-3 1 1-560 0,-2 4 0 0 0,-2-5-1 0 0,2 1 0 433 0,3 0 0-433 0,-5 5 0 0 0,4-3 1 0 0,-6 1-1 181 0,-2 1 0-181 0,6-1 0 0 0,-10 7 0 0 0,2-3 0 229 0,0-3 0-229 0,-7 3 0 0 0,1-4 0 0 0,-4 5-1 324 0,-1 1 1-324 0,-6 0 0 0 0,-2 3-31 96 0,-2 3 0-96 0,-4 6 3 0 0,-10 11 0 0 0,-7 0 0 0 0,-17 2 21 0 0,-16-7 1 0 0,-11-12 0 0 0,-14 0-1 0 0,-4-4 5 0 0,-5-1 0 0 0,-6-1 0 0 0,-6-2 0 0 0,-6-1 3 0 0,-4-3 1 0 0,-1-7 0 0 0,-2 4 0 0 0,-5-2 2 0 0,-5-1 0 0 0,0 1 0 0 0,47-5 0 0 0,-1-2 0 0 0,-3 1 0 0 0,0 0-3 0 0,0 0 0 0 0,-1 0 1 0 0,-5-1-1 0 0,1 0 0 0 0,-1 0 1 0 0,0-2-1 0 0,-3 0 0 0 0,0-1-1 0 0,-1-1 0 0 0,-1 0 0 0 0,-7 2 0 0 0,-2 0 1 0 0,2-2-1 0 0,0-1 0 0 0,-2 0 0 0 0,0 0 0 0 0,-2 2 0 0 0,1-1 0 0 0,-1-3 0 0 0,0 0 0 0 0,-2 3 0 0 0,0-1 1 0 0,0-2-1 0 0,-1 0 4 0 0,-1 0 0 0 0,0-1 1 0 0,-3 0-1 0 0,-1-1 1 0 0,3 0-1 0 0,-1-1 1 0 0,0-1-1 0 0,1 1 14 0 0,1 0 0 0 0,0 1 1 0 0,-3 0-1 0 0,-1 0 1 0 0,1 2-1 0 0,-1-1 1 0 0,1 0-1 0 0,1 1-2 0 0,0-1 0 0 0,1 0 0 0 0,-2 2 0 0 0,1-1 0 0 0,1 1 0 0 0,0 1 0 0 0,0 0 0 0 0,-1 2-13-347 0,-1 0 0 347 0,-1 0 1 0 0,0 0-1 0 0,-1 1 1 0 0,0 1-1 0 0,-1 0 1 0 0,0-1-1 0 0,-1 0-6-1185 0,-1 1 1 1185 0,-1 0 0 0 0,2 1 0 0 0,0 0 0 0 0,-4 1 0 0 0,-1 0 0 0 0,1 1 0 0 0,0 0-7-1254 0,1 2 0 1254 0,-1 0 0 0 0,-2-2 0 0 0,0 0 0 0 0,2 3 0 0 0,-1 0 0 0 0,0-1 0 0 0,-2-1-1-1293 0,0 1 1 1293 0,0 0 0 0 0,1 3 0 0 0,0 0 0 0 0,1-3 0 0 0,1-1 0 0 0,2 1 0 0 0,0 0 7-1312 0,-1 1 1 1312 0,1 0 0 0 0,2-2 0 0 0,1 0 0 0 0,-1 2 0 0 0,-1 1 0 0 0,4 0-1 0 0,1 0 1-1279 0,3 0 0 1279 0,1 0 0 0 0,3-3 1 0 0,2 1-1 0 0,2 2 0 0 0,0 0 0 0 0,2-1 1 0 0,0 0 1-1092 0,2-3 0 1092 0,1 1 1 0 0,5 3-1 0 0,0 0 0 0 0,-1 0 1 0 0,1 0-1 0 0,1 0 0 0 0,1-1-5-876 0,0-1 0 876 0,1 0 0 0 0,-1 1 0 0 0,1 0 0 0 0,0-1 1 0 0,1-1-1 0 0,0 1 0 0 0,0-2-7-681 0,1 1 1 681 0,1-2 0 0 0,3 0 0 0 0,0 0 0 0 0,-1 0-1 0 0,-1 0 1 0 0,2 0 0 0 0,0 0 8-740 0,3 0 1 740 0,-1 0 0 0 0,-2 0 0 0 0,0-2 0 0 0,-42-3 0 0 0,-2-5 0-341 0,0 0 1 341 0,6-5-1 0 0,-6 5 1 0 0,0-1 1-567 0,2-1 0 567 0,7 7 1 0 0,9-7-1 0 0,-3 0 3-151 0,-2 3 0 151 0,1-7 1 0 0,3 7-1 0 0,4-3-3-548 0,1 1 0 548 0,10-1 0 0 0,-3-3 1 0 0,2 1 7-221 0,0 3 1 221 0,3-1 0 0 0,1-3-1 0 0,-3 2-3-145 0,-1 1 0 145 0,-2 2 1 0 0,0-3-1 0 0,0 3-5-591 0,-1 3 0 591 0,-1-5 0 0 0,-4 6 0 0 0,-3 3-3-105 0,-1 1 1 105 0,-2 2 0 0 0,4 0 0 0 0,-5 0-1-481 0,-1 0 1 481 0,0 0-1 0 0,-1 2 1 0 0,1 1-1-440 0,3 3 1 440 0,5 0 0 0 0,-4-4 0 0 0,0 2 0-238 0,0 1 1 238 0,4 1 0 0 0,-3-6 0 0 0,-1 2 0-574 0,0 4 0 574 0,4-2 0 0 0,-4 5 0 0 0,-1-1-13-101 0,-5-4 1 101 0,1 4 0 0 0,-13-1-1 0 0,3 3 2-667 0,4 3 0 667 0,0-5 0 0 0,-1 0 0 0 0,-1-3 4-270 0,2 1 1 270 0,7 0-1 0 0,4-6 1 0 0,1 0 4-670 0,-1 0 1 670 0,6 0 0 0 0,-2-2-1 0 0,4-2 2-212 0,2-2 0 212 0,1-5 1 0 0,3 3-1 0 0,4 1 3-77 0,1-1 0 77 0,-3-4 1 0 0,5 5-1 0 0,0-1 0-525 0,-1 0 1 525 0,5-3-1 0 0,-8 3-3-107 0,-3-2 1 107 0,6 5-1 0 0,-16-7 0 0 0,9 8 0 0 0,-1-3 0-116 0,13-1 0 116 0,-5 8 0 0 0,5 0 0-541 0,0 10 0 541 0,4-1 0 0 0,16 3 0-166 0,-1 1 0 166 0,-5 10 0 0 0,-1 4-4 0 0,3 0 0 0 0,7 0-9 0 0,2-4 1 0 0,0 4 10 0 0,-5 7 0 0 0,-1-1 1-362 0,1-4 0 362 0,-1-4 3-700 0,1-8 1 700 0,5-5 1-521 0,0-1 4 121 0,15-7 1 400 0,-18 4-1-324 0,3-8 0 324 0,0 0-8-307 0,-11 0 0 307 0,5 6-1-259 0,-11-1 1 259 0,2 9 0 0 0,-4-3-4-68 0,2 5 0 68 0,5 1-10 0 0,-5 0 0 0 0,-6 1 8 0 0,-5-1 0 0 0,1 0 6-130 0,10 0 0 130 0,-2 1 1-660 0,7-1 0 660 0,3 2-59-549 0,9 4 36 215 0,4-3 1 334 0,18 20-13-114 0,7 0 0 114 0,3-5 22-4 0,15-1 0 4 0,-3-3 8 0 0,14 4 0 0 0,0-6 10 0 0,5-1 0 0 0,1-5-4 0 0,-1 6 0 0 0,1 4 1 0 0,0 3-1 0 0,-1-3 1 0 0,1-10 0 0 0,1 2-1 0 0,5 0 0 0 0,-1-6 0 0 0,10 2-2-9 0,4-7 0 9 0,-4-6 1 0 0,-2-8-1-189 0,6 0 0 189 0,-8 0 0-19 0,6 0 0 19 0,-12 0 12 0 0,-5 7-3 0 0,-18 3 1 0 0,-19-2 0 0 0,-15-8-1 0 0,-10-10 1 0 0,-2-7-1 0 0,-4-4 4 0 0,-3-3 1 0 0,-7 1 0 0 0,1 6 0 0 0,-4 0 0 0 0,-12 0 0 0 0,7-1-2 0 0,-5 1 0 0 0,-6 5 0 0 0,12 1-9 0 0,-11-3 1 0 0,5 1 0 0 0,-5 0 0 0 0,9 1-7 0 0,6-1 0 0 0,0 3 1 0 0,-4-2-1 0 0,2-1 2-81 0,1-2 1 81 0,7 3 0 0 0,-4 1 7-232 0,2-3 0 232 0,-12-1 0 0 0,-2-3 12-2 0,-9 1 1 2 0,13 0-1 0 0,-4 0 1 0 0,10-1 1 0 0,0-7 0 0 0,6-5 2-207 0,1-9 0 207 0,10 3 1 0 0,6-5-12-547 0,4 5 0 547 0,2-8-11-162 0,-1-8 0 162 0,3-8 1 0 0,2-5-12-2 0,1 7 1 2 0,8 4 0 0 0,0 12 1 0 0,8-4 0 0 0,8-6 0 0 0,9 10 0 0 0,4-2-11 0 0,2-4 0 0 0,2 3 1 0 0,7-1-1 0 0,3-2 10 0 0,1-2 1 0 0,10-2 0 0 0,-2 1 0 0 0,4-1-3 0 0,-2 0 1 0 0,6 0 0 0 0,5 0 0 0 0,4 0 3 0 0,4 0 0 0 0,-3 2 1 0 0,9 2-1 0 0,-4 2 1 0 0,-2-2 1 0 0,4 4 0 0 0,-2 0 0 0 0,-6 1 1 0 0,-3 5 0 0 0,1 1 1 0 0,-3 3-1 0 0,-1-1 5 0 0,1 1 1 0 0,3 1 0 0 0,-5 2 0 0 0,-2 4-4 0 0,-2 2 1 0 0,3-3 0 0 0,1 5 0 0 0,-4 1-8 0 0,-6 3 1 0 0,2 2-1 0 0,-4-2 1 0 0,4-2-7 0 0,2-2 0 0 0,5-2 1 0 0,1 3-1 0 0,0-3 4 0 0,1-1 1 0 0,-5 4-1 0 0,4-3 1 0 0,-5 2 9 46 0,-1 0 1-46 0,-2 0-1 0 0,-2 8 1 0 0,-4 1 1 796 0,-1 3 1-796 0,-1 5 0 0 0,2-5 1 362 0,14-3 0-362 0,-10 6 0 0 0,8 1 0 0 0,-8 1 0 0 0,-4 0 1 0 0,-6-1-1 0 0,6 1-21 0 0,4-6 1 0 0,-7 3 16 412 0,11-3 1-412 0,-4 1-3 787 0,4-7 1-787 0,0 3 3 376 0,-1 3 1-376 0,-4-1 1 23 0,-1 7 1-23 0,-6 0-3 0 0,6 6 0 0 0,-7 2-1 0 0,1 4 0 0 0,2-2 0 0 0,0 6 0 0 0,3-3 0 0 0,-11-1 0 0 0,7-6 0 0 0,3 2 0 0 0,10 2 0 282 0,-5 2 0-282 0,-10 1 0 548 0,7-1 0-548 0,-4 4 0 96 0,16 7 0-96 0,2-2 0 0 0,1-3 0 0 0,6-6 0 0 0,-7-5 0 0 0,7-1 0 0 0,-4 0 2 0 0,-1 0 0 0 0,-1 0 0 0 0,3 0 1 0 0,-5 0 7 286 0,1 0 0-286 0,-6 0 0 0 0,3 0 1 0 0,-3 0-2 429 0,-2 0 1-429 0,-6 2 0 0 0,0 2 0 0 0,2 4-7 5 0,2 2 0-5 0,-4-5 0 0 0,1 7-1 37 0,1 1 1-37 0,13 3-1 0 0,2-1 1 0 0,-3-2-3 577 0,-4-1 0-577 0,-2-2 0 0 0,1 3 1 0 0,3-3 13 161 0,-2-3 1-161 0,3 7 0 0 0,-1-5-1 0 0,0 3-9 0 0,1-1 1 0 0,-5 1 0 0 0,4 5-1 0 0,-5-1-3 424 0,-1-5 1-424 0,6 5-1 0 0,1-5 1 0 0,1 4-3 447 0,0 3 0-447 0,3-1 0 0 0,-3-2 0 0 0,1-1 8 12 0,4-3 1-12 0,1 1 0 0 0,-1 3 0 0 0,-4-1-1 307 0,-1-3 1-307 0,0-1-1 0 0,-3 3 1 0 0,5-3-10 497 0,-1-2 0-497 0,5 5 0 0 0,-7-1 0 0 0,3 1 1 24 0,3-1 0-24 0,-4 3 0 0 0,1-5 0 0 0,-1 1 0 232 0,1 1 1-232 0,-4-3 0 0 0,3 5 0 0 0,0-3-4 467 0,1 3 1-467 0,-4-5 0 0 0,5 3 0 0 0,0-1 1 28 0,-1-1 1-28 0,5 3 0 0 0,-3-7-1 0 0,3 0 1 200 0,2 2 0-200 0,2-6 1 0 0,2 3-1 0 0,2-3 8 476 0,-2-2 0-476 0,-2 2 1 0 0,-2 2-1 0 0,1 2 0 108 0,-1-2 1-108 0,0-1 0 0 0,0 1 0 0 0,0 2-6 623 0,0-2 1-623 0,2 0 0 0 0,2 0-1 0 0,2 1 0 317 0,-2-1 0-317 0,4-2 1 0 0,-2-2-1 0 0,0 0-3 239 0,2 0 0-239 0,-4 0 0 0 0,6 0 0 0 0,-2 0-1 697 0,-4 0 0-697 0,9 0 0 0 0,1 0 0 0 0,-2-2 0 229 0,-3-4 1-229 0,-3 4-1 0 0,-5-3 1 0 0,-1 3 0 645 0,0 2 0-645 0,0 0 0 0 0,0 0 0 0 0,0 0-1 379 0,1 0 1-379 0,3 0-1 0 0,-2 0 1 0 0,-4 0-1 176 0,0 0 1-176 0,6-2 0 0 0,4-2-1 0 0,0-4 0 664 0,0-1 1-664 0,5-1 0 0 0,-1-1 0 0 0,2 3 0 337 0,-3 0 0-337 0,5 4 0 0 0,-4-5 0 0 0,1 1 0 687 0,-1 4 0-687 0,2 2 0 0 0,-7 2 0 0 0,1-2-10 484 0,0-3 1-484 0,-2 3-1 0 0,-6-4 1 0 0,0 4-6 376 0,1 2 1-376 0,-1 0-1 0 0,0 0 1 0 0,0 0 8 671 0,0 0 1-671 0,0-6 0 0 0,1 1 0 0 0,-1 1-4 251 0,0 2 0-251 0,-6 0 0 0 0,-1-2 1 0 0,-3-2 7 415 0,-3 2 1-415 0,4 2 0 0 0,-1 2-1 0 0,1 0 12 595 0,-1 0 1-595 0,-1 0 0 0 0,-4 0-1 0 0,2 0-8 166 0,1 0 1-166 0,7 0 0 0 0,-7 0-4 283 0,-1 0 1-283 0,15-1 0 0 0,-2-3-1 0 0,-5-2 0 645 0,-7 2 0-645 0,1-4 0 0 0,0 3 0 0 0,-1 1 0 393 0,3 2 0-393 0,-1-4 0 0 0,5 0 1 0 0,-7 2-1 169 0,-3 3 0-169 0,4 1 0 0 0,1 0 0 0 0,1 0 0 493 0,0 0 0-493 0,5 0 0 0 0,0 0 0 0 0,6 0 0 450 0,4 0 0-450 0,6 0 0 0 0,-4 0 0 0 0,0 0 0 206 0,0 0 0-206 0,5 0 0 0 0,-3 0 0 0 0,2 0 0 645 0,-1 0 0-645 0,-7 0 0 0 0,4 0 0 0 0,0 0 0 349 0,4 0 0-349 0,-4 0 0 0 0,-2 0 0 0 0,-2 0 0 442 0,2 0 0-442 0,1 0 0 0 0,5 0 0 0 0,-4 0 0 537 0,0 0 0-537 0,-4 0 0 0 0,8 0 0 0 0,-1 0 0 236 0,-1 0 0-236 0,4 0 0 0 0,-8 0 0 0 0,-2 0-3 624 0,-2 0 1-624 0,-2 5 0 0 0,-2 3 0 0 0,-2 0 1 272 0,-1-1 1-272 0,-8 5 0 0 0,1-4-1 184 0,-3 1 1-184 0,9 1 0 0 0,-1 3 0 0 0,-6-3 0 433 0,-6-2 0-433 0,-4 5 1 0 0,6-3-1 0 0,-1 1 0 248 0,1 1 0-248 0,-6-1 1 0 0,1 6-1 0 0,1 3 0 7 0,2 3 0-7 0,1-4 0 0 0,-1 6 1 0 0,-2-2-1 152 0,-1 0 0-152 0,-7 8 0 0 0,4-2 0 0 0,0 1-6 550 0,0-1 0-550 0,-5 4 0 0 0,1-6 0 0 0,-3 2 1 272 0,-3-1 0-272 0,-5-1 1 0 0,-2 4-1 0 0,-2-2-26 28 0,-4 2 0-28 0,4-4 0 0 0,-2 1 25 0 0,-2 3 0 0 0,-1 8 0 0 0,-3 1 5 0 0,0-2 0 0 0,14 5 1 0 0,2-3 3 0 0,-3-2 1 0 0,-1-7-4 17 0,-6-2 0-17 0,-4 0-13 143 0,4 5 11-41 0,-3-7 1-102 0,-3 0 1 45 0,0-4 1-45 0,-5-7 1 56 0,-1 7 0-56 0,3-6 1 122 0,9 12 0-122 0,-4 0-3 138 0,4 5 0-138 0,-4 6 0 64 0,-1 1 0-64 0,-9 7 0 2 0,-3-2 0-2 0,2 4 0 0 0,-3 2 0 0 0,7 2 0 0 0,-6 3 0 0 0,1-5 0 0 0,-3 2 0 0 0,2-6 0 0 0,-2-8 0 0 0,-10 5 0 0 0,-5-3 0 0 0,-7 0 0 0 0,-3-4 0 0 0,-2 3 0 0 0,0-1 0 0 0,4-5 0 0 0,-2-1 0 0 0,-2 1 0 0 0,-8 0 0 0 0,2-1 0 0 0,-6-1 0 0 0,-5-4 0 0 0,-4 3 0 0 0,-8-5 0 0 0,0 0 0 0 0,0-4 0 0 0,-5-4 0 0 0,-3-1 0 0 0,-1-1 0 0 0,-5 0 0 0 0,7-1 0 0 0,-1-5 0 0 0,4-3 0 0 0,5 0 0 0 0,-11-7 0 0 0,10 5 0 0 0,-2-2 0 0 0,1 2 0 0 0,-1-4 0 0 0,-4 3 0 0 0,-5-3 0 0 0,-5-2 0 0 0,-3 6 0 0 0,-2 0 0 0 0,-4 0-1 0 0,-1 1 0 0 0,-5-5 1 0 0,-7 6-1 0 0,-2-2-2 0 0,1 0 1 0 0,-1 1 0 0 0,2-3 0 0 0,1 2 1 0 0,-1-2 1 0 0,5-2 0 0 0,9-2-1 0 0,1 0 1 0 0,2 0 0 0 0,5 0 0 0 0,-8 0 1 0 0,1 1-1 0 0,0 5 0 0 0,-6-4 0 0 0,4 4 0 0 0,-2-2 0 0 0,-3 2 1 0 0,-3-5-1 0 0,-1 5 1 0 0,-3-2-1-24 0,-3 2 0 24 0,-2-4 0 0 0,44 1 0 0 0,0 0 1 0 0,-48-2-1-380 0,-2-1 0 380 0,0 0 0 0 0,0 0 0 0 0,4 0-1-643 0,2 0 1 643 0,2-5-1 0 0,5-3 1 0 0,3 0-1-318 0,3 1 1 318 0,-3-5 0 0 0,3 6 0 0 0,-6 2 0-340 0,-5 3 0 340 0,-4-5 0 0 0,44 3 0 0 0,-2 0 0 0 0,1 1 0 0 0,-1 0 1-416 0,-1 1 1 416 0,0 0-1 0 0,-3 1 1 0 0,-1 0-1 0 0,1 1 1 0 0,-1 0 0 0 0,-2 1-1 0 0,-1 0 1-714 0,-1 1 0 714 0,-1 0 0 0 0,-2 0 0 0 0,0 0 0 0 0,1-2 0 0 0,1-1 0 0 0,-1 2 0 0 0,1 0-2-773 0,-1 1 0 773 0,1 0 0 0 0,2 0 1 0 0,1 0-1 0 0,3-3 0 0 0,1 0 1 0 0,0 0-1 0 0,1 0-1-684 0,2 0 1 684 0,2 0-1 0 0,-48 0 1 0 0,0 0 0 0 0,4 0-1-593 0,2 0 1 593 0,-4 0-1 0 0,4 0 1 0 0,0 0-1-403 0,-1 0 1 403 0,45 1-1 0 0,-1 0 1 0 0,0 0 0 0 0,0 2-1 0 0,-3 0 1 0 0,0-1-2-563 0,1 0 0 563 0,-1 0 1 0 0,-2 2-1 0 0,0 0 1 0 0,2-1-1 0 0,1 0 1 0 0,0-1-1 0 0,0 1-9-580 0,0 2 1 580 0,0-2 0 0 0,-39-1 0 0 0,-6 4-1 0 0,8-4-4-774 0,3-2 1 774 0,10 0 0 0 0,6 0 0 0 0,8 0 12-331 0,3 0 1 331 0,8-8 0 0 0,6-3 0 0 0,0-5 2-206 0,2-1 1 206 0,-6 0 0 0 0,4 1 0 0 0,-4 3-2-523 0,-2 1 0 523 0,-2 3 1 0 0,-1-5-1 0 0,-5 5 11-247 0,-1 1-1 247 0,-1 2 1 0 0,-3 6 0 0 0,3 0 14-143 0,3 0 1 143 0,-5 0 0 0 0,7 0 0 0 0,1 0-7-700 0,2 0 1 700 0,-2 0 0 0 0,-3 0-7-566 0,-5 0 1 566 0,-3 0-15-173 0,4 0 1 173 0,-5 0 0 0 0,-6 0 0 0 0,10 0-6-203 0,8 0 1 203 0,-3 6 0 0 0,-3 0 0 0 0,-1-1 14-747 0,0 3 0 747 0,-1-4 0 0 0,-3 6 0 0 0,2-3-9-424 0,1-3 0 424 0,8 4 0 0 0,-1-2 2-94 0,3-3 0 94 0,-13-1-3-567 0,-8-2 1 567 0,2 0 0 0 0,2 0-3-545 0,5 0 1 545 0,9 0 0 0 0,-5 0-1-113 0,3 0 1 113 0,7 6 0 0 0,4 0 2 0 0,-6-2 0 0 0,6 3 0-105 0,-10-1 0 105 0,10 2 0-512 0,-4-2 0 512 0,0-5 0-396 0,6 5 0 396 0,10-6 0-189 0,1-6 0 189 0,-1-3 0 0 0,-7-8 0-47 0,-1-1 0 47 0,0 7 0 0 0,-6 1 0 0 0,-2 2 0 0 0,2 3 0 0 0,-13 5 0 0 0,-6 0 0-369 0,-6 0 0 369 0,8 0 0 0 0,11-2 0-593 0,8-4 0 593 0,4 0 0 0 0,5-9 0-327 0,-1-4 0 327 0,-6-2 0 0 0,5 3 0 0 0,3 1 0-37 0,1 0 0 37 0,-3-1 0 0 0,-2 1 0 0 0,-2 2 7 0 0,-4 3 0 0 0,-2-1 1 0 0,-2 7-1 0 0,0 2 8-98 0,0 2 0 98 0,6-4 0 0 0,-2 1-5-611 0,-6 1 0 611 0,6-6-11-223 0,-10-1 1 223 0,8 1-1-3 0,-7-1 1 3 0,-5 5 0 0 0,1-4-3 0 0,-1 2 1 0 0,8 3-1 0 0,4 5 12 0 0,-9 0 0 0 0,1 0 17-366 0,-17 0 1 366 0,8 5-17-281 0,-8 1 1 281 0,6 0-12-9 0,6-6 0 9 0,1 6 1 0 0,4 0 1 0 0,-3 7-5-20 0,-8-1 1 20 0,-8 1 0 0 0,0 0 0-575 0,4-1 0 575 0,12-2 1 0 0,11 3 1-487 0,-10-1 1 487 0,10-7 0-41 0,-13 7 0 41 0,3-8 0 0 0,-9 1 0 0 0,4-3 0 0 0,1-4 0-75 0,5-3 0 75 0,-1 3 0-600 0,8-4 0 600 0,-11 4 0-403 0,-24 2 0 403 0,9 0 0-30 0,3 0 0 30 0,4 0 0 0 0,5-2 0 0 0,9-4 0 0 0,12 3 0 0 0,17-9 0-20 0,-3-1 0 20 0,-13 3 0 0 0,-4 0 0-472 0,0 3 0 472 0,-12 1 0 0 0,-3 6 0 0 0,3 0 0-440 0,4 0 0 440 0,-1 0 0-25 0,-13 0 0 25 0,-3 0 0 0 0,-13 2 0 0 0,15 4 0 0 0,4-5 0 0 0,17 5 0-450 0,-6-4 0 450 0,4-2 0 0 0,6 0 0-600 0,-2 0 0 600 0,-8-6 0 0 0,0-1 0 0 0,7-3 0-74 0,6-3 0 74 0,7-3 0 0 0,1-3 0 0 0,1-2 0 0 0,-1-2 0 0 0,-7-2 0 0 0,-2 4-14 0 0,-1-2 0 0 0,3 5 1 0 0,7 7-81-99 0,1-3 1 99 0,-16 5 93-347 0,-8-3 0 347 0,1 8 0 0 0,-3-3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3:56.500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1 347 15149 237919 20180,'32'-20'-2369'0'1624,"3"5"1"0"0,19 15 2339 0-1603,5 0 1 0 0,10 0 0 0 0,-3 0 0 0-1,7-2 20 0 37,8-4 1 0-1,7-3 0 0 1,10-9 0 0-1,-43 10-1 0 1,1-1 6 0-42,5 0 1 0 1,1 1-1 0 0,3-1 1 0-1,1 1-1 0 1,3-2 1 0 0,0 0-1 0 0,2 0 1 0-1,0-1 0 0 14,4 0 1 0-1,0-1 0 0 1,0 0 0 0-1,0 1-1 0 1,6 2 1 0-1,2 1 0 0 0,-2-1 0 0 1,1 1-1 0 12,1-1 1 0 1,1 0 0 0 0,1 1-1 0-1,1 1 1 0 1,0 0 0 0-1,-1 0-1 0 1,-1 2 1 0-1,-1 1-1 267 1,-2 0 1-267-1,0 0 0 0 1,5-2 0 0-1,1 1-1 0 1,1 1 1 0-1,0 2 0 0 1,3 0 0 0 0,-1 0 0 752-2,-1 1 0-752 0,1 0 0 0 0,-2 1 0 0 0,0 0 1 0 1,2 0-1 0-1,-1 0 0 0 0,3 0 0 0 0,1 0 2 803-26,0 0 0-803 1,2 0 1 0-1,-28 0-1 0 0,1 0 1 0 0,1 0-1 0 0,-1 0 1 0 0,1 0-1 0 0,-1 0 1 0 0,1 0-1 0 1,0-1 1 0-1,1 0-3 877-7,-1-1 1-877 1,1 0 0 0-1,0 0 0 0 1,0 2 0 0-1,0-1 0 0 1,1 0 0 0-1,4 0 0 0 1,0-2-1 0-1,0 2 1 0 1,0 0 0 0-1,0 0 0 0 1,0 1-1 984-4,0 0 0-984 0,0 0 1 0 0,0 0-1 0 0,-1 0 1 0 1,0 0-1 0-1,1 0 1 0 0,1 0-1 0 0,0 0 1 0 0,0 0-1 0 1,3 0 1 0-1,0 0-1 0 0,0 0-1 989-4,0 0 0-989 1,-1-1 1 0-1,1 2-1 0 1,0 0 1 0-1,0 1-1 0 0,-1 1 1 0 1,-2-1-1 0-1,0 1 1 0 1,-1-1-1 0-1,1 1 0 0 0,1-1 1 0 1,-1 1-1 972-1,0-1 1-972 0,0 1-1 0 0,0 0 1 0 0,-1 1-1 0 0,-1 1 1 0 0,0-1-1 0 0,3-1 1 0 0,0 0-1 0 0,0 1 1 0 0,-1-1-1 0 0,-1 1 1 0 0,1 0-1 976 0,-1 0 1-976 0,0 0 0 0 0,-1 0 0 0 0,1-2 0 0 0,-1-1 0 0 0,0 1 0 0 0,2 2 0 0 0,-1 0-1 0 0,1 0 1 0 0,1 0 0 0 0,1 0 0 0 0,0 0 0 927 0,-1-1 0-927 0,-1 0 0 0 0,1 0 0 0 0,0 2 0 0 0,-1-1 0 0 0,0 1 0 0 0,-2-2 0 0 0,0-1 0 0 0,1 0 0 0 0,-1 1 0 0 0,1-1 0 0 0,1 1 0 865 0,0 0 0-865 0,1-1 0 0 0,0 1 0 0 0,0-1 0 0 0,-1 0 0 0 0,2-1 0 0 0,4 0 0 0 0,1-1 0 0 0,0-1 0 0 0,-2 1 0 0 0,0 0 1 0 0,1 0-2 995 0,-2 0 1-995 0,1 1 0 0 0,0-2 0 0 0,-1 1 0 0 0,1-1 0 0 0,0 1 0 0 0,1-1 0 0 0,1-1 0 0 0,0 1 0 0 0,2-2 0 0 0,1 1 0 0 0,0-1 0 1231 0,0 0 0-1231 0,0 0 0 0 0,0-1 0 0 0,-2 1 0 0 0,0-1 0 0 0,-1 0 0 0 0,0-1 0 0 0,0 0 0 0 0,-1-1 0 0 0,0 2 0 0 0,0-1 0 0 0,0 1 0 1368 0,0 0 0-1368 0,1 0 0 0 0,-2 0 0 0 0,-4 1 0 0 0,-2 0 0 0 0,2 0 0 0 0,3-1 0 0 0,0 0 0 0 0,0 0 0 0 0,-5 2 0 0 0,-1 0 0 0 0,0 1-14 1438 0,-4 0 0-1438 0,-1 0 0 0 0,-1 1 0 0 0,28 0 0 0 0,-1 2 1 0 0,-5 0-1 0 0,0 3 14 1075 0,2 3 0-1075 0,-1 2 0 0 0,-3-2 0 0 0,-1 1 0 0 0,-6 3 0 0 0,1 1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4:02.682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0 191 14058 242229 25718,'67'0'-437'0'69,"-17"2"1"0"1,8 2 0 0-1,-4 3-219 0-69,2 3 1 0 0,-1 0 0 0 0,9 3-1 0 0,3-3 609 0 0,6-3 1 0 0,6-1 0 0 0,7-6 0 0 0,3 0 57 0 0,3 0 1 0 0,0-2 0 0 0,-41 1 0 0 0,2-2 0 0 0,1 0 0 0 0,1-1-8 0 0,1-1 1 0 0,0 0-1 0 0,1 2 1 0 0,-1 0-1 0 0,-2-1 1 0 0,0-1-1 0 0,2 1 1 0 0,1 0-1 0 0,2 2 0 0 0,1 0 1 0 0,-1-2-1 0 0,-1 1 0 0 0,6-1 1 0 0,-1 2-1 0 0,-2 0 0 0 0,-1 0-1 0 0,-2 1 0 0 0,0 0 0 0 0,2 1 0 0 0,1 0 1 0 0,-2 0-1 0 0,1 0 0 0 0,3 0 0 0 0,1 0 3 0 0,1 0 0 0 0,0 0 0 0 0,-2 0 0 0 0,-1 0 0 0 0,2 0 0 0 0,1 0 0 0 0,-1 0 0 0 0,1 0 2 0 0,1 0 0 0 0,0 0 1 0 0,1 0-1 0 0,1 0 1 0 0,-1 0-1 0 0,0 0 1 0 0,0 0-1 0 0,1 0-2 0 0,2 0 1 0 0,0 0-1 0 0,0 0 1 0 0,0 0-1 0 0,5 0 1 0 0,0 0-1 0 0,0 0 1 0 0,0 0-6 0 0,-1 0 1 0 0,0 0 0 0 0,3 0 0 0 0,0 0 0 0 0,-3 0 0 0 0,1 0 0 0 0,3 0 0 0 0,0 0-3 0 0,3 0 1 0 0,0 0-1 0 0,-2 0 1 0 0,1 0-1 0 0,2 0 1 0 0,1 0-1 0 0,0 0 1 0 0,-1 0-3 138 0,1 0 1-138 0,0 0 0 0 0,-5 0 0 0 0,-1 0 0 0 0,4 1-1 0 0,0 0 1 0 0,1 1 0 0 0,1 0-1 711 0,2 0 1-711 0,-1 2-1 0 0,-1 2 1 0 0,-1 1 0 0 0,-1-2-1 0 0,0 0 1 0 0,-1 0-1 0 0,1 1 1 711 0,3 0 0-711 0,-1 0 0 0 0,-3-3 0 0 0,0-1 0 0 0,4 3 0 0 0,1 0 0 0 0,-3 0 0 0 0,-1 0 0 648 0,0 0 1-648 0,0-1 0 0 0,5-2 0 0 0,1 0 0 0 0,-3 1 0 0 0,1 0 0 0 0,-2-2 0 0 0,1 0-1 665 0,-2-1 0-665 0,1 0 1 0 0,0 0-1 0 0,-1 0 1 0 0,-2 0-1 0 0,0 0 0 0 0,-1 0 1 0 0,-1 0-3 700 0,2 0 0-700 0,0 0 0 0 0,0 0 1 0 0,-1 2-1 0 0,-2-1 0 0 0,0 2 1 0 0,-2-1-1 0 0,0 1 0 714 0,-3-1 0-714 0,0 0 0 0 0,2-1 0 0 0,0 0 0 0 0,0 0 0 0 0,0 0 0 0 0,1 1 0 0 0,0 0 2 784 0,0 1 1-784 0,0 0 0 0 0,-7 0 0 0 0,0-1 0 0 0,2-1 0 0 0,0-2 0 0 0,0 1 0 0 0,1 0-1 735 0,-1 0 1-735 0,2 0-1 0 0,2 0 1 0 0,0 0-1 0 0,-3 0 1 0 0,0 0-1 0 0,-1 0 1 0 0,0 0 0 706 0,1 0 1-706 0,0 0 0 0 0,4 0 0 0 0,0-2-1 0 0,0 0 1 0 0,0-1 0 0 0,2-3 0 0 0,0-2-1 789 0,1-2 1-789 0,-1-1 0 0 0,-2 2 0 0 0,-2-1-1 0 0,1-2 1 0 0,-2-1 0 0 0,0 1 0 0 0,-1-1-1 897 0,-2-2 0-897 0,0 1 0 0 0,2 1 0 0 0,0 1 1 0 0,-5 0-1 0 0,-1-1 0 0 0,0 1 0 0 0,0 1-1 872 0,-1 0 1-872 0,-1-1-1 0 0,-1 0 1 0 0,-1 1-1 0 0,0 3 1 0 0,-1 1-1 0 0,1 0 1 0 0,-1 0-6 777 0,1 1 0-777 0,-1 1 1 0 0,4 2-1 0 0,-1 2 6 710 0,0-2 0-710 0,1 0 0 0 0,3-2 0 0 0,1 0 0 0 0,-3 1 0 0 0,0-1 0 0 0</inkml:trace>
  <inkml:trace contextRef="#ctx0" brushRef="#br0" timeOffset="610">11396 1419 14776 254116 21776,'-36'-17'-2058'0'1006,"-5"-1"1"0"1,11 1 1645 0-293,-5 0 535 0-377,20 7-112 0-308,-8-5 0 0-1,38 13-19 0-28,8-4 0 0 0,21 12 0 0 0,14 5 0 0 0,0 3 4-8 0,1-3 0 8 0,8 3 0 0 0,8-9 0 0 0,2-1-3-65 0,6-2 1 65 0,-3-2 0 0 0,13 0-1 0 0,-3 0 3 0 0,2 0 0 0 0,-1 2 1 0 0,5 2-1 0 0,-2 2 4 0 0,-4-2 0 0 0,0-2 0 0 0,1-2 0 0 0,1 0 0 0 0,-2 0 0 0 0,4 0 0 0 0,1 0 0 0 0,1 0 0 0 0,4 0 0 0 0,-49 0 0 0 0,1 0 0 0 0,2 0 0 0 0,0 0 0 0 0,1-1 0 0 0,1 0 10 0 0,1-2 0 0 0,0 0 1 0 0,0-1-1 0 0,1-2 1 0 0,2-2-1 0 0,1-1 1 0 0,0 0-1 0 0,1 1-5 0 0,1-1 0 0 0,1 0 0 0 0,1-2 0 0 0,0-1 0 0 0,4 0 0 0 0,-1-1 0 0 0,-1 1 1 0 0,0-1-20 0 0,0 1 1 0 0,-1-1 0 0 0,-6 1-1 0 0,-1 1 1 0 0,0 2 0 0 0,-1 1-1 0 0,-2-1 1 0 0,-2 1 13 0 0,-3-1 0 0 0,0 0 0 0 0,41-8 0 0 0,2 0 0 0 0</inkml:trace>
  <inkml:trace contextRef="#ctx0" brushRef="#br0" timeOffset="970">14786 1142 13982 257888 26228,'-70'-9'-400'0'0,"1"3"1"0"0,2 4-1 0 0,2 2 1 0 0,-1 0 21 0 0,-5 0 0 0 0,0 13 0 0 0,-9 5 0 0 0,-3 3 294 0 0,-2 4 1 0 0,-1 2 0 0 0,-1 7 0 0 0,1 1 82-36 0,0-1 0 36 0,-1 7 0 0 0,1-1 0 0 0,1-2-13-395 0,4-1 1 395 0,-3-2 0 0 0,3-1-1 0 0,-3 1-14-892 0,-3-1 0 892 0,1-5 0 0 0,-1-2 0 0 0,1-2-21-664 0,-1-4 1 664 0,-5-2-1 0 0,-2-3 1 0 0,0-3 21-595 0,0-1 0 595 0,-6-8 0 0 0,4 1 0 0 0,-2-3 14-627 0,0-2 0 627 0,0 0 0 0 0,45 0 1 0 0,0-2-1 0 0,0 1 0 0 0,0-2 3-580 0,2 1 0 580 0,-2-1 0 0 0,-7-3 1 0 0,-1 0-1 0 0,4 2 0 0 0,-1 1 1 0 0,-3-1-1 0 0,-1 0 8-612 0,-2 0 0 612 0,-1 0 0 0 0,0 0 1 0 0,0 0-1 0 0,-6 2 0 0 0,0 1 2-779 0,-4-2 0 779 0,0 0 0 0 0,0-4 0 0 0,0 0 0 0 0,-7 3 0 0 0,0-1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4:04.544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 2560 14319 257667 24125,'34'-29'-1348'0'296,"1"0"0"0"0,-6 6 0 0 0,-2-6 1247 0-294,-2-2 0 0 0,-2 4 0 0 0,-4 1 0 0 0,4-1 101 0-2,6 0 0 0 0,4 4 0 0 0,1-4 0 0 0,1 0 7 0 0,-1 0 1 0 0,7 0-1 0 0,-1-4 1 0 0,-2 3 7 0 0,-1-3 0 0 0,-3 4 1 0 0,-1-2-1 0 0,-2 0 0 0 0,-2 2 1 0 0,-10-9 0 0 0,0-3 18 0 0,-5-11 0 0 0,-11 0 1 0 0,1 4-1 0 0,-8 0-2 0 0,-7 2 0 0 0,-4-6 1 0 0,-3 4-1 0 0,1-4-27 0 0,0-2 1 0 0,1 0 0 0 0,3-2 0 0 0,3-1-9 0 0,3-3 1 0 0,-5-1-1 0 0,6 3 1 0 0,2-4-4 0 0,2-1 1 0 0,4-1-1 0 0,2-3 1 0 0,4 2-12 0 0,2-3 1 0 0,-5-1 0 0 0,5-4 0 0 0,-4-2-8 0 0,-8-2 1 0 0,-8-6 0 0 0,-15 6-1 0 0,-9 4-94 0 0,-11 6 118 0 0,-12 5 0 0 0,-12 1 0 0 0,-10-3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4:07.061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2542 135 16641 236024 15627,'-17'19'-3019'0'2577,"-1"-4"0"0"-1,-8-25 3024 0-2397,-9-7 0 0 0,6 4 0 0 0,-5-8-24 0-57,1-1 0 0 1,0 1 0 0-1,-3 4 0 0 0,-5 2 16 0-102,-5 3 1 0 0,-11-1-1 0 0,-9 7 1 0 0,-9 4 10 0-20,-11 6 0 0 0,-1 5 0 0 0,-9 11 0 0 0,47-10 1 0 0,-2 1-11 0 0,-3 0 1 0 0,-1 1 0 0 0,-4 2 0 0 0,-1 1 0 0 0,-2-3 0 0 0,-1 1 0 0 0,0-1 0 0 0,-1 1-3 0 0,2-1 1 0 0,-1 1-1 0 0,2-1 1 0 0,-1 1 0 0 0,2-3-1 0 0,-1 1 1 0 0,1 0-1 0 0,-1 1-25 0 0,1-1 0 0 0,-1-1 0 0 0,2 0 0 0 0,1-1 0 0 0,2 0 0 0 0,0-1 29 0 0,4 1 0 0 0,1 0 0 0 0,1 3 0 0 0,0 1 0 0 0,-2 0 0 0 0,0 1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4:37.77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49 607 13324 234726 31673,'2'-17'-937'0'154,"2"0"1"0"0,0 5 810 0-153,9-5 0 0-1,3-3 1 0 1,10-2 86 0 2,0-2 1 0 1,-4 2 75 0 97,-1 1 1 0 0,5-1-38 0 92,4-4 1 0 0,0 2 13 0 2,-4 2 0 0 1,-4 4-15 0-94,-1 5 0 0 0,1 0-9 0-92,4 0 1 0-1,0 1-13 0-9,-1 4 18 0 0,1-4-1 0 0,-6 5 3 0 0,-1 0 1 0 0,-15 4 0 0 0,-8 12 1 0 0,-4 1-29 0 0,-14 11 0 0 0,0-4-7 0 0,-3 5 1 0 0,-1 0 27 0 0,0 3 1 0 0,4-4 21 0 0,1-4-18 0 0,-1-3 1 0 0,1 2-1 0 0,-1 3 4 0 0,-1 2 0 0 0,3 1 1 0 0,-3-6 10 0 0,-4 5 1 0 0,1-4-9 0 0,-4 9 1 0 0,-2 0 1 0 0,2 0-2 0 0,5 3 22 0 0,7-15 30 0 0,10 5 0 0 0,6-18 19 0 0,10-5 0 0 0,1-8-25 0 0,8-5 1 0 0,5 1-29 0 0,3-5 1 0 0,4-1 0 0 0,3-2 0 0 0,-6 1-18 0 0,-2 1 1 0 0,1 5-1 0 0,0-3 1 0 0,1 1-15 0 0,0 3 1 0 0,0-2 0 0 0,1-1-1 0 0,4-1 0 0 0,-8 4 1 0 0,2-1-4 0 0,0 2 0 0 0,-5 7-94 0 0,2-1 51 0 0,-12 6 11 0 0,7-8 33 0 0,-16 9 9 0 0,5-3 14 0 0,-17 16 1 0 0,-1-4-9 0 0,-14 15 1 0 0,-3-2 0 0 0,-8 12-2 0 0,3-5 1 0 0,0 2 0 0 0,6-8-3 0 0,-2 4 0 0 0,-1-4 1 0 0,4 1-1 0 0,-3 1 0 0 0,7-5 0 0 0,-3 1 0 0 0,2 0 0 0 0,3-3 0 0 0,0 5 1 0 0,-1 1-1 0 0,2-2 0 0 0,10-4 0 0 0,14-12 0 0 0,7-7 1 0 0,14-14 0 0 0,3-3 0 0 0,6-5 0 0 0,-4 4 9 0 0,-2 4 0 0 0,-2-2 0 0 0,-1 0 0 0 0,1 0 0 0 0,0 1 0 0 0,4-4 1 0 0,2 4-1 0 0,0-1-10 0 0,-1 0 1 0 0,5 1 0 0 0,-3 2 0 0 0,2-2-4 0 0,-1 3 1 0 0,1 0 0 0 0,2 2 0 0 0,-2 0-7 0 0,-5 0 0 0 0,1 1 0 0 0,0-1 1 0 0,-3 1-7 0 0,0 3 0 0 0,-7-1 0 0 0,2 5-51 0 112,4-3-32 0 132,-6 6 67 0-204,9-10 1 0 1,-24 16 28 0-32,-6 1 1 0 0,-18 11-1 0 1,-15 5 17 0-10,0 4 1 0 0,-3-4-1 0 0,6-1 1 0 0,1-1-3 0 0,2-3 1 0 0,0 2-1 0 0,-2 0 5 0 0,-1-3 0 0 0,-2 4-10 0 0,2-2 0 0 0,3 5-18 0 0,-4-5 12 0 0,4 6 0 0 0,-3-7 0 0 0,0 4 0 0 0,1 0 16 0 0,2 0 1 0 0,-1-2 18 0 0,-2 3 0 0 0,3-5 21 0 0,-3 1-23 0 0,14-2-37 0 0,4-8 1 0 0,12-1 1 0 0,16-12-10 0 0,6-3 0 0 0,1-2 0 0 0,-2-4 17 0 0,2-2 0 0 0,2 3 0 0 0,1-4 0 0 0,0 4-1 0 0,-1 1 1 0 0,6 0 0 0 0,0 0 0 0 0,2-1-6 0 0,3-3 1 0 0,0 2-1 0 0,0-2 1 0 0,-3 3-7 0 0,-1 1 1 0 0,2 1 0 0 0,-2 2 0 0 0,-1 2-33 0 0,1-3 0 0 0,0 4-66 0 0,-2-1 1 0 0,-3 5-30 0 0,3-2 108 0 0,-14 4 1 0 0,-3 7 36 0 0,-17 2 0 0 0,-2 4 0 0 0,-17 2-2 0 0,-4 4 0 0 0,5-4 0 0 0,-4 3 0 0 0,2-2-4 0 0,-1-3 1 0 0,0 1-1 0 0,-1 0 1 0 0,0 0-3 0 0,0 0 1 0 0,0 0 0 0 0,-1 1 0 0 0,-2 2-6 0 0,-1 2 1 0 0,-2 3-1 0 0,4-2 1 0 0,-3-1 5 0 0,3 1 1 0 0,-1 0 85 0 0,-1-2-56 0 5,2 3-30 0 23,2 0 0 0 1,25-10 0 0 0,14-12-8 0-26,9-10 0 0 1,-1-2 0 0 0,1 4 0 0-1,1 1 5 0-3,1-1 1 0 0,2-2 0 0 0,0-2-1 0 0,1-2 0 0 0,3-1 0 0 0,1-2 1 0 0,6 3-1 0 0,3-2-3 0 0,0-2 1 0 0,1 2-1 0 0,-3-2 1 0 0,3 0-2 0 0,2 0 1 0 0,-3 4 0 0 0,2-1 1 0 0,-6 3-22 0 0,-5 6 1 0 0,-3-2 0 0 0,0 5-37 0 0,3-3 0 0 0,-1 6-6 0 0,-4-3 54 0 0,-6 4 0 0 0,-10 4 19 0 0,-15 5 0 0 0,-7 1 0 0 0,-14 8 0 0 0,0-1-2 0 0,0 1 0 0 0,-4-1 1 0 0,-2 4-1 0 0,0-1 8 0 0,1-3 1 0 0,-4 2 0 0 0,5 0 0 0 0,0-1 1 0 4,-2 2 1 0-1,4-5 0 0 1,-5 3 0 0 0,1-2-2 0 44,3-3 0 0 0,2 3 0 0-1,1 1 0 0 1,0 1 43 0-28,0-1 1 0 0,5-6-16 0-20,-1-2-71 0 0,1 7-22 0 0,6-1 0 0 0,17-1-4 0 0,19-9 36 0 0,-2-2 0 0 0,11-8 0 0 0,-8-3-13 0 0,2-2 31 0 0,8-8 0 0 0,1 3 0 0 0,6-4 0 0 0,-1 0-6 0 4,1 0 0 0 0,0 3 0 0 1,1-3 1 0-1,2 1 4 0-1,1 3 0 0 0,-4 2 0 0 0,-6 1 0 0 0,0 1-34 0-3,0 4 0 0 0,-3-4-54 0 0,5 4-9 0 0,-7 2 88 0 0,-2 0 1 0 0,-20 12-1 0 0,-13 4 1 0 0,-10 4 0 0 0,-6 4 10 0 0,-5-3 1 0 0,-6 6 0 0 0,-1 0 0 0 0,-2 2 11 0 1,-2-1 0 0 0,0 2 1 0 0,-1-2-1 0 0,-2 2 34 0 8,-1 2 0 0-1,0-2 1 0 1,3-1-1 0 0,0-2 1 0-9,1-3 1 0 0,-1 4 0 0 0,9-5 0 0 0,3-1 100 0 0,0-2-122 0 0,8-1 0 0 0,6 3-52 0 0,14-3 0 0 0,9-4 0 0 0,16-14 1 0 0,3-3 7 0 0,2-4 1 0 0,3-1 0 0 0,6-1 0 0 0,0-2 0 0 0,-1-1 1 0 0,5-5-1 0 0,1 3 1 0 0,-1-1 5 0 0,1-3 0 0 0,-2 3 1 0 0,4-1-1 0 0,-1-1-21 0 8,-4 2 1 0 0,-2-3-1 0 0,-3 6 1 0 0,-3 1-38 0 194,-1 2 1 0 1,4 1-5 0-30,-2 0 1 0 1,-2 0-65 0-15,-2 0 114 0-137,-14 6 0 0 1,-13 12 0 0 0,-19 11 23 0-7,-9 3 1 0 0,-3 1 0 0 0,2-4 0 0 0,0 1 9 0-14,0-1 1 0 0,-1 3-1 0 0,-4-1 1 0-1,-2 2-1 0-1,0 3 0 0 0,-8-3 0 0 0,2 2 0 0 0,-1 0 31 0 0,-1-2 0 0 0,4 3 0 0 0,2-6 25 0 0,5-1 15 0 0,3-2 1 0 0,1-1 115 0 0,0 0-145 0 0,6-6-51 0 0,7 5 0 0 0,15-11 1 0 0,11 3-29 0 0,7-2 0 0 0,4-6 0 0 0,2-2 0 0 0,1-1-21 0 0,3-3 0 0 0,5-3 0 0 0,7-3 0 0 0,4-3 10 0 0,4-1 1 0 0,0-2 0 0 0,9-3 0 0 0,-1 0-34 0 0,-4 4 1 0 0,-1-2-1 0 0,-2 5 1 0 0,-2 1-8 0 0,-2-2 0 0 0,-10 9 1 0 0,1-1-1 0 0,-5 2-148 0 0,-4 2 206 0 1,-8 4 1 0 0,-6 2 0 0 0,-14 8 29 0 15,-10 4-26 0-16,-11-1 0 0 0,-6 9 0 0 0,-7-6 1 0 0,-1 1 45 0 0,-1 4 1 0 0,1-4 0 0 0,-5 3 0 0 0,0-2 42 0 0,0-2 1 0 0,3 0-1 0 0,-1 0 1 0 0,-3-1-18 0 0,0 1 0 0 0,-5 2 0 0 0,1 1 1 0 0,-1 1-23 0 0,0-1 0 0 0,-2 2 0 0 0,5 0 1 0 0,5-3 161 0 0,5 0-148 0 0,5-2 0 0 0,11-2 1 0 0,12-2-85 0 0,15-5 1 0 0,11-7 0 0 0,5-2 0 0 0,3-3-35 0 0,5-2 1 0 0,-1-3-1 0 0,4-2 1 0 0,3-4 50 0 0,4-1 1 0 0,2-2 0 0 0,5-2-1 0 0,0 1 0 0 0,0 1 1 0 0,4 1 0 0 0,0-4 0 0 0,-2 2-24 0 0,0 2 0 0 0,-4 5 0 0 0,-1-1 0 0 0,-5 4-41 0 0,-3 4 0 0 0,-1-1 0 0 1,-9 4 32 0 180,3-1 1 0 1,-10 4 68 0 247,2-1-16 0-373,-15 2 1 0 0,-6 5 0 0-1,-18 3 40 0-52,-7 3 1 0 0,-1 5-1 0 0,-2-5 1 0 0,-2 4-17 0-3,-4 4 0 0 0,-7-3 1 0 0,1 5-1 0 0,-3 0-25 0 0,-6 2 1 0 0,0-1 0 0 0,-5 2 0 0 0,3-1 24 0 0,1-1 1 0 0,4 3 0 0 0,5-7 306 0 0,1-4-292 0 0,12 1 55 0 0,-7-6-124 0 0,22 0 1 0 0,-1-1-10 0 0,18-6 0 0 0,1-2 0 0 0,13-2 0 0 0,2-5-1 0 0,4-2 1 0 0,7-3 0 0 0,-1-2 0 0 0,2-3-3 0 0,2-1 0 0 0,4 4 0 0 0,0-3 0 0 0,0 2 7 0 0,2 0 0 0 0,-4-5 0 0 0,5 4 1 0 0,-1-1-47 0 0,-3 0 0 0 0,-4 2 1 0 0,-3 4-1 0 0,-3 0-14 0 0,-1 0 0 0 0,-8 0 1 0 0,3-1 36 86 0,-1-3 0-86 0,-7 1 111 62 0,-1-6-34-14 0,-8 12-23 57 0,-3-13 0-105 0,-18 16 0 0 0,-5-6 20 170 0,-6 7-17-63 0,-3 5 1-107 0,-1 1 0 0 0,-3 0 0 0 0,-5 0 40 38 0,-2 0 0-38 0,-8 6 0 0 0,-2 2 0 0 0,-3 4 20 2 0,-2 1 1-2 0,0 4-1 0 0,0 0 1 0 0,2-1 16 0 0,3-2 1 0 0,3-2-1 0 0,9-2 42 0 0,0-1 40 0 0,12-6-134 0 0,-1 2 1 0 0,16-3-63 0 0,13-7 0 0 0,0 1 0 0 0,21-15 0 0 0,0 2 2 0 0,3 0 1 0 0,4-6-1 0 0,7 1 1 0 0,3-2 7 0 0,5-2 0 0 0,-2 0 1 0 0,0 2-1 0 0,0 1-5 0 0,0 1 1 0 0,-4 6 0 0 0,1-1 0 0 0,-5 3-50 205 0,-3 1 1-205 0,2 0-54 635 0,-2 0 107-488 0,-9 0 0-147 0,-8 6 32 2 0,-22 3 0-2 0,-10 6-1 61 0,-21 3-5-31 0,4 5 1-30 0,-1-6 0 0 0,-3 8 0 0 0,-2 2-1 0 0,-2 0 1 0 0,-1 1 0 0 0,-2-1-1 0 0,-2 2 2 0 0,-2 1 1 0 0,0 5 0 0 0,-2-5 0 0 0,5-1 50 0 0,3-2 0 0 0,7-5 0 0 0,3-2 129 0 0,2-1-203 0 0,14-2 0 0 0,10-10 0 0 0,17-2 10 0 0,7-4 1 0 0,4-5 0 0 0,2 0 0 0 0,0-1-15 0 0,0 0 1 0 0,5 2-1 0 0,3-4 1 0 0,0 0 7 0 0,1 0 0 0 0,-2 4 0 0 0,3-2 1 0 0,-3 3 5 0 0,-2-3 1 0 0,4 4-17 0 0,-5-3 18 0 0,6 2 1 0 0,-15 1-18 7 0,1-3 18 192 0,-12 8 0-199 0,-16-2 1 0 0,-11 11 4 80 0,-6 0 1-80 0,-9 5-1 0 0,-1 3 1 0 0,0 0 36 0 0,3 1 0 0 0,3-5 0 0 0,-1 3 33 0 0,-2-1 0 0 0,7 0 72 0 0,-3-2-118 0 0,15-2 1 0 0,4 2-68 0 0,20-8 0 0 0,2-4 0 0 0,16-3 0 0 0,-4 1 7 0 0,-1 1 1 0 0,0 1 0 0 0,0-4-56 0 0,-1 3 78 0 0,1-2 1 0 0,-4 5-13 0 0,-1-2 20 0 0,-5-4 16 0 0,-3 11 0 0 0,-16-4 0 0 0,-14 10 1 0 0,-7 0 0 0 0,-11 5 0 0 0,5-2 12 0 0,3-3 0 0 0,1 4 1 0 0,-2-3-14 0 0,-2 1 0 0 0,3-3 0 0 0,-3 3 5 0 0,2-1-19 0 0,3-1 0 0 0,-6-1 0 0 0,1 0 15 0 0,1-1 0 0 0,-2-2 86 0 0,1-1-115 0 0,11 0 0 0 0,19-1 1 0 0,17-3-1 0 0,6-5-13 0 0,3-2 1 0 0,6-2 0 0 0,2 0 0 0 0,5 0 4 0 0,4 0 1 0 0,-3 0 0 0 0,4 0 0 0 0,-6 0-9 0 0,-3 0 1 0 0,1 2 0 0 0,-6 1-17 0 0,-1 1 35 215 0,4 6 41 163 0,-12-8 1-378 0,-14 9 16 75 0,-19-2 0-75 0,-16 2-13 0 0,-6 2 1 0 0,-4 0 14 0 0,0 0-34 0 0,10 0 0 0 0,-2 0 1 0 0,9-1 20 0 0,-4-3 1 0 0,-5-4 2 0 0,0-5-32 0 0,-6 1 0 0 0,13-1 22 0 0,-3 0 0 0 0,4-2-5 0 0,1-2-12 0 0,2 8-42 0 0,12-8 19 0 0,1 10 1 0 0,9-5 6 0 0,6 4 0 0 0,1-2 1 0 0,11 5 1 0 0,-2 3 5 0 0,7 6 1 0 0,1 7 0 0 0,9 7-1 0 0,-1-3 1 0 0,-2 0-1 0 0,1-2 1 0 0,-4 0-3 0 0,-2 0 0 0 0,-2-5 1 0 0,-1 1-1 0 0,1 0 0 0 0,0-2 0 0 0,0 3 0 0 0,0-4 14 136 0,0 1 0-136 0,0 1 10 347 0,-1 5 1-347 0,0 2 15 79 0,-4 2 0-79 0,-3-1-35 1 0,-10 5 0-1 0,2-3-9 0 0,-5 3-12 0 0,-1-11 0 0 0,2 2 0 0 0,0-20-29 0 0,2-4 1 0 0,-4-3 28 67 0,-8-6 1-67 0,-15-1-1 0 0,-9-2 12 184 0,-4 2 0-184 0,-1 8 0 0 0,4 5 8 60 0,-1-1 1-60 0,4 3 0 0 0,5-2 0 0 0,-2-1 6 0 0,10 4-18 0 0,-4-11 7 0 0,27 8 6 0 0,-2 2 0 0 0,14 7 7 0 0,-1 18 1 0 0,2 5-1 0 0,5 14-5 0 0,-3-3 1 0 0,4-6 0 0 0,-7-8 0 0 0,2 0-7 0 0,2 0 0 0 0,0-4 1 0 0,0 1-1 0 0,0-2-2 0 0,0-3 0 0 0,-1 1 0 0 0,1 0-22 0 0,0 0 1 0 0,0 2 16 120 0,0 2 1-120 0,-4-1 2 230 0,-1 5 0-230 0,-5 1 1 184 0,1 4 1-184 0,-1-2-9 175 0,1-2 0-175 0,-1 2 1 193 0,6-2 0-193 0,-5-2 6 173 5,4 1 0-173 1,-5 1 0 73 64,1 4 0-73 0,-4 0 0 0 0,-4 0 1 4 7,-5-1 1-4-1,-2-3 0 0 0,-1 0 0 0-12,3 1 1 0 0,-1 1-1 0-52,6 2 0 0 0,0 0 0 0-12,4 0 0 0 0,-2 4-7 0 0,-2 0 1 0 0,1-4-39 0 0,-6-5 30 0 0,0-5-123 0 0,-4 9 17 0 0,0-17 89 0 0,0 10 0 0 0,0-24 12 0 0,0-3 0 0 0,-1-4-34 0 0,-3-8 1 0 0,-4-5-46 0 0,-5-4 85 0 0,1-1 0 0 0,4 6 1 0 0,3-3-5 0 14,-1-2 1 0 1,0 7-1 0-1,-4-3 21 0 56,1 2 0 0 1,2-1 13 0-59,-1-1 0 0 1,-2 1 9 0-13,5-1 1 0 0,-3 0 0 0 0,2 0-20 0 0,-1 0 0 0 0,-1 4 1 0 0,-3-1-7 11 0,-2-4 0-11 0,6 4-4 0 0,-10-7 0 0 0,7 6-8 0 0,-3-7 1 0 0,5 4-59 0 0,8 1 70 0 0,0 6 0 0 0,6-4 0 0 0,1 4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5:02.34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441 12 12479 253035 43831,'-39'0'-955'0'0,"0"0"1159"0"0,9 0 276 0 0,-6 0-135 0 0,14 0 0 0 0,7 0 13 0 0,22 0 1 0 0,6 0 0 0 0,21 0-84 23 0,7 0 0-23 0,0 0 1 0 0,10 0-1 0 0,5 0-70 57 0,6 0 0-57 0,7 0 1 0 0,11 0-1 0 0,3 0-98 226 0,8 0 0-226 0,5 0 0 0 0,-44 0 0 0 0,0 0 1 0 0,2 0-1 0 0,1-1-47 1125 0,2 1 1-1125 0,0 0-1 0 0,3 0 1 0 0,0 0-1 0 0,3 0 1 0 0,1 0 0 0 0,4 0-1 0 0,0 0-8 911 0,0 0 0-911 0,1 0 0 0 0,1 0 1 0 0,0 0-1 0 0,0-1 0 0 0,2 1 0 0 0,1 0 1 0 0,2 0 7 1180 0,1 0 1-1180 0,0 0 0 0 0,1 0 0 0 0,-1 0 0 0 0,-1 0 0 0 0,0 0-1 0 0,-1-1 1 0 0,-1 1-7 1172 0,-1 0 1-1172 0,0 0-1 0 0,-1 0 1 0 0,-1 0-1 0 0,-3 0 1 0 0,0 0-1 0 0,-3 0 1 0 0,-2 0-10 957 0,-3 0 0-957 0,-2 0 1 0 0,0-1-1 0 0,-2 1 1 0 0,40 0-1 0 0,-14 0-127 833 0,-12 0 0-833 0,-17 0-427 94 0,-7 0 556-94 0,-22 0 1 0 0,-16 0-1 0 0,-26 0 1 0 0,-11 0 90 0 0,-7 0 1 0 0,-10 0 0 0 0,-5 0 0 0 0,-8 0-124 0 0,-11 0 1 0 0,-4 0 0 0 0,-24 0 0 0 0,45 0 0 0 0,-2 0-19 0 0,-2 0 0 0 0,-2 0 0 0 0,-6 0 1 0 0,-1 0-1 0 0,1 0 0 0 0,-1 0 0 0 0,-4 0 1 0 0,0 0-52 0 0,-2 0 1 0 0,0 0 0 0 0,-3 0 0 0 0,-1 0 0 0 0,-3 0 0 0 0,-1 0 0 0 0,-1 0 0 0 0,1 0 28 0 0,2 0 0 0 0,1 0 0 0 0,1 0 0 0 0,1 0 1 0 0,-1 0-1 0 0,0 0 0 0 0,0 0 0 0 0,1 0 0 0 0,2 0 1 0 0,0 0 0 0 0,1 0 0 0 0,2 0 0 0 0,4 0 0 0 0,0 0 0 0 0,3 0 0 0 0,0 0-7 0 0,2 0 1 0 0,1 0 0 0 0,6 0 0 0 0,0 0-1 0 0,4 0 1 0 0,-1 0 0 0 0,-44 0 56 0 0,5 0 1 0 0,8 0 0 0 0,10 0-1 0 0,6 0 302 0 0,7 0 1 0 0,0 0-1 0 0,14 0 1 0 0,3 0-216 0 0,3 0 0 0 0,7 0-218 0 0,1 0-304 0 0,17 0 1 0 0,2 0 427 0 0,26 0 0 0 0,9 0 0 0 0,16 0 0 0 0,1 0 239 0 0,0 0 1 0 0,10 0-1 0 0,7 0 1 0 0,8 0-70 0 0,5 0 1 0 0,2 0 0 0 0,11 0-1 0 0,6 0-129 0 0,9 0 1 0 0,-46 0-1 0 0,1 0 1 0 0,-2 0-1 0 0,1 0 1 0 0,1 0 0 0 0,1 0-41 0 0,1 0 1 0 0,-1 0 0 0 0,3 0 0 0 0,0 0 0 0 0,3 0 0 0 0,0 0 0 0 0,0 0 0 0 0,-2 0-83 0 0,-3 0 0 0 0,0 0 1 0 0,-1 0-1 0 0,-1 0 0 0 0,47 0 1 0 0,-7 0-77 0 0,-3 0 1 0 0,-16 0 0 0 0,-15 0-443 0 0,-11 0 528 0 0,-15 0 0 0 0,-30 0 0 0 0,-21 0 0 0 0,-13 0 142 0 0,-7 0 1 0 0,-8 0 0 0 0,-5 0 0 0 0,-6 0-67 0 0,-6 0 1 0 0,-7 0-1 0 0,-11 0 1 0 0,-6 0-11 0 0,-7 0 0 0 0,3 0 1 0 0,40 0-1 0 0,-1 0 1 0 0,-1 0-1 0 0,0 0-11 0 0,-4 0 1 0 0,0 0 0 0 0,1 0 0 0 0,0 0 0 0 0,-2 0 0 0 0,0 0 0 0 0,4 0 0 0 0,1 0 9 0 0,1 0 1 0 0,0 0 0 0 0,1 0-1 0 0,1 0 1 0 0,-43 0 0 0 0,3 0 67 0 0,8 0 1 0 0,12 0 0 0 0,6 0 93 0 0,5 0-165 0 0,11 0 1 0 0,16 0-1 0 0,29 0 1 0 0,30 0 94 0 0,25 0 0 0 0,25 0 0 0 0,18 0 1 0 0,-39 0-1 0 0,2 0-60 0 0,9 0 0 0 0,3 0 0 0 0,7 0 0 0 0,3 0 1 0 0,11 0-1 0 0,3 0 0 0 0,4 0 0 0 0,1 0 18 0 0,-29 0 1 0 0,1 0-1 0 0,2 0 1 0 0,5 0-1 0 0,2 0 1 0 0,1 0-1 0 0,4 0 1 0 0,1 0-1 0 0,0 0 1 0 0,2 0-1 0 0,0 0 1 0 0,1 0-6 0 0,2 0 0 0 0,1 0 0 0 0,1 0 0 0 0,0 0 0 0 0,2 0 0 0 0,-1 0 1 0 0,3 0-1 0 0,1 0 0 0 0,0 0 0 0 0,0 0 0 0 0,0 0 0 0 0,-1 0-8 0 0,1 0 0 0 0,0 0 0 0 0,-1 0 0 0 0,1 0 0 0 0,-1 0 0 0 0,-1 0 0 0 0,0 0 0 0 0,0 0 0 0 0,-1 0 0 0 0,-3 0 0 0 0,-1 0 0 0 0,0 0-36 0 0,-5 0 0 0 0,-1 0 1 0 0,0 0-1 0 0,2 0 0 0 0,0 0 1 0 0,-2 0-1 0 0,-7 0 0 0 0,-1 0 1 0 0,-1 0-1 0 0,-2 0 0 0 0,-1 0 1 0 0,0 0-14 128-17,-2 0 1-128 1,0 0 0 0-1,-2 0 0 0 1,24 0 0 0-1,-3 0 0 0 1,-8 0 0 0-1,-3 0 0 0 0,-9 0-1 0 1,-3 0-30 582-34,-8-1 0-582 1,-4 1 1 0-1,38 0-1 0 1,-27 0-109 407 20,-13 0 1-407 0,-33 0 0 0 1,-26 0 150 47 16,-27 0 0-47 1,-33 0 0 0 0,-23 0 0 0 0,33 0 0 0 0,-4 0-92 7 5,-8 0 1-7 0,-4 0-1 0 0,-9 0 1 0 0,-3 0 0 0 0,-12 0-1 0 0,-2 0 1 0 0,28 0 0 0 0,0 0-1 0 0,-2 0 45 0-2,-5 0 1 0 1,-1 0 0 0-1,0 0 0 0 1,-2 0 0 0-1,0 0 0 0 1,0 0 0 0-1,-5 0 0 0 1,0 0 0 0-1,0 0 0 0 1,2 0 0 0-1,0 0 0 0 1,1 0 30 0-8,0 0 0 0-1,2 0 0 0 1,0 0 0 0-1,3 0 0 0 1,1 0 0 0 0,2 0 0 0-1,3 0 0 0 1,1 0 0 0-1,1 0 0 0 1,-30 0 0 0-1,2 0 50 0 3,5 0 1 0 0,4 0-1 0-1,10 0 1 0 1,5 0 0 0 0,13 0-1 0-1,4 0 1 0 1,-36 0-149 0 10,27 0 0 0 0,36 0 0 0 0,34 0 29 0 3,30 0 0 0 0,37 0 1 0 0,-17 0-1 0 0,4 0 1 0 0,10 0-1 0 0,4 0 49 0 0,7 0 0 0 0,3 0 0 0 0,14 0 1 0 0,3 0-1 0 0,-29 0 0 0 0,1 0 1 0 0,1 0-1 0 0,6 0 0 0 0,2 0 1 0 0,1 0 39 0 0,4 0 1 0 0,0 0-1 0 0,3 0 1 0 0,3 0-1 0 0,2 0 1 0 0,2 0-1 0 0,-15 0 1 0 0,1 0-1 0 0,2 0 1 0 0,0 0-1 0 0,1 0 1 0 0,2 0-1 0 0,-1 0 1 0 0,1 0 35 0 0,1 0 0 0 0,0 0 1 0 0,0 0-1 0 0,0 0 0 0 0,1 0 1 0 0,-1 0-1 0 0,1 0 0 0 0,0 0 1 0 0,0 0-1 0 0,1 0 1 0 0,-1 0-1 0 0,1 0 0 0 0,2 0 1 0 0,0 0-1 0 0,0 0 0 0 0,-1 0 4 34 0,0 0 0-34 0,0 0 0 0 0,0 0 1 0 0,-1 0-1 0 0,-1 0 0 0 0,-1 0 1 0 0,0 0-1 0 0,-1 0 0 0 0,-3 0 1 0 0,0 0-1 0 0,-1 0 0 0 0,-1 0 1 0 0,-3 0-1 0 0,0-1 0 0 0,-1 1 1 0 0,0 0-15 1366 0,22 0 1-1366 0,1 0-1 0 0,-3 0 1 0 0,-7 0-1 0 0,-1 0 1 0 0,-1 0-1 0 0,-6 0 1 0 0,-1-1 0 0 0,-2 1-1 0 0,-8 0 1 0 0,-2 0-1 0 0,-2 0 52 1367 0,22 0 0-1367 0,-4 0 0 0 0,-16 0 0 0 0,-5 0 0 0 0,31 0 208 478 0,-27 0 0-478 0,-33 0 0 0 0,-37 0-165 154-11,-35 0 1-154 0,-30 0 0 0 0,-31 0 0 0-1,37 0 0 0 1,-3 0-224 1 3,-8 0 1-1 0,-4 0-1 0 1,-18 0 1 0-1,-6 0-1 0 0,26 0 1 0 0,-2 0 0 0 0,-2 0-1 0 0,-8 0 1 0 0,-2 0-1 0 0,-2 0-24 0 8,-8 0 1 0 0,-1 0 0 0 0,-3 0 0 0 0,23 0 0 0 0,-1 0 0 0 0,-1 0 0 0 0,-1 0 0 0 0,-5 0 0 0-1,-1 0 0 0 1,0 0 0 0 0,-1 0 0 0 0,-2 0 0 0 0,1 0 0 0 0,-1 0 0 0 0,0 0 13 0 0,-3 0 0 0 0,-1 0 1 0 0,0 0-1 0 0,0 0 0 0 0,0 0 1 0 0,0 0-1 0 0,-1 0 0 0 0,0 0 1 0 0,15 0-1 0 0,-1 0 1 0 0,0 0-1 0 0,0 0 0 0 0,1 0 1 0 0,-19 0-1 0 0,0 0 0 0 0,1 0 1 0 0,0 0 10 0-5,1 0 1 0 1,0 0 0 0-1,1 0 0 0 1,1 0-1 0 0,6 0 1 0-1,1 0 0 0 1,0 0 0 0-1,2 0-1 0 1,6 0 1 0 0,1 0 0 0-1,1 0 0 0 1,1 0 0 0-1,-18 0-1 0 1,1 0 1 0 0,3 0 111 0-19,7 0 1 0 0,2 0 0 0 0,4 0 0 0 0,-21 0 0 0 0,8 0 0 0 0,24 0 0 0 0,5 0 54-98-6,-27 0 1 98-1,47 0 0 0 1,56 0 0 0 0,54 0-103-411 28,-12 0 0 411 0,8 0 0 0 0,20 0 0 0 0,8 0 0 0 0,-20 0 0 0 0,3 0 0 0 0,2 0 0 0 0,9 0 1 0 0,3 0-1 0 1,1 0 22-36 0,-15 0 0 36 0,2 0 1 0 0,0 0-1 0 0,1 0 0 0 0,5 0 1 0 0,1 0-1 0 0,0 0 0 0 0,2 0 1 0 0,9 0-1 0 0,0 0 0 0 0,2 0 1 0 0,1 0-1 0 0,1 0 0 0 0,1 0 1 0 0,1 0-1 0 0,0 0 9 0 0,-17 0 0 0 0,0 0 0 0 0,0 0 0 0 0,1 0 0 0 0,0 0 0 0 0,3 0 0 0 0,1 0 0 0 0,-1 0 1 0 0,2 0-1 0 0,-1 0 0 0 0,0 0 0 0 0,1 0 0 0 0,0 0 0 0 0,0 0 0 0 0,0 0 0 0 0,2 0 1 0 0,0 0-1 0 0,0 0 0 0 0,1 0 0 0 0,-1 0 14 0 0,1 0 1 0 0,1 0-1 0 0,-1 0 1 0 0,0 0 0 0 0,1 0-1 0 0,0 0 1 0 0,0 0 0 0 0,0 0-1 0 0,-1 0 1 0 0,1 0 0 0 0,0 0-1 0 0,-1 0 1 0 0,1 0-1 0 0,-1 0 1 0 0,0 0 0 0 0,0 0-1 0 0,-1 0 1 0 0,0 0 0 0 0,0 0-1 0 0,0 0 16 169 0,-2 0 0-169 0,1 0 1 0 0,-1 0-1 0 0,-1 0 0 0 0,1 0 1 0 0,-4 0-1 0 0,1 0 0 0 0,-1 0 1 0 0,0 0-1 0 0,-1 0 0 0 0,17-1 1 0 0,0 1-1 0 0,-2 0 0 0 0,0 0 1 0 0,-6 0-1 0 0,-1 0 0 0 0,0 0 1 0 0,-2 0 31 1970 0,-3-1 1-1970 0,-1 1 0 0 0,-2 0-1 0 0,-1 0 1 0 0,16 0 0 0 0,-3 0-1 0 0,-3 0 1 0 0,-17 0 0 0 0,-3 0-1 0 0,-3-1 1 0 0,23 1 0 0 0,-6 0 88 1641-21,-15 0 1-1641 0,-6 0 0 0 0,26 0 0 0 1,-49 0 36 654-23,-25-1 1-654 0,-44 1-1 0 0,-58 0 1 0 0,25 0-1 0 1,-5 0-179 319 27,-14 0 0-319 0,-7 0 1 0 0,16 0-1 0 0,-4 0 1 0 0,-2 0-1 0 0,-12 0 1 0 0,-3 0-1 0 0,-2 0 1 0 0,18 0-1 0 0,-2 0 1 0 0,-1 0-1 0 0,-1 0-101 14 13,-5 0 0-14-1,0 0 0 0 0,-3 0 0 0 0,-1 0 0 0 0,8 0 0 0 0,-1 0 0 0 0,-1 0 0 0 0,-1 0 0 0 0,0 0 0 0 0,-2 0 0 0 0,1 0 1 0 0,-2 0-1 0 1,1 0 0 0-1,-1 0 0 0 0,-4 0 0 0 0,0 0 0 0 0,0 0 0 0 0,-1 0 0 0 0,0 0 3 0-2,-3 0 1 0 0,0 0 0 0 0,-1 0 0 0 0,1 0 0 0 1,-1 0 0 0-1,1 0 0 0 0,1 0-1 0 0,-1 0 1 0 0,0 0 0 0 0,0 0 0 0 0,0 0 0 0 0,-1 0 0 0 1,0 0 0 0-1,0 0 0 0 0,1 0-1 0 0,0 0 1 0 0,1 0 0 0 0,0 0 0 0 0,0 0 0 0 0,1 0 3 0 1,0 0 0 0 0,0 0 0 0-1,1 0 0 0 1,0 0 1 0 0,1 0-1 0-1,3 0 0 0 1,2 0 0 0 0,0 0 1 0-1,1 0-1 0 1,0 0 0 0 0,-15 0 0 0-1,0 0 1 0 1,1 0-1 0 0,2 0 0 0-1,6 0 0 0 1,2 0 0 0 0,1 0 1 0-1,2 0 18-78 4,-19 0 1 78 0,4 0-1 0 0,2 0 1 0 0,12 0-1 0 0,2 0 1 0 0,4 1-1 0 0,9-1 1 0 0,3 0 0 0 0,2 0-1 0 0,-18 0 1 0 0,5 0-49-1269 1,14 0 0 1269 0,5 0 0 0 0,-18 1-149-662 0,51-1 0 662 0,95 0 1 0 0,0 0-1 0 0,8 0 256-518 0,3 0 1 518 0,3 0-1 0 0,15 0 1 0 0,4 0 0 0 0,-33 0-1 0 0,1 0 1 0 0,2 0 0 0 0,7 0-1 0 0,2 0 1 0 0,1 0 51-57 0,5 0 0 57 0,1 0 1 0 0,2 0-1 0 0,4 0 1 0 0,1 0-1 0 0,2 0 0 0 0,-21 0 1 0 0,2 0-1 0 0,0 0 1 0 0,1 0-1 0 0,2 0 0 0 0,0 0 1 0 0,0 0-1 0 0,1 0-16 0 0,1 0 0 0 0,0 0 0 0 0,0 0 0 0 0,1 0 0 0 0,0 0 0 0 0,-1 0 0 0 0,1 0 1 0 0,0 0-1 0 0,-2 0 0 0 0,1 0 0 0 0,-1 0 0 0 0,0 0 0 0 0,-1 0 0 0 0,-1 0 1 0 0,1 0-1 0 0,-1 0 53 0 0,-2 0 0 0 0,-1 0 0 0 0,1 0 0 0 0,-2 0 0 0 0,1 0 0 0 0,-1 0 0 0 0,0 0 0 0 0,-2 0 0 0 0,19 0 1 0 0,-2 0-1 0 0,-2 0 0 0 0,-2 0 0 0 0,0 0 0 0 0,-3 0-19 0 0,-4 0 1 0 0,-2 0-1 0 0,-1 0 1 0 0,-8 0-1 0 0,-2 0 1 0 0,-1 0 0 0 0,17 0-1 0 0,-3 0 1 0 0,-11 0-1 0 0,-3 0-16 0-45,-10 0 0 0 0,-4 0 1 0-1,21 0-131 0 12,-22 0 1 0 1,-38 0 0 0-1,-28 0 0 0 0,-32 0-9 0 25,-26 0 1 0 0,24 0-1 0 0,-3 0 0 0 1,-7 0 1 0-1,-3 0-1 0 0,-1 0 1 0 0,-2 0-101 0 8,-4 0 1 0 1,0 0 0 0-1,-4 0 0 0 0,0 0 0 0 1,2 0 0 0-1,0 0 0 0 0,3 0 0 0 1,1 0-38 0 0,3 0 1 0 0,3 0 0 0 0,7 0 0 0 0,3 0-1 0 0,-29 0 1 0 0,14 0-60 0 0,14 0 1 0 0,31 0 161 0 0,21 0 0 0 0,36 0 0 0 0,37 0 1 0 0,24 0 112 0 0,-39 0 1 0 0,4 0-1 0 0,12 0 1 0 0,3 0-1 0 0,10 0 1 0 0,2 0 0 0 0,3 0-1 0 0,1 0 40 0 0,4 0 1 0 0,1 0-1 0 0,1 0 1 0 0,0 0-1 0 0,-32 0 1 0 0,1 0-1 0 0,-1 0 1 0 0,29 0 0 0 0,-1 0-5 0 0,-1 0 0 0 0,-3 0 1 0 0,-9 0-1 0 0,-3 0 1 0 0,-9 0-1 0 0,-2 0 1 0 0,-10 0-1 0 0,-2 0 153 0 0,36 0 0 0 0,-21 0-105 0 0,-13 0 1 0 0,-30 0 0 0 0,-30 0-1 0 0,-26 0-35 0 0,-20 0 0 0 0,-12 0 0 0 0,-9 0 0 0 0,-12 0-39 0 0,-12 0 1 0 0,1 0 0 0 0,-7 0 0 0 0,11 0-33 0 0,11 0 0 0 0,21 0 0 0 0,4 0-125 0 0,9 0 1 0 0,26 0-22 0 0,17 0 1 0 0,19 0-1 0 0,29 0 1 0 0,12 0 154 0 0,15 0 0 0 0,7 0 0 0 0,12 0 0 0 0,-44 0 0 0 0,1 0 37 0 0,2 0 1 0 0,0 0 0 0 0,0 0 0 0 0,1 0 0 0 0,1 0 0 0 0,0 0 0 0 0,-3 0-1 0 0,-1 0 150 0 0,48 0 1 0 0,-11 0 0 0 0,-7 0 0 0 0,-10 0 288 34 0,-13 0-137 472 0,-8 0 0-506 0,-29 0-80 535 0,-21 0-612-433 0,-13-1-33-102 0,-34 1 0 0 0,30 0 290 0 0,17 0 0 0 0,19 0 0 0 0,24 0 140 76 0,2 0 1-76 0,0 0 0 0 0,-6 0 0 0 0,0 0 49 292 0,0 0 0-292 0,-7 0 0 0 0,0 0 196 80 0,2 0-57-79 0,-6 0 99-1 0,0 0-324 34 0,-17 0-812 235 0,-11 0 790 128 0,15 0 1-397 0,-9 0-57 0 0,27-1 171 0 0,-18 1 0 0 0,-2 0-71 0 0,-26 0 0 0 0,-9 0 1 0 0,-16 0-1 0 0,-1 0-16 0 0,0 0 0 0 0,-2 0 3 0 0,-4 0 1 0 0,4 0-8 0 0,-4 0-4 0 0,22 0 0 0 0,23 0 0 0 0,25 0 0 0 0,12 0 7 0-9,8 0 1 0 0,0 0-1 0 0,11 0 1 0 1,2 0 80 0-13,-4 0 1 0 0,2 0-1 0 1,-11 0 195 0-52,-2 0-231 0 54,-2 0 1 0-1,-26 0 0 0 1,-20 0-100 0 11,-23 0 1 0 0,-15 0 0 0 0,-4 0 0 0 0,-9 0 17 0-1,-6 0 1 0-1,-2 0 0 0 0,8 0 0 0 0,2 0-35 0-7,2 0 1 0-1,9 0-159 0 1,-2 0 78 0 16,13 0 0 0 0,17 0 125 0 0,21 0 1 0 0,14 0 0 0 0,18 0 0 0 0,1 0 13 0 0,0 0 1 0 0,8 0 0 0 0,5 0-1 0 0,1 0 6 0 0,-1 0 0 0 0,2 0 1 0 0,-7 0 95 0 0,2 0 391 0 0,3 0-273 0 0,-11 0 0 0 0,-30 0-122 0 0,-31 0-492 0 0,-3 0 84 0 0,-5 0 0 0 0,21 0 221 0 0,14 0 0 0 0,12 0 24 0 0,20 0 173 0 0,-1 0 275 0 0,1 0-103 0 0,-18 0-496 0 0,-3 0 44 0 0,-18 0 107 0 0,8 0 1 0 0,12 0 78 0 0,12 0 0 0 0,4 0-50 0 0,3 0 148 179 0,-9 0-36 44 0,-2 0-176-135 0,-26 0 87-84 0,-21 0-14-4 0,4 0 0 0 0,-4 0 39 0 0,38 0 1 0 0,7 0 33 0 0,25 0-140 0 0,-8 0 248 0 0,4 0-63 0 0,-25 0 1 0 0,-9 0-59 0 0,-26 0 0 0 0,-2 0-1 0 0,-17 0 0 0 0,12 0-130 2 0,-5 0-101 38 0,16 0 82-9 0,-8 0 744-19 0,17 0-484 321 0,17 0-80-333 0,-4 0-130 0 0,15 0 39 1 0,-17 0 36 40 0,-37 0 1-41 0,0 0 0 0 0,-28 0 10 3 0,5 0 0-3 0,6 0 0 0 0,-9 0 5 0 0,-1 0 1 0 0,3 0-1 0 0,-1 0 1 0 0,-3 0 0 0 0,-2 0 0 0 0,-9 0 1 0 0,-1 0-1 0 0,-5 0 3 0 0,-9 0 1 0 0,3 0-1 0 0,-11 0 1 0 0,0 0-12 0 0,-2 0 1 0 0,37 0 0 0 0,0 0-1 0 0,-46 0 1 0 0,48 0 0 0 0,-1 0-1 0 0,0 0 0 0 0,-1 0 1 0 0,-6 0-1 0 0,0 0 0 0 0,1 0 1 0 0,0 0-1 0 0,-2 0 0 0 0,-1 0-6 0 0,-1 0 1 0 0,0 0-1 0 0,5 0 1 0 0,0 0-1 0 0,-3 0 1 0 0,0 0 0 0 0,-2 0-1 0 0,1 0-2 0 0,-1 0 0 0 0,-1 0 0 0 0,0 0 0 0 0,0 0 0 0 0,-2 0 0 0 0,1 0 0 0 0,1 0 0 0 0,1 0 2 0 0,0 0 1 0 0,-1 0 0 0 0,1 0-1 0 0,0 0 1 0 0,-4 0 0 0 0,1 0-1 0 0,0 0 1 0 0,1 0 16 0 0,-2 0 0 0 0,1 0 0 0 0,4 0 0 0 0,1 0 0 0 0,0 0 0 0 0,0 0 0 0 0,1 0 0 0 0,0 0 10 0 0,3 0 1 0 0,0 0 0 0 0,-2 0-1 0 0,0 0 1 0 0,4 0 0 0 0,1 0 0 0 0,-2 0-1 0 0,0 0-22 0 0,0 0 1 0 0,0 0 0 0 0,4 0 0 0 0,-1 0 0 0 0,-1 0 0 0 0,-1 0-1 0 0,1 0 1 0 0,1 0-6 0 0,1 0 0 0 0,1 0 0 0 0,-3 0 0 0 0,0 0 0 0 0,2 0 0 0 0,-1 0 0 0 0,1 0 1 0 0,1 0 33 0 0,-49 0 0 0 0,3 0 1 0 0,1 0-1 0 0,3 0 18 0 0,1 0 1 0 0,8 0 0 0 0,-6 0-1 0 0,1 0-12 0 0,0 0 0 0 0,4 0 1 0 0,-6 0-1 0 0,-2 0-35 0 0,-3 0 1 0 0,5 0 0 0 0,0 0 0 0 0,-5 0-30 0 0,45 0 1 0 0,-1 0-1 0 0,-48 0 1 0 0,47 0-1 0 0,-1 0 1 0 0,1 0-1 0 0,1 0 13-94 0,-1 0 0 94 0,1 0 1 0 0,-1 0-1 0 0,1 0 0 0 0,-46 0 1 0 0,0 0 32-256 0,0 0 1 256 0,3 0 0 0 0,4 0 0 0 0,4 0 9-535 0,0 0 0 535 0,6 1 0 0 0,-4-1 0 0 0,7 0-29-368 0,6 0 0 368 0,2 0 0 0 0,7 0 0 0 0,-2 0-22-29 0,1 0 0 29 0,-3 0 0 0 0,1 0 0 0 0,1 0 8-512 0,-3 0 0 512 0,5 0 0 0 0,-7 0 0 0 0,0 0 2-313 0,0 0 1 313 0,5 0-1 0 0,-7 0 1 0 0,-2 0 16-14 0,-2 0 0 14 0,0 0 0 0 0,4 1 0 0 0,4-1-10-610 0,0 0 1 610 0,7 0 0 0 0,-2 0 0 0 0,6 0-16-528 0,5 0 1 528 0,1 0 0 0 0,-4 0 0 0 0,3 0 2-33 0,-3 0 0 33 0,-2 0 0 0 0,-2 0 0 0 0,-2 0 14-140 0,-4 0 0 140 0,3 1 0 0 0,-5-1 0 0 0,1 0-2-670 0,1 0 1 670 0,-7 0 0 0 0,6 0 0 0 0,3 0-22-165 0,2 0 0 165 0,8 0 0 0 0,1 0 0 0 0,-1 0 5-26 0,3 0 1 26 0,-5 0 0 0 0,9 0 30-508 0,2 0 0 508 0,-4 1 0 0 0,2-1 113-396 0,2 0 1 396 0,-5 0 0 0 0,1 0 24-20 0,-2 0 1 20 0,12 0 0 0 0,-4 0-119 0 0,-2 0 0 0 0,5 0 0 0 0,-8 0-421 0 0,6 0 1 0 0,7 0-1 0 0,1 0-1121 0 0,-2 0 0 0 0,10 0-2300 0 0,-2 0 3809 0 0,18 0 0 0 0,-18 0 0 0 0,15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13:32.970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13423 11482 13441 197916 30784,'-30'39'67'0'0,"-4"5"24"0"0,15-21-39 0 0</inkml:trace>
  <inkml:trace contextRef="#ctx0" brushRef="#br0" timeOffset="-1">13513 11482 14625 197704 30784,'-26'26'91'0'0,"-3"-19"31"0"0,14-32-328 0 0,16 17 176 0 0</inkml:trace>
  <inkml:trace contextRef="#ctx0" brushRef="#br0" timeOffset="-106">3516 12139 11837 246367 20783,'66'14'-31'0'0,"-16"-12"-3"0"0,4-4-1 0 0,10-3 1 0 0,3-3 0 0 0,13-6-1 0 0,3-3 72 0 0,11-5 0 0 0,2-4 0 0 0,-27 6 0 0 0,0-1 0 0 0,1-1 0 0 0,3-4 0 0 0,0-1 0 0 0,2-1 0 0 0,4-2 0 0 0,2-2 0 0 0,1 0 29 0 0,5-3 0 0 0,3 0 1 0 0,0-1-1 0 0,-20 9 1 0 0,1 0-1 0 0,1 1 1 0 0,1-1-1 0 0,-51 18-48 0 0</inkml:trace>
  <inkml:trace contextRef="#ctx0" brushRef="#br0" timeOffset="-113">15871 9654 15833 249077 20783,'49'-12'-10'830'0,"24"-6"-6"-830"0,-2 1 0 0 0,-2 0 0 0 0,20-5 0 0 0,-7 2 0 0 0,-21 5 0 0 0,-5 3-8 1008 0,35-5 1-1008 0,-43 3 0 0 0,-48 14-1 0 0,-48 12 41 343 0,-48 13 1-343 0,19-6 0 0 0,-8 4-1 0 0,15-2 1 0 0,-4 2 0 0 0,-3 0-1 0 0,-9 4 1 0 0,10-4-3 0 0</inkml:trace>
  <inkml:trace contextRef="#ctx0" brushRef="#br0" timeOffset="-115">15871 9602 14582 248721 20783,'41'-10'-62'0'0,"55"-9"-34"0"0,-48 9 0 0 0,-57 16 95 0 0,-57 11 1 0 0,6-3-1 0 0,10-1 1 0 0</inkml:trace>
  <inkml:trace contextRef="#ctx0" brushRef="#br0" timeOffset="-117">15706 9965 14862 248747 20783,'51'-14'-7'0'0,"18"-4"-5"0"0,-6 2 0 0 0,22-7 154 0 0,-24 3 1 0 0,-61 11 0 0 0,-54 5-1 0 0,3 6 1 0 0,-7 2-125 0 0,57-4-18 0 0</inkml:trace>
  <inkml:trace contextRef="#ctx0" brushRef="#br0" timeOffset="-120">10751 11611 15961 247711 20783,'30'-10'-2'0'0,"-27"9"1"0"0</inkml:trace>
  <inkml:trace contextRef="#ctx0" brushRef="#br0" timeOffset="-121">15706 10020 17242 247711 20783,'6'-1'3'0'0,"89"-27"32"0"0,-3 1-1 0 0,-2 3 1 0 0,-11 5 0 0 0,-2 2-1 0 0,-2 1 1 0 0,22-5 0 0 0,-4 2-22 0 0,-15 5 1 0 0,-4 1-132 0 0,-2-4 0 0 0,-27 11 0 0 0,-51 15 1 0 0,-61 9-1 0 0,1 0 0 0 0,-8 4 142 0 0,10-3 1 0 0,-4 1 0 0 0,-2 0 0 0 0,-13 4 0 0 0,-3 1 0 0 0,-3 1 0 0 0,13-3 0 0 0,-3 1 0 0 0,-1 1 0 0 0,15-5-5 0 0</inkml:trace>
  <inkml:trace contextRef="#ctx0" brushRef="#br0" timeOffset="-122">15706 10470 12884 247691 20783,'67'-11'0'0'0,"18"-3"0"0"0,-2 0 0 0 0,0 0 0 0 0,-1 1 0 0 0,1-1 0 0 0,-1 0 0 0 0</inkml:trace>
  <inkml:trace contextRef="#ctx0" brushRef="#br0" timeOffset="-125">5394 11130 10379 255478 19285,'22'-6'1'0'0</inkml:trace>
  <inkml:trace contextRef="#ctx0" brushRef="#br0" timeOffset="-127">5416 11598 11095 253128 19285,'-14'13'34'0'0,"28"-2"-28"0"14</inkml:trace>
  <inkml:trace contextRef="#ctx0" brushRef="#br0" timeOffset="-164">4579 11586 11039 178396 30703,'27'20'0'0'0,"29"10"0"0"0,2-7 0 0 0,1-7 0 0 0,-2-8 0 0 0,0-1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1T19:55:08.07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6886 0 12660 256336 40419,'-32'0'396'0'0,"-1"0"-326"0"0,-1 0 1 0 0,4 0 0 0 0,-2 0 0 0 0,-3 0 40 0 0,-1 0 1 0 0,4 0-1 0 0,-1 0 1 0 0,-1 0 31 0 0,-3 0 1 0 0,-3 0-1 0 0,-3 0 1 0 0,-5 0-13 0 0,-1 0 0 0 0,4 0 0 0 0,-5 0 1 0 0,1 0 17 0 0,0 0 0 0 0,-1 0 0 0 0,-4 0 1 0 0,3 0 5 0 0,-3 0 0 0 0,-2 0 0 0 0,-4 0 0 0 0,-2 0-52 0 0,-3 0 0 0 0,-8 0 1 0 0,4 0-1 0 0,-1 0 5 0 0,-1 0 0 0 0,-2 0 1 0 0,-9 0-1 0 0,-2 0-16 0 0,2 0 0 0 0,1 0 1 0 0,-3 0-1 0 0,-4 0 6 0 0,0 0 0 0 0,-5 0 1 0 0,5 0-1 0 0,-4 0-9 0 0,-7 0 1 0 0,0 0-1 0 0,0 0 1 0 0,48 0-1 0 0,-1 0-36 0 0,-45 0 1 0 0,44 0-1 0 0,-1 0 1 0 0,3 0-1 0 0,1 0 1 0 0,-3 0-1 0 0,1 0-5 0 0,0 0 1 0 0,1 0 0 0 0,-46 0-1 0 0,4 0 1 0 0,3 0 2 0 0,-2 0 1 0 0,6 0-1 0 0,4 0 1 0 0,9 0 24 0-13,9 0 1 0 1,12 0 0 0 0,7 0 84 0-264,4 0-315 0 225,20 0 1 0 0,3 1-1 0 0,29 0-19 0 46,17 0 1 0 0,11 0 0 0 1,4-1 0 0-1,6 0 168 0 0,9 0 0 0 0,13 0 0 0-1,2 0 0 0 1,9 1 55 0-2,8-1 0 0 0,5 1 0 0 1,4 0 0 0-1,-49-1 0 0 0,1 0-9 0 7,0 0 1 0 0,1 0 0 0 0,0 0-1 0 0,1 0 1 0 0,-2 0 0 0 0,1 0 0 0 0,3 0-1 0 0,0 0-23 0 0,1 0 0 0 0,2 0 0 0 0,2 0 0 0 0,0 0 0 0 0,0 0 0 0 0,0 0 1 0 0,0 0-1 0 0,1 0-24 0 0,2 0 1 0 0,0 0 0 0 0,0 0 0 0 0,-1 0 0 0 0,0 0 0 0 0,1 0-1 0 0,-1 0 1 0 0,0 0-5 0 0,2 0 1 0 0,-1 0-1 0 0,-8 0 1 0 0,0 0-1 0 0,6 0 1 0 0,0 0 0 0 0,-3 0-1 0 0,-2 0 5 0 0,-2 0 1 0 0,0 0 0 0 0,-1 0 0 0 0,-1 0 0 0 0,45 0 0 0 0,-3 0 0 0 0,-4 0 1 0 0,-10 0-1 0 0,-11 0 1 0 0,-3 0 1 0 0,-3 0 1 0 0,-5 0 0 0 0,-7 0-1 0 0,-6 0 1 0 0,-4 0 0 0 0,0 0 0 0 0,4 0 0 0 0,-4 0 0 0 0,4 0 5 0 0,-21 0 327 0 0,1 0-452 0 0,-22 0-324 0 0,5 0 687 0 0,1 0 89 0 0,-7 0-200 0 0,15 0-105 0 0,-15 0-55 0 0,15 0 1 0 0,-10 0-5 0 0,12 0 1 0 0,-8 0 107 0 0,15 0 1 0 0,-13 0-67 0 0,12 0 1 0 0,-12 0-45 0 0,13 0 1 0 0,-7 0-8 0 0,14 0 1 0 0,-1 0-52 0 0,7 0 116 0 0,-18 0 418 0 0,5 0 70 0 0,-24 0-503 0 0,7 0 0 0 0,-35 0-130 0 0,-13 0 1 0 0,-6 0 0 0 0,-4 0-1 0 0,-1 0 40 0 0,1 0 1 0 0,-11 0 0 0 0,-13 0-1 0 0,-7 0 95 0 0,-4 0 1 0 0,-6 0-1 0 0,2 0 1 0 0,-5 0 51 0 0,-5 0 1 0 0,47 0 0 0 0,1 0 0 0 0,-47 0 0 0 0,2 0 1 0 0,5 0 1 0 0,-2 0 0 0 0,8 0 0 0 0,2 0-34 0 0,3 0 1 0 0,-3 0-1 0 0,3 0 1 0 0,3 0-33 0 0,1 0 0 0 0,2 0 1 0 0,0 0-1 0 0,4 0 18 0-4,3 0 1 0 0,-1 0-1 0 0,5 0 1 0-1,-3 1 29 0-13,3-1 0 0 0,2 1 1 0 0,2-1-1 0 1,0 2-17 0-27,0 0 1 0 1,0 0 0 0 0,2 0-1 0 0,2 1-2 0 20,2-1 0 0 0,7 0 0 0 0,-4-1 1 0 0,0 0-13 0 20,-1-1 1 0 1,5 0 0 0 0,-4 1 0 0-1,-1-1 27 0 3,1 0 1 0 0,4 0 0 0 0,-5 0 0 0 0,1 0 10 0 0,-1 0 0 0 0,7 0 0 0 0,-4 0 0 0 0,2 0-13-143 0,0 0 0 143 0,-3 0 0 0 0,3 0 0 0 0,-4 0-38-387 0,0 0 0 387 0,-1 0 0 0 0,5 0 0 0 0,-4 0-36-14 0,-1 0 1 14 0,-6 0 0 0 0,5 0 0 0 0,-5 0 18 0-27,-2 0 0 0 0,2 0 0 0 0,2 2 0 0 0,3 0 35-163-45,-3 2 1 163 0,4 0 0 0 0,1 1 0 0 0,0-2-3-473 46,-1 0 1 473-1,7-1 0 0 0,-2 0-1 0 0,4-2-16-38 27,3 1 0 38-1,-1-1 1 0 1,0 0-1 0-1,1 0 15 0 1,-1 0 0 0 0,-6 0 1 0 0,0 0-1 0 0,2 0-2-68 0,2 0 0 68 0,0 0 0 0 0,-2 0 0 0 0,-2 0-19-700 0,2 0 1 700 0,0 0-1 0 0,0 0 6-549 0,-2 0 1 549 0,-9 0-1 0 0,2 0-36-21 0,-3 0 0 21 0,5 0 1 0 0,5 0-1 0 0,4 0-1 0 0,3 0 0 0 0,3 0 0 0 0,-4 0 34 0 0,-8 0 0 0 0,9 0 0 0 0,-1 0 92-448 0,2 1-103-286 0,9-1-379 467 0,0 0-385 208 0,18 0 1465-39 0,1 0-620 97 0,1 0 0 1 0,-5 0-100 0-46,-13 0 1 0-1,2 1-38 0 44,-8 1 0 0-1,4 0 36 0 4,-11-2 0 0 0,5 0 0 0 0,-13 0 22 0 0,-1 0 1 0 0,14 0 0 0 0,-5 0 34 0 0,3 0 0 0 0,-1 0 1 0 0,-1 0 52 0 0,-1 0 0 0 0,7 0-46 0 0,-1 0-110 0 0,10 0-217-15 0,-14 0 211-129 0,24 0 1 144 0,-15 0 42-178 0,9 0 79-27 0,8 0 481 69 0,-14 1-194 54 0,14-1-518 40 0,0 0 88 33 0,3 0 0 9 0,31 0 59 0 0,9 0 1 0 0,-4 0-1 0 0,0 0 36 0 0,9 0 0 0 0,-7 0 0 0 0,9 0 0 0 0,-3 0 56 0 0,1 0 0 0 0,10 0 0 0 0,4 0 0 0 0,5 0-5 0 0,2 0 0 0 0,3 0 0 0 0,3 0 0 0 0,5 0-7 0 0,0 0 1 0 0,10 0-1 0 0,-6 0 1 0 0,0 0-45 0 0,2 0 1 0 0,7 0 0 0 0,4 0-1 0 0,0 0-8 0 0,0 0 0 0 0,4 0 1 0 0,-4 0-1 0 0,0 0-6 0 0,0 0 0 0 0,4 0 0 0 0,-4 0 0 0 0,0 0 19 0 0,0 0 1 0 0,-2 0 0 0 0,-9 0-1 0 0,-2 0 3 0 0,-2 0 0 0 0,-6 0 0 0 0,3 0 0 0 0,-3 0 14 0 0,-9 0 1 0 0,2 0-1 0 0,-9 0 1 0 0,1 0 5 0 0,-5 0 0 0 0,4 0 0 0 0,1 0-9 0 0,-1 0 0 0 0,-8 0-68 0 0,-9 0 196 0 0,-8 0-63 0 0,-5 0 0 0 0,-21 0 0 0 0,-20 0-132 0 0,-14 0 0 0 0,-3 0 0 0 0,-8 0 0 0 0,0 0 29 0 0,-5 0 1 0 0,-4 0-1 0 0,-4 0 1 0 0,-4 0 8 0 0,-7 0 0 0 0,-7 0 1 0 0,-3 0-1 0 0,-5 0 46 0 0,-2 0 0 0 0,6 0 0 0 0,-2 0 1 0 0,5 0-18 0 0,1 0 0 0 0,1 0 0 0 0,2 0 0 0 0,2 0-8 0 0,2 0 1 0 0,10 0 0 0 0,1 0 0 0 0,7 0-10 0 0,-1 0 1 0 0,7 0-1 0 0,1 0 1 0 0,6 0-1 0 0,1 0 0 0 0,0 0 1 0 0,1 0-1 0 0,-1 0 10 0 0,0 0 0 0 0,1 0 1 0 0,-3 0 21 0 0,-4 0 1 0 0,2 0-28 0 0,-9 0 0 0 0,9 0 1 0 0,-2 0-51 0 0,4 0 0 0 0,9 0 11 0-10,0 0 1 0-1,-1 0 33 0-4,-5 1 1 0 0,5-1 17 0 15,1 1 1 0 0,0-1-31 0 0,-7 0 0 0 0,7 0-47 0 0,0 0 1 0 0,6 0 41 0 0,-6 0 1 0 0,6 0 1 0 0,-6 0 1 0 0,6 0-16 0 0,-6 0 1 0 0,12 0-89 0 0,-5 0 169 0 0,16 0-513 0 0,-17 0 380 0 0,24 0 0 0 0,-2 0 140 0 0,17 0 0 0 0,4 0 21 0 0,22 0 1 0 0,-5 0 0 0 0,11 0 0 0 0,-4 0-15 0 0,-2 0 0 0 0,6 0 0 0 0,2 0 1 0 0,2 0-9 0 0,5 0 1 0 0,4 0 0 0 0,7 0 0 0 0,6 0-51 0 0,4 0 0 0 0,9 0 0 0 0,2 0 0 0 0,2 0-37 0 0,4 0 1 0 0,-4 0 0 0 0,5 0 0 0 0,3 0-1 0 0,-45 0 0 0 0,-1 0 0 0 0,1 0 0 0 0,-1 0 0 0 0,43 0 0 0 0,-5 0 28 0 0,-2 0 1 0 0,4 0 0 0 0,-6 0 0 0 0,-3 0 12 0 0,-1 0 1 0 0,-3 0-1 0 0,1 0 1 0 0,-1 0-5 0 0,0 0 1 0 0,-1 0 0 0 0,-3 0 0 0 0,-2 0 4 0 0,2 0 0 0 0,-5 0 0 0 0,3 0 0 0 0,2 0-8 0 0,3 0 1 0 0,1 0 0 0 0,0 0 0 0 0,1 0-4 0 0,-1 0 0 0 0,-6 0 0 0 0,-2 0 1 0 0,-3 0-2 0 0,-3 0 1 0 0,3 0-1 0 0,1 0 1 0 0,0 0 1 0 0,-1 0 0 0 0,-1 0 0 0 0,-5 0 0 0 0,2 0 42 0 0,3 0 0 0 0,-3 0 1 0 0,-8 0-1 0 0,-3 0-31 0 0,3 0 1 0 0,0 0 0 0 0,-1 0 0 0 0,-1 0-11 0 0,2 0 0 0 0,-1 0 1 0 0,1 0-1 0 0,-2 0-5 0 0,1 0 0 0 0,3 0 0 0 0,2 0 0 0 0,0 0-6 0 0,0 0 0 0 0,-6 0 0 0 0,-3 0 1 0 0,1 0 2 0 0,-1 0 1 0 0,-6 0 0 0 0,2 0 0 0 0,-4 0 6 0 0,-2 0 0 0 0,-1 0 1 0 0,3 0-33 0 0,4 0 1 0 0,-2 0-18 0 0,9 0 0 0 0,-9 0 0 0 0,4 0-1 0 0,1 0 0 0 0,-14 0 22 0 0,5 0 1 0 0,-5 0-12 0 0,5 0-38 0 0,-9 0-6 0 0,-2 0 0 0 0,-7 0-12 0 0,5 0 1 0 0,-9 0 59 0 0,9 0 1 0 0,-13 0 52 0 0,13 0 1 0 0,-14 0 158 0 0,14 0 1 0 0,-6 0-64 0 0,12 0 0 0 0,-6 0-79 0 0,6 0 0 0 0,0 0-61 0 0,7 0 1 0 0,-7 0-102 0 0,0 0 0 0 0,0 0 73 0 0,7 0 1 0 0,-13 0 42 0 0,0 0 0 0 0,-13 0-25 0 0,12 0-19 0 0,-7 0-123 0 0,18 0 47 0 0,-6 0 139 60 0,0 0 27 58 0,-10 0 47-13 0,-3 0 29-18 0,-15 0-37-47 0,15 0-92-33 0,-6 0-99 18 0,0 0 22 2 0,6 0 76 3 0,-6 0 260 33 0,8 0 258-34 0,-8 0-343-29 0,6 0-272 0 0,-15 0 145 11 0,7 0 110 10 0,-1 0-689-21 0,-6 0 461 224 0,16 0 84-224 0,-16 0 125 0 0,15 0 153 0 0,-6 0 38 0 0,-1 0-68 9 0,-1 0-260 516 0,-35 0 1-525 0,3 0 0 0 0,-23 0-8 172 0,6 0 1-172 0,7 0-1 0 0,1 0-50 5 0,-2 0 1-5 0,4 0-33 0 0,-3 0 0 0 0,8 0-420 0 0,-8 0 128 0 0,18 0-214 0 0,-10 0 335 0 0,22 0 365 0 0,-5 0 0 0 0,25 0 34 0 0,9 0 1 0 0,17 0 0 0 0,6 0 41 0 0,1 0 1 0 0,-3 0 0 0 0,-8 0 0 0 0,-1 0-79 0 0,1 0 0 0 0,-5 0 0 0 0,3 0 0 0 0,4 0-34 0 0,0 0 0 0 0,-7 0 0 0 0,-2 0-104 0 0,3 0 1 0 0,-5 0-192 0 0,2 0 461 0 0,-17 0 14 0 0,2 0 1 0 0,-21 0-228 0 0,-9 0 0 0 0,-4 0-80 0 0,-22 0 0 0 0,-4 0-161 0 0,-15 0 1 0 0,2 0 80 0 0,5 0 0 0 0,3 0-110 0 0,10 0-343 0 0,16 0 538 0 0,5 0 0 0 0,49 0 138 0 0,13 0 1 0 0,-2 0 40 0 0,-4 0 0 0 0,2 0-49 0 0,4 0 0 0 0,0 0 287 0 0,-6 0 315 0 0,-18 0-402 0 0,5 0 1 0 0,-35 0-301 0 0,-3 0 1 0 0,-23 0 0 0 0,-14 0-19 0 0,-1 0 1 0 0,3 0 0 0 0,6 0 0 0 0,-4 0-114 16 0,-7 0 0-16 0,-6 0 1 0 0,-4 0-1 0 0,-4 0 92 23 0,-3 0 0-23 0,0 0 1 0 0,-4 0-1 0 0,2 0 94 0 0,-2 0 0 0 0,-2 0 0 0 0,-3 0 0 0 0,-1 0 11 0 0,-5 0 0 0 0,5 0 1 0 0,-7 0-1 0 0,4 0 24 0 0,5 0 1 0 0,-12 0 0 0 0,12 0 0 0 0,-2 0-3 0 0,-1 0 0 0 0,3 0 0 0 0,-1 0 1 0 0,1 0-31 0 0,0 0 0 0 0,6 0 0 0 0,0 0 0 0 0,0 0-25 0 0,2 0 0 0 0,3 0 1 0 0,5 0-1 0 0,1 0 0 0 0,2 0 1 0 0,-8 0 0 0 0,12 0-1 0 0,0 0 16 0 0,-2 0 0 0 0,0 0 0 0 0,-2 0 0 0 0,0 0 4 0 0,0 0 0 0 0,0 0 0 0 0,2 0 0 0 0,3 0 18 0 0,1 0 0 0 0,1 0 0 0 0,-7 0 0 0 0,0 0-8 0 0,-1 0 1 0 0,4 0 0 0 0,-1 0 0 0 0,0 0-26 0 0,-4 0 0 0 0,-3 0 0 0 0,5 0 0 0 0,0 0 4 0 0,0 0 1 0 0,-6 0 0 0 0,-1 0 0 0 0,1 0 1 0 0,-3 0 0 0 0,7 0 0 0 0,-4 0 0 0 0,3 0 8 0 0,3 0 0 0 0,0 0 0 0 0,0 0 0 0 0,0 0 5 0 0,0 0 0 0 0,3 0 0 0 0,1 0 0 0 0,4 0-25 0 0,3 0 1 0 0,-4 0 0 0 0,3 0 0 0 0,1 0-15 0 0,0 0 1 0 0,2 0 0 0 0,4 0-1 0 0,-2 0 17 0 0,-2 0 0 0 0,-7 0 1 0 0,5 0-1 0 0,0 0 9 0 0,-1 0 1 0 0,-3 0-1 0 0,3 0 1 0 0,1 0 10 0 0,0 0 1 0 0,-5 0 0 0 0,7 0-1 0 0,0 0-13 0 0,-2 0 0 0 0,6 0 0 0 0,-4 0-13 0 0,4 0 0 0 0,-4 0 0 0 0,0 0-12 0 0,2 0 0 0 0,-5 0 0 0 0,1 0 31 0 0,-2 0 0 0 0,12 0 1 0 0,-1 0 53 0 0,1 0 0 0 0,0 0-60 0 0,-1 0 1 0 0,-1 0-21-88 0,0 0 1 88 0,7 0-20-28 0,0 0 0 28 0,6 0 7 0 0,-6 0 0 0 0,6 0 39 0 0,-6 0 1 0 0,13 0 25 0 0,-7 0-19 0 0,17 0-14 0 0,-25 0 0 0 0,19 0-6 0 0,-17 0 1 0 0,6 0 1 0 0,-6 0 0 0 0,6 0 2 0 0,-7 0 0 0 0,14 0 0 0 0,-7 0 0 0 0,9 0 113 0 0,-11 0 46-27 0,9 0-106-134-34,0 0-276-5-77,8 0 146 4 39,-15 3-31-1 1,13-1 194-6-30,-15 3 6 26-23,9 0-553 74 2,0 0-642 56 64,-1 0-1927 3 56,9 1-337-9 2,3-2 3367-4 0,8-2 0 23 0,0-1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1158-3465-C245-8100-6452089EB536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D3568-5542-DD4D-B354-D0F6ED082A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55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(még nincs)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D3568-5542-DD4D-B354-D0F6ED082A5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21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(még nincs)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D3568-5542-DD4D-B354-D0F6ED082A5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79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(még nincs)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D3568-5542-DD4D-B354-D0F6ED082A5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11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(még nincs)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D3568-5542-DD4D-B354-D0F6ED082A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11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(még nincs)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D3568-5542-DD4D-B354-D0F6ED082A5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11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Tünde: oldal desingjának és elrendezésének kitalálása, annak megvalósítása, kvíz</a:t>
            </a:r>
          </a:p>
          <a:p>
            <a:r>
              <a:rPr lang="hu-HU"/>
              <a:t>Nacsa: program példák megírása</a:t>
            </a:r>
          </a:p>
          <a:p>
            <a:r>
              <a:rPr lang="hu-HU"/>
              <a:t>Borka: terv és prezentáció, szöveges tartalom összegyűjtése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D3568-5542-DD4D-B354-D0F6ED082A5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47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Füzet kinézet, mintha a tananyag tényleg egy füzetben lenne</a:t>
            </a:r>
          </a:p>
          <a:p>
            <a:r>
              <a:rPr lang="hu-HU"/>
              <a:t>Menü, post-</a:t>
            </a:r>
            <a:r>
              <a:rPr lang="hu-HU" err="1"/>
              <a:t>itek</a:t>
            </a:r>
            <a:endParaRPr lang="hu-HU"/>
          </a:p>
          <a:p>
            <a:r>
              <a:rPr lang="hu-HU"/>
              <a:t>Reszponzív? (betűméret)</a:t>
            </a:r>
          </a:p>
          <a:p>
            <a:endParaRPr lang="hu-HU"/>
          </a:p>
          <a:p>
            <a:r>
              <a:rPr lang="hu-HU"/>
              <a:t>Main-en </a:t>
            </a:r>
            <a:r>
              <a:rPr lang="hu-HU" err="1"/>
              <a:t>border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D3568-5542-DD4D-B354-D0F6ED082A5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11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91BBDE-81B8-4674-4197-906819F4E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FF048D-E38D-2085-8424-F5EB661A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7D23C5-6DBF-1A22-6B1C-FDE7A4FD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42B49C-3D33-67C7-158D-A3EE5DAC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9903DA-EE8C-D458-677C-C98359E1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4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28722-FA72-BF45-4207-B8987482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D96119-03B4-E737-8D1F-AAAC4B184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654D38-53CF-8400-CB80-1E7F9BC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36C181-A96E-8333-BA06-843A51FA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BAE5AD-12EF-7333-27F6-28D6C8DD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78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B542E13-E2B2-2401-75AC-7E7E3C650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EF45D0-93FF-28C4-594B-8308C170E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04EFA9-31E5-45E5-0B01-77CEDDA9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9377AC-74AE-4A5B-71F5-7A02B943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39DB74-2A99-D14A-13EB-77A8159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01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27E0CE-2A30-3A47-AA29-457D43D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5562DF-9387-D3AB-E358-68105769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E9DF39-1CED-2912-2286-506E32C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F60593-AA0B-C6E0-F570-48EE1AEC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AB05BA-6E3F-E4AB-4333-1AAC90EE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84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CF25E0-A2D4-32A4-1558-82D390A4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90B898-EB12-4D07-D5D7-0C3A15AF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B4EC04-6340-6F61-1E37-2765FE8F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707A47-7F87-BE26-88D3-E60F1481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1F0540-F840-A809-CA9D-8014827B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55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FC4D13-DD6F-FF27-4EE4-3B8E9280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4A97E-AD47-5BCC-E7D1-5706C3015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32B761-935E-93E1-9347-BF275058E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04EEDFC-6917-696E-23BB-2E0E4D88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5BE800-D39D-A5CC-C0D0-6151DD43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16A1A0-B145-CCDF-F155-CACC44A6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84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C27FC-0213-93DE-E4D7-683AA080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BF4FA2-6D80-8663-F8AB-E27CCA08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602859-1366-768A-C076-9774B5DB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ADBC19A-3B64-5952-08E4-F20386910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73D3C9F-CB58-14CC-694D-D2B967ADB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1EAE5E7-5B19-D29F-B0AD-8F9D7161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94F6A0D-250B-B06B-F425-7498146D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5038BA3-4D90-7E0F-3564-7989532B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0F6561-41AE-23BA-6B81-49B1BE9A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9F28FED-66BB-C0D7-0450-6361C973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C1C75AB-F2A7-EDAE-9EB8-6842A065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9DF1EFE-4132-68C5-BCEE-EAB4F489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669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DB963EB-5241-393E-AD56-E6808338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5F10D9B-B164-F492-DD07-F9597F16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B78420-9EE9-B3CB-2C96-AD451C9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9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51DAC-8251-FFC0-3937-4DA6650B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0D6CC3-0C5A-32C0-D541-F7DD0167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956D973-5C35-A514-5BF1-A8500372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B871A3-542E-8901-40CC-D3AD572B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7E23DB1-6BE9-F584-F0B2-7F4FBD41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4D9ED5-6F4E-1D14-A4D6-F172E14D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0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7562A-96CF-079D-DA89-05AEFEE4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2DDA411-BF4C-7826-74C7-8D7AB8279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832101-5861-1E30-3E96-F03857BED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BD7CCA-F7A5-8921-CAD2-59D5D9A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71BFE35-C6EF-0C59-B7FC-448BEF25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B4BA6A-A764-6024-9CEB-19B0ED3A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80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504D8E0-0C4B-3DAC-7A26-86912B01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BE20E0-9D02-3FC7-9C23-68EC738F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74D63A-BBB9-F7B7-E4E6-3F85404F8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C015-4583-6C48-8A5C-26625D369379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CB3731-B7FD-A8DE-B5E0-E94DB70C5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DE0348-E7E1-DDC2-15BF-D92A5218E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DA41-2F95-0C47-871B-7A4C96A1CE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673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customXml" Target="../ink/ink16.xml"/><Relationship Id="rId42" Type="http://schemas.openxmlformats.org/officeDocument/2006/relationships/image" Target="../media/image33.png"/><Relationship Id="rId47" Type="http://schemas.openxmlformats.org/officeDocument/2006/relationships/customXml" Target="../ink/ink29.xml"/><Relationship Id="rId63" Type="http://schemas.openxmlformats.org/officeDocument/2006/relationships/customXml" Target="../ink/ink37.xml"/><Relationship Id="rId68" Type="http://schemas.openxmlformats.org/officeDocument/2006/relationships/image" Target="../media/image46.png"/><Relationship Id="rId84" Type="http://schemas.openxmlformats.org/officeDocument/2006/relationships/image" Target="../media/image54.png"/><Relationship Id="rId16" Type="http://schemas.openxmlformats.org/officeDocument/2006/relationships/image" Target="../media/image20.png"/><Relationship Id="rId11" Type="http://schemas.openxmlformats.org/officeDocument/2006/relationships/customXml" Target="../ink/ink11.xml"/><Relationship Id="rId32" Type="http://schemas.openxmlformats.org/officeDocument/2006/relationships/image" Target="../media/image28.png"/><Relationship Id="rId37" Type="http://schemas.openxmlformats.org/officeDocument/2006/relationships/customXml" Target="../ink/ink24.xml"/><Relationship Id="rId53" Type="http://schemas.openxmlformats.org/officeDocument/2006/relationships/customXml" Target="../ink/ink32.xml"/><Relationship Id="rId58" Type="http://schemas.openxmlformats.org/officeDocument/2006/relationships/image" Target="../media/image41.png"/><Relationship Id="rId74" Type="http://schemas.openxmlformats.org/officeDocument/2006/relationships/image" Target="../media/image49.png"/><Relationship Id="rId79" Type="http://schemas.openxmlformats.org/officeDocument/2006/relationships/customXml" Target="../ink/ink45.xml"/><Relationship Id="rId5" Type="http://schemas.openxmlformats.org/officeDocument/2006/relationships/customXml" Target="../ink/ink8.xml"/><Relationship Id="rId19" Type="http://schemas.openxmlformats.org/officeDocument/2006/relationships/customXml" Target="../ink/ink15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9.xml"/><Relationship Id="rId30" Type="http://schemas.openxmlformats.org/officeDocument/2006/relationships/image" Target="../media/image27.png"/><Relationship Id="rId35" Type="http://schemas.openxmlformats.org/officeDocument/2006/relationships/customXml" Target="../ink/ink23.xml"/><Relationship Id="rId43" Type="http://schemas.openxmlformats.org/officeDocument/2006/relationships/customXml" Target="../ink/ink27.xm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64" Type="http://schemas.openxmlformats.org/officeDocument/2006/relationships/image" Target="../media/image44.png"/><Relationship Id="rId69" Type="http://schemas.openxmlformats.org/officeDocument/2006/relationships/customXml" Target="../ink/ink40.xml"/><Relationship Id="rId77" Type="http://schemas.openxmlformats.org/officeDocument/2006/relationships/customXml" Target="../ink/ink44.xml"/><Relationship Id="rId8" Type="http://schemas.openxmlformats.org/officeDocument/2006/relationships/image" Target="../media/image16.png"/><Relationship Id="rId51" Type="http://schemas.openxmlformats.org/officeDocument/2006/relationships/customXml" Target="../ink/ink31.xml"/><Relationship Id="rId72" Type="http://schemas.openxmlformats.org/officeDocument/2006/relationships/image" Target="../media/image48.png"/><Relationship Id="rId80" Type="http://schemas.openxmlformats.org/officeDocument/2006/relationships/image" Target="../media/image52.png"/><Relationship Id="rId85" Type="http://schemas.openxmlformats.org/officeDocument/2006/relationships/customXml" Target="../ink/ink48.xml"/><Relationship Id="rId3" Type="http://schemas.openxmlformats.org/officeDocument/2006/relationships/image" Target="../media/image1.png"/><Relationship Id="rId12" Type="http://schemas.openxmlformats.org/officeDocument/2006/relationships/image" Target="../media/image18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35.xml"/><Relationship Id="rId67" Type="http://schemas.openxmlformats.org/officeDocument/2006/relationships/customXml" Target="../ink/ink39.xml"/><Relationship Id="rId20" Type="http://schemas.openxmlformats.org/officeDocument/2006/relationships/image" Target="../media/image22.png"/><Relationship Id="rId41" Type="http://schemas.openxmlformats.org/officeDocument/2006/relationships/customXml" Target="../ink/ink26.xml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75" Type="http://schemas.openxmlformats.org/officeDocument/2006/relationships/customXml" Target="../ink/ink43.xml"/><Relationship Id="rId83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30.xml"/><Relationship Id="rId57" Type="http://schemas.openxmlformats.org/officeDocument/2006/relationships/customXml" Target="../ink/ink34.xml"/><Relationship Id="rId10" Type="http://schemas.openxmlformats.org/officeDocument/2006/relationships/image" Target="../media/image17.png"/><Relationship Id="rId31" Type="http://schemas.openxmlformats.org/officeDocument/2006/relationships/customXml" Target="../ink/ink21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Relationship Id="rId65" Type="http://schemas.openxmlformats.org/officeDocument/2006/relationships/customXml" Target="../ink/ink38.xml"/><Relationship Id="rId73" Type="http://schemas.openxmlformats.org/officeDocument/2006/relationships/customXml" Target="../ink/ink42.xml"/><Relationship Id="rId78" Type="http://schemas.openxmlformats.org/officeDocument/2006/relationships/image" Target="../media/image51.png"/><Relationship Id="rId81" Type="http://schemas.openxmlformats.org/officeDocument/2006/relationships/customXml" Target="../ink/ink46.xml"/><Relationship Id="rId86" Type="http://schemas.openxmlformats.org/officeDocument/2006/relationships/image" Target="../media/image55.png"/><Relationship Id="rId4" Type="http://schemas.openxmlformats.org/officeDocument/2006/relationships/image" Target="../media/image2.png"/><Relationship Id="rId9" Type="http://schemas.openxmlformats.org/officeDocument/2006/relationships/customXml" Target="../ink/ink10.xml"/><Relationship Id="rId13" Type="http://schemas.openxmlformats.org/officeDocument/2006/relationships/customXml" Target="../ink/ink12.xml"/><Relationship Id="rId18" Type="http://schemas.openxmlformats.org/officeDocument/2006/relationships/image" Target="../media/image21.png"/><Relationship Id="rId39" Type="http://schemas.openxmlformats.org/officeDocument/2006/relationships/customXml" Target="../ink/ink25.xml"/><Relationship Id="rId34" Type="http://schemas.openxmlformats.org/officeDocument/2006/relationships/image" Target="../media/image29.png"/><Relationship Id="rId50" Type="http://schemas.openxmlformats.org/officeDocument/2006/relationships/image" Target="../media/image37.png"/><Relationship Id="rId55" Type="http://schemas.openxmlformats.org/officeDocument/2006/relationships/customXml" Target="../ink/ink33.xml"/><Relationship Id="rId76" Type="http://schemas.openxmlformats.org/officeDocument/2006/relationships/image" Target="../media/image50.png"/><Relationship Id="rId7" Type="http://schemas.openxmlformats.org/officeDocument/2006/relationships/customXml" Target="../ink/ink9.xml"/><Relationship Id="rId71" Type="http://schemas.openxmlformats.org/officeDocument/2006/relationships/customXml" Target="../ink/ink41.xml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0.xml"/><Relationship Id="rId24" Type="http://schemas.openxmlformats.org/officeDocument/2006/relationships/image" Target="../media/image24.png"/><Relationship Id="rId40" Type="http://schemas.openxmlformats.org/officeDocument/2006/relationships/image" Target="../media/image32.png"/><Relationship Id="rId45" Type="http://schemas.openxmlformats.org/officeDocument/2006/relationships/customXml" Target="../ink/ink28.xml"/><Relationship Id="rId66" Type="http://schemas.openxmlformats.org/officeDocument/2006/relationships/image" Target="../media/image45.png"/><Relationship Id="rId61" Type="http://schemas.openxmlformats.org/officeDocument/2006/relationships/customXml" Target="../ink/ink36.xml"/><Relationship Id="rId82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.xml"/><Relationship Id="rId21" Type="http://schemas.openxmlformats.org/officeDocument/2006/relationships/image" Target="../media/image64.png"/><Relationship Id="rId42" Type="http://schemas.openxmlformats.org/officeDocument/2006/relationships/customXml" Target="../ink/ink68.xml"/><Relationship Id="rId47" Type="http://schemas.openxmlformats.org/officeDocument/2006/relationships/image" Target="../media/image77.png"/><Relationship Id="rId63" Type="http://schemas.openxmlformats.org/officeDocument/2006/relationships/image" Target="../media/image85.png"/><Relationship Id="rId68" Type="http://schemas.openxmlformats.org/officeDocument/2006/relationships/customXml" Target="../ink/ink81.xml"/><Relationship Id="rId84" Type="http://schemas.openxmlformats.org/officeDocument/2006/relationships/customXml" Target="../ink/ink89.xml"/><Relationship Id="rId16" Type="http://schemas.openxmlformats.org/officeDocument/2006/relationships/customXml" Target="../ink/ink55.xml"/><Relationship Id="rId11" Type="http://schemas.openxmlformats.org/officeDocument/2006/relationships/image" Target="../media/image59.png"/><Relationship Id="rId32" Type="http://schemas.openxmlformats.org/officeDocument/2006/relationships/customXml" Target="../ink/ink63.xml"/><Relationship Id="rId37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customXml" Target="../ink/ink76.xml"/><Relationship Id="rId74" Type="http://schemas.openxmlformats.org/officeDocument/2006/relationships/customXml" Target="../ink/ink84.xml"/><Relationship Id="rId79" Type="http://schemas.openxmlformats.org/officeDocument/2006/relationships/image" Target="../media/image93.png"/><Relationship Id="rId5" Type="http://schemas.openxmlformats.org/officeDocument/2006/relationships/image" Target="../media/image56.png"/><Relationship Id="rId19" Type="http://schemas.openxmlformats.org/officeDocument/2006/relationships/image" Target="../media/image63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7.png"/><Relationship Id="rId30" Type="http://schemas.openxmlformats.org/officeDocument/2006/relationships/customXml" Target="../ink/ink62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64" Type="http://schemas.openxmlformats.org/officeDocument/2006/relationships/customXml" Target="../ink/ink79.xml"/><Relationship Id="rId69" Type="http://schemas.openxmlformats.org/officeDocument/2006/relationships/image" Target="../media/image88.png"/><Relationship Id="rId77" Type="http://schemas.openxmlformats.org/officeDocument/2006/relationships/image" Target="../media/image92.png"/><Relationship Id="rId8" Type="http://schemas.openxmlformats.org/officeDocument/2006/relationships/customXml" Target="../ink/ink51.xml"/><Relationship Id="rId51" Type="http://schemas.openxmlformats.org/officeDocument/2006/relationships/image" Target="../media/image79.png"/><Relationship Id="rId72" Type="http://schemas.openxmlformats.org/officeDocument/2006/relationships/customXml" Target="../ink/ink83.xml"/><Relationship Id="rId80" Type="http://schemas.openxmlformats.org/officeDocument/2006/relationships/customXml" Target="../ink/ink87.xml"/><Relationship Id="rId85" Type="http://schemas.openxmlformats.org/officeDocument/2006/relationships/image" Target="../media/image96.png"/><Relationship Id="rId3" Type="http://schemas.openxmlformats.org/officeDocument/2006/relationships/image" Target="../media/image2.png"/><Relationship Id="rId12" Type="http://schemas.openxmlformats.org/officeDocument/2006/relationships/customXml" Target="../ink/ink53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83.png"/><Relationship Id="rId67" Type="http://schemas.openxmlformats.org/officeDocument/2006/relationships/image" Target="../media/image87.png"/><Relationship Id="rId20" Type="http://schemas.openxmlformats.org/officeDocument/2006/relationships/customXml" Target="../ink/ink57.xml"/><Relationship Id="rId41" Type="http://schemas.openxmlformats.org/officeDocument/2006/relationships/image" Target="../media/image74.png"/><Relationship Id="rId54" Type="http://schemas.openxmlformats.org/officeDocument/2006/relationships/customXml" Target="../ink/ink74.xml"/><Relationship Id="rId62" Type="http://schemas.openxmlformats.org/officeDocument/2006/relationships/customXml" Target="../ink/ink78.xml"/><Relationship Id="rId70" Type="http://schemas.openxmlformats.org/officeDocument/2006/relationships/customXml" Target="../ink/ink82.xml"/><Relationship Id="rId75" Type="http://schemas.openxmlformats.org/officeDocument/2006/relationships/image" Target="../media/image91.png"/><Relationship Id="rId83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.xml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8.png"/><Relationship Id="rId57" Type="http://schemas.openxmlformats.org/officeDocument/2006/relationships/image" Target="../media/image82.png"/><Relationship Id="rId10" Type="http://schemas.openxmlformats.org/officeDocument/2006/relationships/customXml" Target="../ink/ink52.xml"/><Relationship Id="rId31" Type="http://schemas.openxmlformats.org/officeDocument/2006/relationships/image" Target="../media/image69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65" Type="http://schemas.openxmlformats.org/officeDocument/2006/relationships/image" Target="../media/image86.png"/><Relationship Id="rId73" Type="http://schemas.openxmlformats.org/officeDocument/2006/relationships/image" Target="../media/image90.png"/><Relationship Id="rId78" Type="http://schemas.openxmlformats.org/officeDocument/2006/relationships/customXml" Target="../ink/ink86.xml"/><Relationship Id="rId81" Type="http://schemas.openxmlformats.org/officeDocument/2006/relationships/image" Target="../media/image94.png"/><Relationship Id="rId86" Type="http://schemas.openxmlformats.org/officeDocument/2006/relationships/customXml" Target="../ink/ink90.xml"/><Relationship Id="rId4" Type="http://schemas.openxmlformats.org/officeDocument/2006/relationships/customXml" Target="../ink/ink49.xml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customXml" Target="../ink/ink56.xml"/><Relationship Id="rId39" Type="http://schemas.openxmlformats.org/officeDocument/2006/relationships/image" Target="../media/image73.png"/><Relationship Id="rId34" Type="http://schemas.openxmlformats.org/officeDocument/2006/relationships/customXml" Target="../ink/ink64.xml"/><Relationship Id="rId50" Type="http://schemas.openxmlformats.org/officeDocument/2006/relationships/customXml" Target="../ink/ink72.xml"/><Relationship Id="rId55" Type="http://schemas.openxmlformats.org/officeDocument/2006/relationships/image" Target="../media/image81.png"/><Relationship Id="rId76" Type="http://schemas.openxmlformats.org/officeDocument/2006/relationships/customXml" Target="../ink/ink85.xml"/><Relationship Id="rId7" Type="http://schemas.openxmlformats.org/officeDocument/2006/relationships/image" Target="../media/image57.png"/><Relationship Id="rId71" Type="http://schemas.openxmlformats.org/officeDocument/2006/relationships/image" Target="../media/image89.png"/><Relationship Id="rId2" Type="http://schemas.openxmlformats.org/officeDocument/2006/relationships/image" Target="../media/image1.png"/><Relationship Id="rId29" Type="http://schemas.openxmlformats.org/officeDocument/2006/relationships/image" Target="../media/image68.png"/><Relationship Id="rId24" Type="http://schemas.openxmlformats.org/officeDocument/2006/relationships/customXml" Target="../ink/ink59.xml"/><Relationship Id="rId40" Type="http://schemas.openxmlformats.org/officeDocument/2006/relationships/customXml" Target="../ink/ink67.xml"/><Relationship Id="rId45" Type="http://schemas.openxmlformats.org/officeDocument/2006/relationships/image" Target="../media/image76.png"/><Relationship Id="rId66" Type="http://schemas.openxmlformats.org/officeDocument/2006/relationships/customXml" Target="../ink/ink80.xml"/><Relationship Id="rId87" Type="http://schemas.openxmlformats.org/officeDocument/2006/relationships/image" Target="../media/image97.png"/><Relationship Id="rId61" Type="http://schemas.openxmlformats.org/officeDocument/2006/relationships/image" Target="../media/image84.png"/><Relationship Id="rId82" Type="http://schemas.openxmlformats.org/officeDocument/2006/relationships/customXml" Target="../ink/ink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BDD403F6-73AA-F7D1-F4CD-DF856E456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" y="429476"/>
            <a:ext cx="5732985" cy="599904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0EE3F17-640B-A56E-9F6E-A40838EBC79C}"/>
              </a:ext>
            </a:extLst>
          </p:cNvPr>
          <p:cNvSpPr/>
          <p:nvPr/>
        </p:nvSpPr>
        <p:spPr>
          <a:xfrm>
            <a:off x="2335431" y="429476"/>
            <a:ext cx="8332569" cy="5988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C8D24A-DC19-57BB-5EE7-993559BC0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>
                <a:latin typeface="Ink Free" panose="020F0502020204030204" pitchFamily="34" charset="0"/>
              </a:rPr>
              <a:t>Asztali alkalmazások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CA971B-7285-FA0E-B2C4-F2B7DE683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600">
                <a:latin typeface="Ink Free" panose="03080402000500000000" pitchFamily="66" charset="0"/>
                <a:ea typeface="HGSGothicE" panose="020B0300000000000000" pitchFamily="34" charset="-128"/>
              </a:rPr>
              <a:t>Készítette: Bakó Borka, Nacsa Levente, Tábor Tünde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FE717-AFC6-1AC4-30EF-3A08F734411A}"/>
              </a:ext>
            </a:extLst>
          </p:cNvPr>
          <p:cNvSpPr/>
          <p:nvPr/>
        </p:nvSpPr>
        <p:spPr>
          <a:xfrm>
            <a:off x="-1" y="429476"/>
            <a:ext cx="337947" cy="599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0" name="Szabadkéz 59">
                <a:extLst>
                  <a:ext uri="{FF2B5EF4-FFF2-40B4-BE49-F238E27FC236}">
                    <a16:creationId xmlns:a16="http://schemas.microsoft.com/office/drawing/2014/main" id="{4C32A809-EE3C-7717-9C41-E358F10C0884}"/>
                  </a:ext>
                </a:extLst>
              </p14:cNvPr>
              <p14:cNvContentPartPr/>
              <p14:nvPr/>
            </p14:nvContentPartPr>
            <p14:xfrm>
              <a:off x="6135198" y="4116709"/>
              <a:ext cx="788400" cy="788400"/>
            </p14:xfrm>
          </p:contentPart>
        </mc:Choice>
        <mc:Fallback>
          <p:pic>
            <p:nvPicPr>
              <p:cNvPr id="60" name="Szabadkéz 59">
                <a:extLst>
                  <a:ext uri="{FF2B5EF4-FFF2-40B4-BE49-F238E27FC236}">
                    <a16:creationId xmlns:a16="http://schemas.microsoft.com/office/drawing/2014/main" id="{4C32A809-EE3C-7717-9C41-E358F10C08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3878" y="4085389"/>
                <a:ext cx="85104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6" name="Szabadkéz 65">
                <a:extLst>
                  <a:ext uri="{FF2B5EF4-FFF2-40B4-BE49-F238E27FC236}">
                    <a16:creationId xmlns:a16="http://schemas.microsoft.com/office/drawing/2014/main" id="{A16EBAE3-3361-8731-56A0-1D2FAF2E88C3}"/>
                  </a:ext>
                </a:extLst>
              </p14:cNvPr>
              <p14:cNvContentPartPr/>
              <p14:nvPr/>
            </p14:nvContentPartPr>
            <p14:xfrm>
              <a:off x="3237558" y="4135069"/>
              <a:ext cx="3753562" cy="891000"/>
            </p14:xfrm>
          </p:contentPart>
        </mc:Choice>
        <mc:Fallback>
          <p:pic>
            <p:nvPicPr>
              <p:cNvPr id="66" name="Szabadkéz 65">
                <a:extLst>
                  <a:ext uri="{FF2B5EF4-FFF2-40B4-BE49-F238E27FC236}">
                    <a16:creationId xmlns:a16="http://schemas.microsoft.com/office/drawing/2014/main" id="{A16EBAE3-3361-8731-56A0-1D2FAF2E88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7604" y="3789249"/>
                <a:ext cx="3824832" cy="1543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67" name="Szabadkéz 66">
                <a:extLst>
                  <a:ext uri="{FF2B5EF4-FFF2-40B4-BE49-F238E27FC236}">
                    <a16:creationId xmlns:a16="http://schemas.microsoft.com/office/drawing/2014/main" id="{7B56F216-8261-AC0B-920F-15C8945989C8}"/>
                  </a:ext>
                </a:extLst>
              </p14:cNvPr>
              <p14:cNvContentPartPr/>
              <p14:nvPr/>
            </p14:nvContentPartPr>
            <p14:xfrm>
              <a:off x="3431674" y="4171509"/>
              <a:ext cx="61560" cy="1170720"/>
            </p14:xfrm>
          </p:contentPart>
        </mc:Choice>
        <mc:Fallback>
          <p:pic>
            <p:nvPicPr>
              <p:cNvPr id="67" name="Szabadkéz 66">
                <a:extLst>
                  <a:ext uri="{FF2B5EF4-FFF2-40B4-BE49-F238E27FC236}">
                    <a16:creationId xmlns:a16="http://schemas.microsoft.com/office/drawing/2014/main" id="{7B56F216-8261-AC0B-920F-15C8945989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0354" y="4140189"/>
                <a:ext cx="124200" cy="12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70" name="Szabadkéz 70">
                <a:extLst>
                  <a:ext uri="{FF2B5EF4-FFF2-40B4-BE49-F238E27FC236}">
                    <a16:creationId xmlns:a16="http://schemas.microsoft.com/office/drawing/2014/main" id="{3BA9CA17-6A80-F6CC-1790-09A2E39C6978}"/>
                  </a:ext>
                </a:extLst>
              </p14:cNvPr>
              <p14:cNvContentPartPr/>
              <p14:nvPr/>
            </p14:nvContentPartPr>
            <p14:xfrm>
              <a:off x="4128994" y="4922469"/>
              <a:ext cx="2068920" cy="536760"/>
            </p14:xfrm>
          </p:contentPart>
        </mc:Choice>
        <mc:Fallback>
          <p:pic>
            <p:nvPicPr>
              <p:cNvPr id="70" name="Szabadkéz 70">
                <a:extLst>
                  <a:ext uri="{FF2B5EF4-FFF2-40B4-BE49-F238E27FC236}">
                    <a16:creationId xmlns:a16="http://schemas.microsoft.com/office/drawing/2014/main" id="{3BA9CA17-6A80-F6CC-1790-09A2E39C69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7674" y="4891128"/>
                <a:ext cx="2131560" cy="599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71" name="Szabadkéz 70">
                <a:extLst>
                  <a:ext uri="{FF2B5EF4-FFF2-40B4-BE49-F238E27FC236}">
                    <a16:creationId xmlns:a16="http://schemas.microsoft.com/office/drawing/2014/main" id="{99DFB799-1167-6B68-450B-2D94C5A2DAED}"/>
                  </a:ext>
                </a:extLst>
              </p14:cNvPr>
              <p14:cNvContentPartPr/>
              <p14:nvPr/>
            </p14:nvContentPartPr>
            <p14:xfrm>
              <a:off x="4220794" y="4922469"/>
              <a:ext cx="30960" cy="1122480"/>
            </p14:xfrm>
          </p:contentPart>
        </mc:Choice>
        <mc:Fallback>
          <p:pic>
            <p:nvPicPr>
              <p:cNvPr id="71" name="Szabadkéz 70">
                <a:extLst>
                  <a:ext uri="{FF2B5EF4-FFF2-40B4-BE49-F238E27FC236}">
                    <a16:creationId xmlns:a16="http://schemas.microsoft.com/office/drawing/2014/main" id="{99DFB799-1167-6B68-450B-2D94C5A2DA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9474" y="4891139"/>
                <a:ext cx="93600" cy="118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76" name="Szabadkéz 76">
                <a:extLst>
                  <a:ext uri="{FF2B5EF4-FFF2-40B4-BE49-F238E27FC236}">
                    <a16:creationId xmlns:a16="http://schemas.microsoft.com/office/drawing/2014/main" id="{0DF2F3C6-695C-5EAA-23E9-D4CB89DCBBDC}"/>
                  </a:ext>
                </a:extLst>
              </p14:cNvPr>
              <p14:cNvContentPartPr/>
              <p14:nvPr/>
            </p14:nvContentPartPr>
            <p14:xfrm>
              <a:off x="3853234" y="4623669"/>
              <a:ext cx="3103200" cy="1306080"/>
            </p14:xfrm>
          </p:contentPart>
        </mc:Choice>
        <mc:Fallback>
          <p:pic>
            <p:nvPicPr>
              <p:cNvPr id="76" name="Szabadkéz 76">
                <a:extLst>
                  <a:ext uri="{FF2B5EF4-FFF2-40B4-BE49-F238E27FC236}">
                    <a16:creationId xmlns:a16="http://schemas.microsoft.com/office/drawing/2014/main" id="{0DF2F3C6-695C-5EAA-23E9-D4CB89DCBB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1914" y="4592349"/>
                <a:ext cx="3165840" cy="13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81" name="Szabadkéz 81">
                <a:extLst>
                  <a:ext uri="{FF2B5EF4-FFF2-40B4-BE49-F238E27FC236}">
                    <a16:creationId xmlns:a16="http://schemas.microsoft.com/office/drawing/2014/main" id="{4B3C0FC3-99F3-4706-9EF3-FCA88386E78D}"/>
                  </a:ext>
                </a:extLst>
              </p14:cNvPr>
              <p14:cNvContentPartPr/>
              <p14:nvPr/>
            </p14:nvContentPartPr>
            <p14:xfrm>
              <a:off x="3572740" y="4244254"/>
              <a:ext cx="4336418" cy="1544383"/>
            </p14:xfrm>
          </p:contentPart>
        </mc:Choice>
        <mc:Fallback>
          <p:pic>
            <p:nvPicPr>
              <p:cNvPr id="81" name="Szabadkéz 81">
                <a:extLst>
                  <a:ext uri="{FF2B5EF4-FFF2-40B4-BE49-F238E27FC236}">
                    <a16:creationId xmlns:a16="http://schemas.microsoft.com/office/drawing/2014/main" id="{4B3C0FC3-99F3-4706-9EF3-FCA88386E7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0748" y="4025376"/>
                <a:ext cx="4439726" cy="17945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12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BDD403F6-73AA-F7D1-F4CD-DF856E45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" y="429476"/>
            <a:ext cx="5732985" cy="599904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0EE3F17-640B-A56E-9F6E-A40838EBC79C}"/>
              </a:ext>
            </a:extLst>
          </p:cNvPr>
          <p:cNvSpPr/>
          <p:nvPr/>
        </p:nvSpPr>
        <p:spPr>
          <a:xfrm>
            <a:off x="2335431" y="429476"/>
            <a:ext cx="8332569" cy="5988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FE717-AFC6-1AC4-30EF-3A08F734411A}"/>
              </a:ext>
            </a:extLst>
          </p:cNvPr>
          <p:cNvSpPr/>
          <p:nvPr/>
        </p:nvSpPr>
        <p:spPr>
          <a:xfrm>
            <a:off x="-1" y="429476"/>
            <a:ext cx="337947" cy="599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3AF698F-AC33-2649-1AD1-99D202BD4D62}"/>
              </a:ext>
            </a:extLst>
          </p:cNvPr>
          <p:cNvSpPr txBox="1"/>
          <p:nvPr/>
        </p:nvSpPr>
        <p:spPr>
          <a:xfrm>
            <a:off x="2671608" y="834962"/>
            <a:ext cx="23087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3500">
                <a:highlight>
                  <a:srgbClr val="FFFF00"/>
                </a:highlight>
                <a:latin typeface="Ink Free" panose="03080402000500000000" pitchFamily="66" charset="0"/>
              </a:rPr>
              <a:t>Validálás</a:t>
            </a:r>
            <a:r>
              <a:rPr lang="hu-HU" sz="2500"/>
              <a:t>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9D7AD33-9A4D-D965-16B6-C4F4669E5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210" y="4945075"/>
            <a:ext cx="7943850" cy="10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8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BDD403F6-73AA-F7D1-F4CD-DF856E45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" y="429476"/>
            <a:ext cx="5732985" cy="599904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0EE3F17-640B-A56E-9F6E-A40838EBC79C}"/>
              </a:ext>
            </a:extLst>
          </p:cNvPr>
          <p:cNvSpPr/>
          <p:nvPr/>
        </p:nvSpPr>
        <p:spPr>
          <a:xfrm>
            <a:off x="2335431" y="429476"/>
            <a:ext cx="8332569" cy="5988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FE717-AFC6-1AC4-30EF-3A08F734411A}"/>
              </a:ext>
            </a:extLst>
          </p:cNvPr>
          <p:cNvSpPr/>
          <p:nvPr/>
        </p:nvSpPr>
        <p:spPr>
          <a:xfrm>
            <a:off x="-1" y="429476"/>
            <a:ext cx="337947" cy="599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3AF698F-AC33-2649-1AD1-99D202BD4D62}"/>
              </a:ext>
            </a:extLst>
          </p:cNvPr>
          <p:cNvSpPr txBox="1"/>
          <p:nvPr/>
        </p:nvSpPr>
        <p:spPr>
          <a:xfrm>
            <a:off x="2671608" y="834962"/>
            <a:ext cx="23087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3500">
                <a:highlight>
                  <a:srgbClr val="FFFF00"/>
                </a:highlight>
                <a:latin typeface="Ink Free" panose="03080402000500000000" pitchFamily="66" charset="0"/>
              </a:rPr>
              <a:t>Validálás</a:t>
            </a:r>
            <a:r>
              <a:rPr lang="hu-HU" sz="2500"/>
              <a:t>: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90E19A1-3707-074F-053E-D1781CE8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608" y="1871390"/>
            <a:ext cx="7059010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8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BDD403F6-73AA-F7D1-F4CD-DF856E45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" y="429476"/>
            <a:ext cx="5732985" cy="599904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0EE3F17-640B-A56E-9F6E-A40838EBC79C}"/>
              </a:ext>
            </a:extLst>
          </p:cNvPr>
          <p:cNvSpPr/>
          <p:nvPr/>
        </p:nvSpPr>
        <p:spPr>
          <a:xfrm>
            <a:off x="2335431" y="429476"/>
            <a:ext cx="8332569" cy="5988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FE717-AFC6-1AC4-30EF-3A08F734411A}"/>
              </a:ext>
            </a:extLst>
          </p:cNvPr>
          <p:cNvSpPr/>
          <p:nvPr/>
        </p:nvSpPr>
        <p:spPr>
          <a:xfrm>
            <a:off x="-1" y="429476"/>
            <a:ext cx="337947" cy="599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3AF698F-AC33-2649-1AD1-99D202BD4D62}"/>
              </a:ext>
            </a:extLst>
          </p:cNvPr>
          <p:cNvSpPr txBox="1"/>
          <p:nvPr/>
        </p:nvSpPr>
        <p:spPr>
          <a:xfrm>
            <a:off x="2671608" y="834962"/>
            <a:ext cx="23087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3500">
                <a:highlight>
                  <a:srgbClr val="FFFF00"/>
                </a:highlight>
                <a:latin typeface="Ink Free" panose="03080402000500000000" pitchFamily="66" charset="0"/>
              </a:rPr>
              <a:t>Validálás</a:t>
            </a:r>
            <a:r>
              <a:rPr lang="hu-HU" sz="2500"/>
              <a:t>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F8D2DBD-5164-6C33-51C1-3F0FEA5DA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608" y="1871390"/>
            <a:ext cx="708758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1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BDD403F6-73AA-F7D1-F4CD-DF856E45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" y="429476"/>
            <a:ext cx="5732985" cy="599904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0EE3F17-640B-A56E-9F6E-A40838EBC79C}"/>
              </a:ext>
            </a:extLst>
          </p:cNvPr>
          <p:cNvSpPr/>
          <p:nvPr/>
        </p:nvSpPr>
        <p:spPr>
          <a:xfrm>
            <a:off x="2335431" y="429476"/>
            <a:ext cx="8332569" cy="5988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FE717-AFC6-1AC4-30EF-3A08F734411A}"/>
              </a:ext>
            </a:extLst>
          </p:cNvPr>
          <p:cNvSpPr/>
          <p:nvPr/>
        </p:nvSpPr>
        <p:spPr>
          <a:xfrm>
            <a:off x="-1" y="429476"/>
            <a:ext cx="337947" cy="599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3AF698F-AC33-2649-1AD1-99D202BD4D62}"/>
              </a:ext>
            </a:extLst>
          </p:cNvPr>
          <p:cNvSpPr txBox="1"/>
          <p:nvPr/>
        </p:nvSpPr>
        <p:spPr>
          <a:xfrm>
            <a:off x="2671608" y="834962"/>
            <a:ext cx="23087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3500">
                <a:highlight>
                  <a:srgbClr val="FFFF00"/>
                </a:highlight>
                <a:latin typeface="Ink Free" panose="03080402000500000000" pitchFamily="66" charset="0"/>
              </a:rPr>
              <a:t>Validálás</a:t>
            </a:r>
            <a:r>
              <a:rPr lang="hu-HU" sz="2500"/>
              <a:t>:</a:t>
            </a:r>
          </a:p>
        </p:txBody>
      </p:sp>
      <p:pic>
        <p:nvPicPr>
          <p:cNvPr id="2" name="Kép 2">
            <a:extLst>
              <a:ext uri="{FF2B5EF4-FFF2-40B4-BE49-F238E27FC236}">
                <a16:creationId xmlns:a16="http://schemas.microsoft.com/office/drawing/2014/main" id="{346333B6-D09F-CF70-9800-A2B443CDD0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 t="2964" r="26145"/>
          <a:stretch/>
        </p:blipFill>
        <p:spPr>
          <a:xfrm>
            <a:off x="2432804" y="1871389"/>
            <a:ext cx="732639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0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BDD403F6-73AA-F7D1-F4CD-DF856E45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" y="429476"/>
            <a:ext cx="5732985" cy="599904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0EE3F17-640B-A56E-9F6E-A40838EBC79C}"/>
              </a:ext>
            </a:extLst>
          </p:cNvPr>
          <p:cNvSpPr/>
          <p:nvPr/>
        </p:nvSpPr>
        <p:spPr>
          <a:xfrm>
            <a:off x="2335431" y="429476"/>
            <a:ext cx="8332569" cy="5988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FE717-AFC6-1AC4-30EF-3A08F734411A}"/>
              </a:ext>
            </a:extLst>
          </p:cNvPr>
          <p:cNvSpPr/>
          <p:nvPr/>
        </p:nvSpPr>
        <p:spPr>
          <a:xfrm>
            <a:off x="-1" y="429476"/>
            <a:ext cx="337947" cy="599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3AF698F-AC33-2649-1AD1-99D202BD4D62}"/>
              </a:ext>
            </a:extLst>
          </p:cNvPr>
          <p:cNvSpPr txBox="1"/>
          <p:nvPr/>
        </p:nvSpPr>
        <p:spPr>
          <a:xfrm>
            <a:off x="2671608" y="834962"/>
            <a:ext cx="23087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3500">
                <a:highlight>
                  <a:srgbClr val="FFFF00"/>
                </a:highlight>
                <a:latin typeface="Ink Free" panose="03080402000500000000" pitchFamily="66" charset="0"/>
              </a:rPr>
              <a:t>Validálás</a:t>
            </a:r>
            <a:r>
              <a:rPr lang="hu-HU" sz="2500"/>
              <a:t>:</a:t>
            </a:r>
          </a:p>
        </p:txBody>
      </p:sp>
      <p:pic>
        <p:nvPicPr>
          <p:cNvPr id="2" name="Kép 2">
            <a:extLst>
              <a:ext uri="{FF2B5EF4-FFF2-40B4-BE49-F238E27FC236}">
                <a16:creationId xmlns:a16="http://schemas.microsoft.com/office/drawing/2014/main" id="{4DEA1941-3C23-333E-0E89-74938EBDB5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0" r="32009" b="5780"/>
          <a:stretch/>
        </p:blipFill>
        <p:spPr>
          <a:xfrm>
            <a:off x="2432803" y="1612370"/>
            <a:ext cx="7326394" cy="44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BDD403F6-73AA-F7D1-F4CD-DF856E45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" y="429476"/>
            <a:ext cx="5732985" cy="599904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0EE3F17-640B-A56E-9F6E-A40838EBC79C}"/>
              </a:ext>
            </a:extLst>
          </p:cNvPr>
          <p:cNvSpPr/>
          <p:nvPr/>
        </p:nvSpPr>
        <p:spPr>
          <a:xfrm>
            <a:off x="2335431" y="429476"/>
            <a:ext cx="8332569" cy="5988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FE717-AFC6-1AC4-30EF-3A08F734411A}"/>
              </a:ext>
            </a:extLst>
          </p:cNvPr>
          <p:cNvSpPr/>
          <p:nvPr/>
        </p:nvSpPr>
        <p:spPr>
          <a:xfrm>
            <a:off x="-1" y="429476"/>
            <a:ext cx="337947" cy="599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3AF698F-AC33-2649-1AD1-99D202BD4D62}"/>
              </a:ext>
            </a:extLst>
          </p:cNvPr>
          <p:cNvSpPr txBox="1"/>
          <p:nvPr/>
        </p:nvSpPr>
        <p:spPr>
          <a:xfrm>
            <a:off x="2671608" y="834962"/>
            <a:ext cx="52126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3500">
                <a:highlight>
                  <a:srgbClr val="FFFF00"/>
                </a:highlight>
                <a:latin typeface="Ink Free" panose="03080402000500000000" pitchFamily="66" charset="0"/>
              </a:rPr>
              <a:t>Munkamegosztás</a:t>
            </a:r>
            <a:r>
              <a:rPr lang="hu-HU" sz="2500"/>
              <a:t>: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5FE1FDC-9BA3-08B7-F84A-134B24380D6E}"/>
              </a:ext>
            </a:extLst>
          </p:cNvPr>
          <p:cNvSpPr txBox="1"/>
          <p:nvPr/>
        </p:nvSpPr>
        <p:spPr>
          <a:xfrm>
            <a:off x="2671608" y="1775721"/>
            <a:ext cx="2134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u-HU">
                <a:highlight>
                  <a:srgbClr val="FFFF00"/>
                </a:highlight>
                <a:latin typeface="Ink Free" panose="03080402000500000000" pitchFamily="66" charset="0"/>
              </a:rPr>
              <a:t>Tábor Tünde: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Ink Free" panose="03080402000500000000" pitchFamily="66" charset="0"/>
              </a:rPr>
              <a:t>CSS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Ink Free" panose="03080402000500000000" pitchFamily="66" charset="0"/>
              </a:rPr>
              <a:t>HTML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Ink Free" panose="03080402000500000000" pitchFamily="66" charset="0"/>
              </a:rPr>
              <a:t>Javascript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6527E63-DF12-EED4-1B24-F09153FE9CDC}"/>
              </a:ext>
            </a:extLst>
          </p:cNvPr>
          <p:cNvSpPr txBox="1"/>
          <p:nvPr/>
        </p:nvSpPr>
        <p:spPr>
          <a:xfrm>
            <a:off x="5142255" y="1711299"/>
            <a:ext cx="2594853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u-HU">
                <a:highlight>
                  <a:srgbClr val="FFFF00"/>
                </a:highlight>
                <a:latin typeface="Ink Free" panose="03080402000500000000" pitchFamily="66" charset="0"/>
              </a:rPr>
              <a:t>Nacsa Levente: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Ink Free" panose="03080402000500000000" pitchFamily="66" charset="0"/>
              </a:rPr>
              <a:t>C# példák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Ink Free" panose="03080402000500000000" pitchFamily="66" charset="0"/>
              </a:rPr>
              <a:t>HTML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Ink Free" panose="03080402000500000000" pitchFamily="66" charset="0"/>
              </a:rPr>
              <a:t>Tartalom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B70828D-D195-C663-1F90-957AEDF103A3}"/>
              </a:ext>
            </a:extLst>
          </p:cNvPr>
          <p:cNvSpPr txBox="1"/>
          <p:nvPr/>
        </p:nvSpPr>
        <p:spPr>
          <a:xfrm>
            <a:off x="7737108" y="1150433"/>
            <a:ext cx="2594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hu-HU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u-HU">
                <a:highlight>
                  <a:srgbClr val="FFFF00"/>
                </a:highlight>
                <a:latin typeface="Ink Free" panose="03080402000500000000" pitchFamily="66" charset="0"/>
              </a:rPr>
              <a:t>Bakó Borka: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Ink Free" panose="03080402000500000000" pitchFamily="66" charset="0"/>
              </a:rPr>
              <a:t>Dokumentáció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Ink Free" panose="03080402000500000000" pitchFamily="66" charset="0"/>
              </a:rPr>
              <a:t>Tartalom</a:t>
            </a:r>
          </a:p>
          <a:p>
            <a:pPr algn="l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89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BDD403F6-73AA-F7D1-F4CD-DF856E45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" y="429476"/>
            <a:ext cx="5732985" cy="599904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0EE3F17-640B-A56E-9F6E-A40838EBC79C}"/>
              </a:ext>
            </a:extLst>
          </p:cNvPr>
          <p:cNvSpPr/>
          <p:nvPr/>
        </p:nvSpPr>
        <p:spPr>
          <a:xfrm>
            <a:off x="2335431" y="429476"/>
            <a:ext cx="8332569" cy="5988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FE717-AFC6-1AC4-30EF-3A08F734411A}"/>
              </a:ext>
            </a:extLst>
          </p:cNvPr>
          <p:cNvSpPr/>
          <p:nvPr/>
        </p:nvSpPr>
        <p:spPr>
          <a:xfrm>
            <a:off x="-1" y="429476"/>
            <a:ext cx="337947" cy="599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3AF698F-AC33-2649-1AD1-99D202BD4D62}"/>
              </a:ext>
            </a:extLst>
          </p:cNvPr>
          <p:cNvSpPr txBox="1"/>
          <p:nvPr/>
        </p:nvSpPr>
        <p:spPr>
          <a:xfrm>
            <a:off x="2671608" y="834962"/>
            <a:ext cx="23087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3500">
                <a:highlight>
                  <a:srgbClr val="FFFF00"/>
                </a:highlight>
                <a:latin typeface="Ink Free" panose="03080402000500000000" pitchFamily="66" charset="0"/>
              </a:rPr>
              <a:t>Stílus</a:t>
            </a:r>
            <a:r>
              <a:rPr lang="hu-HU" sz="2500"/>
              <a:t>: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72B4F2C-307E-4C96-4D9A-B713BB77C8F7}"/>
              </a:ext>
            </a:extLst>
          </p:cNvPr>
          <p:cNvSpPr txBox="1"/>
          <p:nvPr/>
        </p:nvSpPr>
        <p:spPr>
          <a:xfrm>
            <a:off x="2671607" y="1871389"/>
            <a:ext cx="2595157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000">
                <a:latin typeface="Ink Free" panose="03080402000500000000" pitchFamily="66" charset="0"/>
              </a:rPr>
              <a:t>Alap koncepció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000">
                <a:latin typeface="Ink Free" panose="03080402000500000000" pitchFamily="66" charset="0"/>
              </a:rPr>
              <a:t>Hogy sikerült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000">
                <a:latin typeface="Ink Free" panose="03080402000500000000" pitchFamily="66" charset="0"/>
              </a:rPr>
              <a:t>Nehézségek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1400">
                <a:latin typeface="Ink Free" panose="03080402000500000000" pitchFamily="66" charset="0"/>
              </a:rPr>
              <a:t>https://stylestage.dev/styles/fresh/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hu-HU" sz="2000"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93" name="Szabadkéz 92">
                <a:extLst>
                  <a:ext uri="{FF2B5EF4-FFF2-40B4-BE49-F238E27FC236}">
                    <a16:creationId xmlns:a16="http://schemas.microsoft.com/office/drawing/2014/main" id="{9B5BE56E-69EE-CF4A-1F8A-3636431265E2}"/>
                  </a:ext>
                </a:extLst>
              </p14:cNvPr>
              <p14:cNvContentPartPr/>
              <p14:nvPr/>
            </p14:nvContentPartPr>
            <p14:xfrm>
              <a:off x="928900" y="-702146"/>
              <a:ext cx="37800" cy="28800"/>
            </p14:xfrm>
          </p:contentPart>
        </mc:Choice>
        <mc:Fallback>
          <p:pic>
            <p:nvPicPr>
              <p:cNvPr id="93" name="Szabadkéz 92">
                <a:extLst>
                  <a:ext uri="{FF2B5EF4-FFF2-40B4-BE49-F238E27FC236}">
                    <a16:creationId xmlns:a16="http://schemas.microsoft.com/office/drawing/2014/main" id="{9B5BE56E-69EE-CF4A-1F8A-3636431265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415" y="-1017488"/>
                <a:ext cx="668406" cy="658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762" name="Szabadkéz 761">
                <a:extLst>
                  <a:ext uri="{FF2B5EF4-FFF2-40B4-BE49-F238E27FC236}">
                    <a16:creationId xmlns:a16="http://schemas.microsoft.com/office/drawing/2014/main" id="{C6B156BF-047B-B9F5-C401-826F831602E9}"/>
                  </a:ext>
                </a:extLst>
              </p14:cNvPr>
              <p14:cNvContentPartPr/>
              <p14:nvPr/>
            </p14:nvContentPartPr>
            <p14:xfrm>
              <a:off x="6851620" y="5894094"/>
              <a:ext cx="4739040" cy="959760"/>
            </p14:xfrm>
          </p:contentPart>
        </mc:Choice>
        <mc:Fallback>
          <p:pic>
            <p:nvPicPr>
              <p:cNvPr id="762" name="Szabadkéz 761">
                <a:extLst>
                  <a:ext uri="{FF2B5EF4-FFF2-40B4-BE49-F238E27FC236}">
                    <a16:creationId xmlns:a16="http://schemas.microsoft.com/office/drawing/2014/main" id="{C6B156BF-047B-B9F5-C401-826F831602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2460" y="5515734"/>
                <a:ext cx="5149440" cy="17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763" name="Szabadkéz 762">
                <a:extLst>
                  <a:ext uri="{FF2B5EF4-FFF2-40B4-BE49-F238E27FC236}">
                    <a16:creationId xmlns:a16="http://schemas.microsoft.com/office/drawing/2014/main" id="{188C5F49-71ED-38AB-B53D-68419B9169BD}"/>
                  </a:ext>
                </a:extLst>
              </p14:cNvPr>
              <p14:cNvContentPartPr/>
              <p14:nvPr/>
            </p14:nvContentPartPr>
            <p14:xfrm>
              <a:off x="3425500" y="-912026"/>
              <a:ext cx="103320" cy="233640"/>
            </p14:xfrm>
          </p:contentPart>
        </mc:Choice>
        <mc:Fallback>
          <p:pic>
            <p:nvPicPr>
              <p:cNvPr id="763" name="Szabadkéz 762">
                <a:extLst>
                  <a:ext uri="{FF2B5EF4-FFF2-40B4-BE49-F238E27FC236}">
                    <a16:creationId xmlns:a16="http://schemas.microsoft.com/office/drawing/2014/main" id="{188C5F49-71ED-38AB-B53D-68419B9169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25420" y="-1129080"/>
                <a:ext cx="303120" cy="667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766" name="Szabadkéz 766">
                <a:extLst>
                  <a:ext uri="{FF2B5EF4-FFF2-40B4-BE49-F238E27FC236}">
                    <a16:creationId xmlns:a16="http://schemas.microsoft.com/office/drawing/2014/main" id="{C84B1B3E-23B2-E4D0-7BAD-CCC4AFA2F9B3}"/>
                  </a:ext>
                </a:extLst>
              </p14:cNvPr>
              <p14:cNvContentPartPr/>
              <p14:nvPr/>
            </p14:nvContentPartPr>
            <p14:xfrm>
              <a:off x="7275978" y="1927997"/>
              <a:ext cx="1788871" cy="2249259"/>
            </p14:xfrm>
          </p:contentPart>
        </mc:Choice>
        <mc:Fallback>
          <p:pic>
            <p:nvPicPr>
              <p:cNvPr id="766" name="Szabadkéz 766">
                <a:extLst>
                  <a:ext uri="{FF2B5EF4-FFF2-40B4-BE49-F238E27FC236}">
                    <a16:creationId xmlns:a16="http://schemas.microsoft.com/office/drawing/2014/main" id="{C84B1B3E-23B2-E4D0-7BAD-CCC4AFA2F9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31918" y="1722439"/>
                <a:ext cx="2091038" cy="2472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769" name="Szabadkéz 769">
                <a:extLst>
                  <a:ext uri="{FF2B5EF4-FFF2-40B4-BE49-F238E27FC236}">
                    <a16:creationId xmlns:a16="http://schemas.microsoft.com/office/drawing/2014/main" id="{376D02F5-B4B2-26FF-6F6B-D5A1C25D844F}"/>
                  </a:ext>
                </a:extLst>
              </p14:cNvPr>
              <p14:cNvContentPartPr/>
              <p14:nvPr/>
            </p14:nvContentPartPr>
            <p14:xfrm>
              <a:off x="7275978" y="1926528"/>
              <a:ext cx="1901861" cy="2403569"/>
            </p14:xfrm>
          </p:contentPart>
        </mc:Choice>
        <mc:Fallback>
          <p:pic>
            <p:nvPicPr>
              <p:cNvPr id="769" name="Szabadkéz 769">
                <a:extLst>
                  <a:ext uri="{FF2B5EF4-FFF2-40B4-BE49-F238E27FC236}">
                    <a16:creationId xmlns:a16="http://schemas.microsoft.com/office/drawing/2014/main" id="{376D02F5-B4B2-26FF-6F6B-D5A1C25D84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57975" y="1908526"/>
                <a:ext cx="1937507" cy="2439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770" name="Szabadkéz 769">
                <a:extLst>
                  <a:ext uri="{FF2B5EF4-FFF2-40B4-BE49-F238E27FC236}">
                    <a16:creationId xmlns:a16="http://schemas.microsoft.com/office/drawing/2014/main" id="{5253EF34-9DFA-9CDE-9FE4-02F537E45B42}"/>
                  </a:ext>
                </a:extLst>
              </p14:cNvPr>
              <p14:cNvContentPartPr/>
              <p14:nvPr/>
            </p14:nvContentPartPr>
            <p14:xfrm>
              <a:off x="9073192" y="1940490"/>
              <a:ext cx="394327" cy="38944"/>
            </p14:xfrm>
          </p:contentPart>
        </mc:Choice>
        <mc:Fallback>
          <p:pic>
            <p:nvPicPr>
              <p:cNvPr id="770" name="Szabadkéz 769">
                <a:extLst>
                  <a:ext uri="{FF2B5EF4-FFF2-40B4-BE49-F238E27FC236}">
                    <a16:creationId xmlns:a16="http://schemas.microsoft.com/office/drawing/2014/main" id="{5253EF34-9DFA-9CDE-9FE4-02F537E45B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55170" y="1922292"/>
                <a:ext cx="430011" cy="74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791" name="Szabadkéz 791">
                <a:extLst>
                  <a:ext uri="{FF2B5EF4-FFF2-40B4-BE49-F238E27FC236}">
                    <a16:creationId xmlns:a16="http://schemas.microsoft.com/office/drawing/2014/main" id="{11220C32-333B-9620-E59F-FA6A76625787}"/>
                  </a:ext>
                </a:extLst>
              </p14:cNvPr>
              <p14:cNvContentPartPr/>
              <p14:nvPr/>
            </p14:nvContentPartPr>
            <p14:xfrm>
              <a:off x="9052717" y="1914771"/>
              <a:ext cx="463089" cy="2389608"/>
            </p14:xfrm>
          </p:contentPart>
        </mc:Choice>
        <mc:Fallback>
          <p:pic>
            <p:nvPicPr>
              <p:cNvPr id="791" name="Szabadkéz 791">
                <a:extLst>
                  <a:ext uri="{FF2B5EF4-FFF2-40B4-BE49-F238E27FC236}">
                    <a16:creationId xmlns:a16="http://schemas.microsoft.com/office/drawing/2014/main" id="{11220C32-333B-9620-E59F-FA6A766257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34698" y="1896769"/>
                <a:ext cx="498767" cy="2425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796" name="Szabadkéz 796">
                <a:extLst>
                  <a:ext uri="{FF2B5EF4-FFF2-40B4-BE49-F238E27FC236}">
                    <a16:creationId xmlns:a16="http://schemas.microsoft.com/office/drawing/2014/main" id="{838B96BC-A4C0-2B5E-CA4B-7CFCFAF88116}"/>
                  </a:ext>
                </a:extLst>
              </p14:cNvPr>
              <p14:cNvContentPartPr/>
              <p14:nvPr/>
            </p14:nvContentPartPr>
            <p14:xfrm>
              <a:off x="7302558" y="1953794"/>
              <a:ext cx="2217835" cy="2455006"/>
            </p14:xfrm>
          </p:contentPart>
        </mc:Choice>
        <mc:Fallback>
          <p:pic>
            <p:nvPicPr>
              <p:cNvPr id="796" name="Szabadkéz 796">
                <a:extLst>
                  <a:ext uri="{FF2B5EF4-FFF2-40B4-BE49-F238E27FC236}">
                    <a16:creationId xmlns:a16="http://schemas.microsoft.com/office/drawing/2014/main" id="{838B96BC-A4C0-2B5E-CA4B-7CFCFAF881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84553" y="1935788"/>
                <a:ext cx="2253485" cy="2490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797" name="Szabadkéz 796">
                <a:extLst>
                  <a:ext uri="{FF2B5EF4-FFF2-40B4-BE49-F238E27FC236}">
                    <a16:creationId xmlns:a16="http://schemas.microsoft.com/office/drawing/2014/main" id="{3F1B1BDA-64A9-CE86-96B4-FF965BF45DF5}"/>
                  </a:ext>
                </a:extLst>
              </p14:cNvPr>
              <p14:cNvContentPartPr/>
              <p14:nvPr/>
            </p14:nvContentPartPr>
            <p14:xfrm>
              <a:off x="6981789" y="2098552"/>
              <a:ext cx="360201" cy="523185"/>
            </p14:xfrm>
          </p:contentPart>
        </mc:Choice>
        <mc:Fallback>
          <p:pic>
            <p:nvPicPr>
              <p:cNvPr id="797" name="Szabadkéz 796">
                <a:extLst>
                  <a:ext uri="{FF2B5EF4-FFF2-40B4-BE49-F238E27FC236}">
                    <a16:creationId xmlns:a16="http://schemas.microsoft.com/office/drawing/2014/main" id="{3F1B1BDA-64A9-CE86-96B4-FF965BF45DF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63779" y="2080548"/>
                <a:ext cx="395861" cy="558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800" name="Szabadkéz 800">
                <a:extLst>
                  <a:ext uri="{FF2B5EF4-FFF2-40B4-BE49-F238E27FC236}">
                    <a16:creationId xmlns:a16="http://schemas.microsoft.com/office/drawing/2014/main" id="{8832F598-13C9-D84D-0C37-C0AFEFAF8486}"/>
                  </a:ext>
                </a:extLst>
              </p14:cNvPr>
              <p14:cNvContentPartPr/>
              <p14:nvPr/>
            </p14:nvContentPartPr>
            <p14:xfrm>
              <a:off x="7094779" y="2608512"/>
              <a:ext cx="232046" cy="838422"/>
            </p14:xfrm>
          </p:contentPart>
        </mc:Choice>
        <mc:Fallback>
          <p:pic>
            <p:nvPicPr>
              <p:cNvPr id="800" name="Szabadkéz 800">
                <a:extLst>
                  <a:ext uri="{FF2B5EF4-FFF2-40B4-BE49-F238E27FC236}">
                    <a16:creationId xmlns:a16="http://schemas.microsoft.com/office/drawing/2014/main" id="{8832F598-13C9-D84D-0C37-C0AFEFAF8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76735" y="2590505"/>
                <a:ext cx="267773" cy="874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">
            <p14:nvContentPartPr>
              <p14:cNvPr id="801" name="Szabadkéz 800">
                <a:extLst>
                  <a:ext uri="{FF2B5EF4-FFF2-40B4-BE49-F238E27FC236}">
                    <a16:creationId xmlns:a16="http://schemas.microsoft.com/office/drawing/2014/main" id="{22EFCB81-5C00-CE11-E5D4-6392A3B501A5}"/>
                  </a:ext>
                </a:extLst>
              </p14:cNvPr>
              <p14:cNvContentPartPr/>
              <p14:nvPr/>
            </p14:nvContentPartPr>
            <p14:xfrm>
              <a:off x="7289665" y="3629165"/>
              <a:ext cx="758" cy="735"/>
            </p14:xfrm>
          </p:contentPart>
        </mc:Choice>
        <mc:Fallback>
          <p:pic>
            <p:nvPicPr>
              <p:cNvPr id="801" name="Szabadkéz 800">
                <a:extLst>
                  <a:ext uri="{FF2B5EF4-FFF2-40B4-BE49-F238E27FC236}">
                    <a16:creationId xmlns:a16="http://schemas.microsoft.com/office/drawing/2014/main" id="{22EFCB81-5C00-CE11-E5D4-6392A3B501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51765" y="3592415"/>
                <a:ext cx="75800" cy="7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804" name="Szabadkéz 803">
                <a:extLst>
                  <a:ext uri="{FF2B5EF4-FFF2-40B4-BE49-F238E27FC236}">
                    <a16:creationId xmlns:a16="http://schemas.microsoft.com/office/drawing/2014/main" id="{576A5908-86F9-2855-A8B6-82F995E1962E}"/>
                  </a:ext>
                </a:extLst>
              </p14:cNvPr>
              <p14:cNvContentPartPr/>
              <p14:nvPr/>
            </p14:nvContentPartPr>
            <p14:xfrm>
              <a:off x="7062170" y="3667376"/>
              <a:ext cx="260862" cy="477626"/>
            </p14:xfrm>
          </p:contentPart>
        </mc:Choice>
        <mc:Fallback>
          <p:pic>
            <p:nvPicPr>
              <p:cNvPr id="804" name="Szabadkéz 803">
                <a:extLst>
                  <a:ext uri="{FF2B5EF4-FFF2-40B4-BE49-F238E27FC236}">
                    <a16:creationId xmlns:a16="http://schemas.microsoft.com/office/drawing/2014/main" id="{576A5908-86F9-2855-A8B6-82F995E1962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44155" y="3649380"/>
                <a:ext cx="296532" cy="513259"/>
              </a:xfrm>
              <a:prstGeom prst="rect">
                <a:avLst/>
              </a:prstGeom>
            </p:spPr>
          </p:pic>
        </mc:Fallback>
      </mc:AlternateContent>
      <p:sp>
        <p:nvSpPr>
          <p:cNvPr id="807" name="Szövegdoboz 806">
            <a:extLst>
              <a:ext uri="{FF2B5EF4-FFF2-40B4-BE49-F238E27FC236}">
                <a16:creationId xmlns:a16="http://schemas.microsoft.com/office/drawing/2014/main" id="{CB055CAC-6AF7-4DD8-8A23-EA7E0772135B}"/>
              </a:ext>
            </a:extLst>
          </p:cNvPr>
          <p:cNvSpPr txBox="1"/>
          <p:nvPr/>
        </p:nvSpPr>
        <p:spPr>
          <a:xfrm rot="16200000">
            <a:off x="5306226" y="2156516"/>
            <a:ext cx="2270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200">
                <a:latin typeface="Ink Free" panose="03080402000500000000" pitchFamily="66" charset="0"/>
              </a:rPr>
              <a:t>Menü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">
            <p14:nvContentPartPr>
              <p14:cNvPr id="809" name="Szabadkéz 809">
                <a:extLst>
                  <a:ext uri="{FF2B5EF4-FFF2-40B4-BE49-F238E27FC236}">
                    <a16:creationId xmlns:a16="http://schemas.microsoft.com/office/drawing/2014/main" id="{24CA3418-8B85-96DD-A6D2-2D809D5E3540}"/>
                  </a:ext>
                </a:extLst>
              </p14:cNvPr>
              <p14:cNvContentPartPr/>
              <p14:nvPr/>
            </p14:nvContentPartPr>
            <p14:xfrm>
              <a:off x="6616297" y="2055229"/>
              <a:ext cx="2359448" cy="2212568"/>
            </p14:xfrm>
          </p:contentPart>
        </mc:Choice>
        <mc:Fallback>
          <p:pic>
            <p:nvPicPr>
              <p:cNvPr id="809" name="Szabadkéz 809">
                <a:extLst>
                  <a:ext uri="{FF2B5EF4-FFF2-40B4-BE49-F238E27FC236}">
                    <a16:creationId xmlns:a16="http://schemas.microsoft.com/office/drawing/2014/main" id="{24CA3418-8B85-96DD-A6D2-2D809D5E354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98289" y="2037232"/>
                <a:ext cx="2395104" cy="2248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">
            <p14:nvContentPartPr>
              <p14:cNvPr id="812" name="Szabadkéz 812">
                <a:extLst>
                  <a:ext uri="{FF2B5EF4-FFF2-40B4-BE49-F238E27FC236}">
                    <a16:creationId xmlns:a16="http://schemas.microsoft.com/office/drawing/2014/main" id="{0AC3D218-CF65-5186-D5E7-2B045FDE699F}"/>
                  </a:ext>
                </a:extLst>
              </p14:cNvPr>
              <p14:cNvContentPartPr/>
              <p14:nvPr/>
            </p14:nvContentPartPr>
            <p14:xfrm>
              <a:off x="7498034" y="2617865"/>
              <a:ext cx="566700" cy="565439"/>
            </p14:xfrm>
          </p:contentPart>
        </mc:Choice>
        <mc:Fallback>
          <p:pic>
            <p:nvPicPr>
              <p:cNvPr id="812" name="Szabadkéz 812">
                <a:extLst>
                  <a:ext uri="{FF2B5EF4-FFF2-40B4-BE49-F238E27FC236}">
                    <a16:creationId xmlns:a16="http://schemas.microsoft.com/office/drawing/2014/main" id="{0AC3D218-CF65-5186-D5E7-2B045FDE699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80044" y="2599857"/>
                <a:ext cx="602321" cy="601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14" name="Szabadkéz 813">
                <a:extLst>
                  <a:ext uri="{FF2B5EF4-FFF2-40B4-BE49-F238E27FC236}">
                    <a16:creationId xmlns:a16="http://schemas.microsoft.com/office/drawing/2014/main" id="{6328753B-0DA0-8722-176B-2291A3714608}"/>
                  </a:ext>
                </a:extLst>
              </p14:cNvPr>
              <p14:cNvContentPartPr/>
              <p14:nvPr/>
            </p14:nvContentPartPr>
            <p14:xfrm>
              <a:off x="7617687" y="2761309"/>
              <a:ext cx="384246" cy="350614"/>
            </p14:xfrm>
          </p:contentPart>
        </mc:Choice>
        <mc:Fallback>
          <p:pic>
            <p:nvPicPr>
              <p:cNvPr id="814" name="Szabadkéz 813">
                <a:extLst>
                  <a:ext uri="{FF2B5EF4-FFF2-40B4-BE49-F238E27FC236}">
                    <a16:creationId xmlns:a16="http://schemas.microsoft.com/office/drawing/2014/main" id="{6328753B-0DA0-8722-176B-2291A371460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81709" y="2689314"/>
                <a:ext cx="455842" cy="494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15" name="Szabadkéz 814">
                <a:extLst>
                  <a:ext uri="{FF2B5EF4-FFF2-40B4-BE49-F238E27FC236}">
                    <a16:creationId xmlns:a16="http://schemas.microsoft.com/office/drawing/2014/main" id="{60BB49D9-9D7A-F253-31F5-7AF69400F44D}"/>
                  </a:ext>
                </a:extLst>
              </p14:cNvPr>
              <p14:cNvContentPartPr/>
              <p14:nvPr/>
            </p14:nvContentPartPr>
            <p14:xfrm>
              <a:off x="7629458" y="2769297"/>
              <a:ext cx="20180" cy="43722"/>
            </p14:xfrm>
          </p:contentPart>
        </mc:Choice>
        <mc:Fallback>
          <p:pic>
            <p:nvPicPr>
              <p:cNvPr id="815" name="Szabadkéz 814">
                <a:extLst>
                  <a:ext uri="{FF2B5EF4-FFF2-40B4-BE49-F238E27FC236}">
                    <a16:creationId xmlns:a16="http://schemas.microsoft.com/office/drawing/2014/main" id="{60BB49D9-9D7A-F253-31F5-7AF69400F44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94054" y="2697029"/>
                <a:ext cx="90633" cy="18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">
            <p14:nvContentPartPr>
              <p14:cNvPr id="821" name="Szabadkéz 821">
                <a:extLst>
                  <a:ext uri="{FF2B5EF4-FFF2-40B4-BE49-F238E27FC236}">
                    <a16:creationId xmlns:a16="http://schemas.microsoft.com/office/drawing/2014/main" id="{909D9FBA-608B-A73A-3018-40D7BFAB815F}"/>
                  </a:ext>
                </a:extLst>
              </p14:cNvPr>
              <p14:cNvContentPartPr/>
              <p14:nvPr/>
            </p14:nvContentPartPr>
            <p14:xfrm>
              <a:off x="8213440" y="2692907"/>
              <a:ext cx="538533" cy="429229"/>
            </p14:xfrm>
          </p:contentPart>
        </mc:Choice>
        <mc:Fallback>
          <p:pic>
            <p:nvPicPr>
              <p:cNvPr id="821" name="Szabadkéz 821">
                <a:extLst>
                  <a:ext uri="{FF2B5EF4-FFF2-40B4-BE49-F238E27FC236}">
                    <a16:creationId xmlns:a16="http://schemas.microsoft.com/office/drawing/2014/main" id="{909D9FBA-608B-A73A-3018-40D7BFAB815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195441" y="2674918"/>
                <a:ext cx="574171" cy="464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">
            <p14:nvContentPartPr>
              <p14:cNvPr id="822" name="Szabadkéz 821">
                <a:extLst>
                  <a:ext uri="{FF2B5EF4-FFF2-40B4-BE49-F238E27FC236}">
                    <a16:creationId xmlns:a16="http://schemas.microsoft.com/office/drawing/2014/main" id="{75E48196-EA65-72E4-EA78-B04029DEE07F}"/>
                  </a:ext>
                </a:extLst>
              </p14:cNvPr>
              <p14:cNvContentPartPr/>
              <p14:nvPr/>
            </p14:nvContentPartPr>
            <p14:xfrm>
              <a:off x="7602598" y="3368911"/>
              <a:ext cx="451090" cy="22281"/>
            </p14:xfrm>
          </p:contentPart>
        </mc:Choice>
        <mc:Fallback>
          <p:pic>
            <p:nvPicPr>
              <p:cNvPr id="822" name="Szabadkéz 821">
                <a:extLst>
                  <a:ext uri="{FF2B5EF4-FFF2-40B4-BE49-F238E27FC236}">
                    <a16:creationId xmlns:a16="http://schemas.microsoft.com/office/drawing/2014/main" id="{75E48196-EA65-72E4-EA78-B04029DEE07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84598" y="3350942"/>
                <a:ext cx="486731" cy="57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">
            <p14:nvContentPartPr>
              <p14:cNvPr id="823" name="Szabadkéz 822">
                <a:extLst>
                  <a:ext uri="{FF2B5EF4-FFF2-40B4-BE49-F238E27FC236}">
                    <a16:creationId xmlns:a16="http://schemas.microsoft.com/office/drawing/2014/main" id="{043B1328-4E0D-5303-00E1-16325DAA5A06}"/>
                  </a:ext>
                </a:extLst>
              </p14:cNvPr>
              <p14:cNvContentPartPr/>
              <p14:nvPr/>
            </p14:nvContentPartPr>
            <p14:xfrm>
              <a:off x="7624459" y="3478215"/>
              <a:ext cx="400221" cy="15134"/>
            </p14:xfrm>
          </p:contentPart>
        </mc:Choice>
        <mc:Fallback>
          <p:pic>
            <p:nvPicPr>
              <p:cNvPr id="823" name="Szabadkéz 822">
                <a:extLst>
                  <a:ext uri="{FF2B5EF4-FFF2-40B4-BE49-F238E27FC236}">
                    <a16:creationId xmlns:a16="http://schemas.microsoft.com/office/drawing/2014/main" id="{043B1328-4E0D-5303-00E1-16325DAA5A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06480" y="3460198"/>
                <a:ext cx="435820" cy="50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">
            <p14:nvContentPartPr>
              <p14:cNvPr id="824" name="Szabadkéz 823">
                <a:extLst>
                  <a:ext uri="{FF2B5EF4-FFF2-40B4-BE49-F238E27FC236}">
                    <a16:creationId xmlns:a16="http://schemas.microsoft.com/office/drawing/2014/main" id="{33876CC9-FE80-4A61-ECAE-DA009D28DDF0}"/>
                  </a:ext>
                </a:extLst>
              </p14:cNvPr>
              <p14:cNvContentPartPr/>
              <p14:nvPr/>
            </p14:nvContentPartPr>
            <p14:xfrm>
              <a:off x="7624459" y="3572384"/>
              <a:ext cx="429229" cy="22281"/>
            </p14:xfrm>
          </p:contentPart>
        </mc:Choice>
        <mc:Fallback>
          <p:pic>
            <p:nvPicPr>
              <p:cNvPr id="824" name="Szabadkéz 823">
                <a:extLst>
                  <a:ext uri="{FF2B5EF4-FFF2-40B4-BE49-F238E27FC236}">
                    <a16:creationId xmlns:a16="http://schemas.microsoft.com/office/drawing/2014/main" id="{33876CC9-FE80-4A61-ECAE-DA009D28DDF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06470" y="3554415"/>
                <a:ext cx="464848" cy="57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">
            <p14:nvContentPartPr>
              <p14:cNvPr id="825" name="Szabadkéz 824">
                <a:extLst>
                  <a:ext uri="{FF2B5EF4-FFF2-40B4-BE49-F238E27FC236}">
                    <a16:creationId xmlns:a16="http://schemas.microsoft.com/office/drawing/2014/main" id="{2EBB681C-2832-5951-6850-7E18DAFF671E}"/>
                  </a:ext>
                </a:extLst>
              </p14:cNvPr>
              <p14:cNvContentPartPr/>
              <p14:nvPr/>
            </p14:nvContentPartPr>
            <p14:xfrm>
              <a:off x="7653466" y="3652682"/>
              <a:ext cx="385928" cy="29428"/>
            </p14:xfrm>
          </p:contentPart>
        </mc:Choice>
        <mc:Fallback>
          <p:pic>
            <p:nvPicPr>
              <p:cNvPr id="825" name="Szabadkéz 824">
                <a:extLst>
                  <a:ext uri="{FF2B5EF4-FFF2-40B4-BE49-F238E27FC236}">
                    <a16:creationId xmlns:a16="http://schemas.microsoft.com/office/drawing/2014/main" id="{2EBB681C-2832-5951-6850-7E18DAFF671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35449" y="3634738"/>
                <a:ext cx="421602" cy="64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">
            <p14:nvContentPartPr>
              <p14:cNvPr id="826" name="Szabadkéz 825">
                <a:extLst>
                  <a:ext uri="{FF2B5EF4-FFF2-40B4-BE49-F238E27FC236}">
                    <a16:creationId xmlns:a16="http://schemas.microsoft.com/office/drawing/2014/main" id="{081E7071-1DA8-B7B5-B7C4-0D2CBFCCE924}"/>
                  </a:ext>
                </a:extLst>
              </p14:cNvPr>
              <p14:cNvContentPartPr/>
              <p14:nvPr/>
            </p14:nvContentPartPr>
            <p14:xfrm>
              <a:off x="7639173" y="3790573"/>
              <a:ext cx="407368" cy="22281"/>
            </p14:xfrm>
          </p:contentPart>
        </mc:Choice>
        <mc:Fallback>
          <p:pic>
            <p:nvPicPr>
              <p:cNvPr id="826" name="Szabadkéz 825">
                <a:extLst>
                  <a:ext uri="{FF2B5EF4-FFF2-40B4-BE49-F238E27FC236}">
                    <a16:creationId xmlns:a16="http://schemas.microsoft.com/office/drawing/2014/main" id="{081E7071-1DA8-B7B5-B7C4-0D2CBFCCE92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1164" y="3772604"/>
                <a:ext cx="443026" cy="57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">
            <p14:nvContentPartPr>
              <p14:cNvPr id="829" name="Szabadkéz 828">
                <a:extLst>
                  <a:ext uri="{FF2B5EF4-FFF2-40B4-BE49-F238E27FC236}">
                    <a16:creationId xmlns:a16="http://schemas.microsoft.com/office/drawing/2014/main" id="{C6C91522-EFF0-C837-1544-216B75933B22}"/>
                  </a:ext>
                </a:extLst>
              </p14:cNvPr>
              <p14:cNvContentPartPr/>
              <p14:nvPr/>
            </p14:nvContentPartPr>
            <p14:xfrm>
              <a:off x="8220587" y="3368911"/>
              <a:ext cx="7568" cy="429229"/>
            </p14:xfrm>
          </p:contentPart>
        </mc:Choice>
        <mc:Fallback>
          <p:pic>
            <p:nvPicPr>
              <p:cNvPr id="829" name="Szabadkéz 828">
                <a:extLst>
                  <a:ext uri="{FF2B5EF4-FFF2-40B4-BE49-F238E27FC236}">
                    <a16:creationId xmlns:a16="http://schemas.microsoft.com/office/drawing/2014/main" id="{C6C91522-EFF0-C837-1544-216B75933B2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202568" y="3350906"/>
                <a:ext cx="43246" cy="464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1">
            <p14:nvContentPartPr>
              <p14:cNvPr id="834" name="Szabadkéz 834">
                <a:extLst>
                  <a:ext uri="{FF2B5EF4-FFF2-40B4-BE49-F238E27FC236}">
                    <a16:creationId xmlns:a16="http://schemas.microsoft.com/office/drawing/2014/main" id="{22D129A2-B48F-D372-337B-683682B233A1}"/>
                  </a:ext>
                </a:extLst>
              </p14:cNvPr>
              <p14:cNvContentPartPr/>
              <p14:nvPr/>
            </p14:nvContentPartPr>
            <p14:xfrm>
              <a:off x="8198726" y="3368911"/>
              <a:ext cx="560394" cy="436796"/>
            </p14:xfrm>
          </p:contentPart>
        </mc:Choice>
        <mc:Fallback>
          <p:pic>
            <p:nvPicPr>
              <p:cNvPr id="834" name="Szabadkéz 834">
                <a:extLst>
                  <a:ext uri="{FF2B5EF4-FFF2-40B4-BE49-F238E27FC236}">
                    <a16:creationId xmlns:a16="http://schemas.microsoft.com/office/drawing/2014/main" id="{22D129A2-B48F-D372-337B-683682B233A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02206" y="3187783"/>
                <a:ext cx="752714" cy="635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">
            <p14:nvContentPartPr>
              <p14:cNvPr id="835" name="Szabadkéz 834">
                <a:extLst>
                  <a:ext uri="{FF2B5EF4-FFF2-40B4-BE49-F238E27FC236}">
                    <a16:creationId xmlns:a16="http://schemas.microsoft.com/office/drawing/2014/main" id="{92214F9A-3601-9AB3-5B31-B4C89E76B10A}"/>
                  </a:ext>
                </a:extLst>
              </p14:cNvPr>
              <p14:cNvContentPartPr/>
              <p14:nvPr/>
            </p14:nvContentPartPr>
            <p14:xfrm>
              <a:off x="8227734" y="3797719"/>
              <a:ext cx="494812" cy="15134"/>
            </p14:xfrm>
          </p:contentPart>
        </mc:Choice>
        <mc:Fallback>
          <p:pic>
            <p:nvPicPr>
              <p:cNvPr id="835" name="Szabadkéz 834">
                <a:extLst>
                  <a:ext uri="{FF2B5EF4-FFF2-40B4-BE49-F238E27FC236}">
                    <a16:creationId xmlns:a16="http://schemas.microsoft.com/office/drawing/2014/main" id="{92214F9A-3601-9AB3-5B31-B4C89E76B10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209728" y="3779702"/>
                <a:ext cx="530464" cy="50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36" name="Szabadkéz 835">
                <a:extLst>
                  <a:ext uri="{FF2B5EF4-FFF2-40B4-BE49-F238E27FC236}">
                    <a16:creationId xmlns:a16="http://schemas.microsoft.com/office/drawing/2014/main" id="{7A496940-4CCC-3ACF-CD94-2965BD7E8541}"/>
                  </a:ext>
                </a:extLst>
              </p14:cNvPr>
              <p14:cNvContentPartPr/>
              <p14:nvPr/>
            </p14:nvContentPartPr>
            <p14:xfrm>
              <a:off x="8286169" y="3507222"/>
              <a:ext cx="356500" cy="218608"/>
            </p14:xfrm>
          </p:contentPart>
        </mc:Choice>
        <mc:Fallback>
          <p:pic>
            <p:nvPicPr>
              <p:cNvPr id="836" name="Szabadkéz 835">
                <a:extLst>
                  <a:ext uri="{FF2B5EF4-FFF2-40B4-BE49-F238E27FC236}">
                    <a16:creationId xmlns:a16="http://schemas.microsoft.com/office/drawing/2014/main" id="{7A496940-4CCC-3ACF-CD94-2965BD7E854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50195" y="3435193"/>
                <a:ext cx="428088" cy="362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7">
            <p14:nvContentPartPr>
              <p14:cNvPr id="838" name="Szabadkéz 837">
                <a:extLst>
                  <a:ext uri="{FF2B5EF4-FFF2-40B4-BE49-F238E27FC236}">
                    <a16:creationId xmlns:a16="http://schemas.microsoft.com/office/drawing/2014/main" id="{E463BB6B-4CF5-582C-93A7-1D9A09C87C15}"/>
                  </a:ext>
                </a:extLst>
              </p14:cNvPr>
              <p14:cNvContentPartPr/>
              <p14:nvPr/>
            </p14:nvContentPartPr>
            <p14:xfrm>
              <a:off x="7270137" y="1982612"/>
              <a:ext cx="1743480" cy="158040"/>
            </p14:xfrm>
          </p:contentPart>
        </mc:Choice>
        <mc:Fallback>
          <p:pic>
            <p:nvPicPr>
              <p:cNvPr id="838" name="Szabadkéz 837">
                <a:extLst>
                  <a:ext uri="{FF2B5EF4-FFF2-40B4-BE49-F238E27FC236}">
                    <a16:creationId xmlns:a16="http://schemas.microsoft.com/office/drawing/2014/main" id="{E463BB6B-4CF5-582C-93A7-1D9A09C87C1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252141" y="1964612"/>
                <a:ext cx="1779113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9">
            <p14:nvContentPartPr>
              <p14:cNvPr id="841" name="Szabadkéz 841">
                <a:extLst>
                  <a:ext uri="{FF2B5EF4-FFF2-40B4-BE49-F238E27FC236}">
                    <a16:creationId xmlns:a16="http://schemas.microsoft.com/office/drawing/2014/main" id="{7CBAB93E-A1AE-0B19-0C9A-5EDA7851E31B}"/>
                  </a:ext>
                </a:extLst>
              </p14:cNvPr>
              <p14:cNvContentPartPr/>
              <p14:nvPr/>
            </p14:nvContentPartPr>
            <p14:xfrm>
              <a:off x="7213977" y="4072772"/>
              <a:ext cx="2013480" cy="229680"/>
            </p14:xfrm>
          </p:contentPart>
        </mc:Choice>
        <mc:Fallback>
          <p:pic>
            <p:nvPicPr>
              <p:cNvPr id="841" name="Szabadkéz 841">
                <a:extLst>
                  <a:ext uri="{FF2B5EF4-FFF2-40B4-BE49-F238E27FC236}">
                    <a16:creationId xmlns:a16="http://schemas.microsoft.com/office/drawing/2014/main" id="{7CBAB93E-A1AE-0B19-0C9A-5EDA7851E31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95977" y="4054772"/>
                <a:ext cx="204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1">
            <p14:nvContentPartPr>
              <p14:cNvPr id="844" name="Szabadkéz 844">
                <a:extLst>
                  <a:ext uri="{FF2B5EF4-FFF2-40B4-BE49-F238E27FC236}">
                    <a16:creationId xmlns:a16="http://schemas.microsoft.com/office/drawing/2014/main" id="{EB277524-4F13-BCAF-FFBF-ABC7BF913E42}"/>
                  </a:ext>
                </a:extLst>
              </p14:cNvPr>
              <p14:cNvContentPartPr/>
              <p14:nvPr/>
            </p14:nvContentPartPr>
            <p14:xfrm>
              <a:off x="8183457" y="3387692"/>
              <a:ext cx="561960" cy="425880"/>
            </p14:xfrm>
          </p:contentPart>
        </mc:Choice>
        <mc:Fallback>
          <p:pic>
            <p:nvPicPr>
              <p:cNvPr id="844" name="Szabadkéz 844">
                <a:extLst>
                  <a:ext uri="{FF2B5EF4-FFF2-40B4-BE49-F238E27FC236}">
                    <a16:creationId xmlns:a16="http://schemas.microsoft.com/office/drawing/2014/main" id="{EB277524-4F13-BCAF-FFBF-ABC7BF913E4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65469" y="3369692"/>
                <a:ext cx="597577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3">
            <p14:nvContentPartPr>
              <p14:cNvPr id="845" name="Szabadkéz 844">
                <a:extLst>
                  <a:ext uri="{FF2B5EF4-FFF2-40B4-BE49-F238E27FC236}">
                    <a16:creationId xmlns:a16="http://schemas.microsoft.com/office/drawing/2014/main" id="{C9186B9C-86B2-AC72-F789-2ACA27FA51C2}"/>
                  </a:ext>
                </a:extLst>
              </p14:cNvPr>
              <p14:cNvContentPartPr/>
              <p14:nvPr/>
            </p14:nvContentPartPr>
            <p14:xfrm>
              <a:off x="7487217" y="2620172"/>
              <a:ext cx="582120" cy="571320"/>
            </p14:xfrm>
          </p:contentPart>
        </mc:Choice>
        <mc:Fallback>
          <p:pic>
            <p:nvPicPr>
              <p:cNvPr id="845" name="Szabadkéz 844">
                <a:extLst>
                  <a:ext uri="{FF2B5EF4-FFF2-40B4-BE49-F238E27FC236}">
                    <a16:creationId xmlns:a16="http://schemas.microsoft.com/office/drawing/2014/main" id="{C9186B9C-86B2-AC72-F789-2ACA27FA51C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469206" y="2602172"/>
                <a:ext cx="617782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5">
            <p14:nvContentPartPr>
              <p14:cNvPr id="846" name="Szabadkéz 845">
                <a:extLst>
                  <a:ext uri="{FF2B5EF4-FFF2-40B4-BE49-F238E27FC236}">
                    <a16:creationId xmlns:a16="http://schemas.microsoft.com/office/drawing/2014/main" id="{A45BF32E-3DDB-B806-6607-23E617EC06FF}"/>
                  </a:ext>
                </a:extLst>
              </p14:cNvPr>
              <p14:cNvContentPartPr/>
              <p14:nvPr/>
            </p14:nvContentPartPr>
            <p14:xfrm>
              <a:off x="8212617" y="2697572"/>
              <a:ext cx="522360" cy="18000"/>
            </p14:xfrm>
          </p:contentPart>
        </mc:Choice>
        <mc:Fallback>
          <p:pic>
            <p:nvPicPr>
              <p:cNvPr id="846" name="Szabadkéz 845">
                <a:extLst>
                  <a:ext uri="{FF2B5EF4-FFF2-40B4-BE49-F238E27FC236}">
                    <a16:creationId xmlns:a16="http://schemas.microsoft.com/office/drawing/2014/main" id="{A45BF32E-3DDB-B806-6607-23E617EC06F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194617" y="2679572"/>
                <a:ext cx="558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7">
            <p14:nvContentPartPr>
              <p14:cNvPr id="847" name="Szabadkéz 846">
                <a:extLst>
                  <a:ext uri="{FF2B5EF4-FFF2-40B4-BE49-F238E27FC236}">
                    <a16:creationId xmlns:a16="http://schemas.microsoft.com/office/drawing/2014/main" id="{0173C2BC-16E9-E5BF-E2EA-B2764DE19F59}"/>
                  </a:ext>
                </a:extLst>
              </p14:cNvPr>
              <p14:cNvContentPartPr/>
              <p14:nvPr/>
            </p14:nvContentPartPr>
            <p14:xfrm>
              <a:off x="8223057" y="2827172"/>
              <a:ext cx="568080" cy="14400"/>
            </p14:xfrm>
          </p:contentPart>
        </mc:Choice>
        <mc:Fallback>
          <p:pic>
            <p:nvPicPr>
              <p:cNvPr id="847" name="Szabadkéz 846">
                <a:extLst>
                  <a:ext uri="{FF2B5EF4-FFF2-40B4-BE49-F238E27FC236}">
                    <a16:creationId xmlns:a16="http://schemas.microsoft.com/office/drawing/2014/main" id="{0173C2BC-16E9-E5BF-E2EA-B2764DE19F5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205057" y="2809172"/>
                <a:ext cx="6037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9">
            <p14:nvContentPartPr>
              <p14:cNvPr id="848" name="Szabadkéz 847">
                <a:extLst>
                  <a:ext uri="{FF2B5EF4-FFF2-40B4-BE49-F238E27FC236}">
                    <a16:creationId xmlns:a16="http://schemas.microsoft.com/office/drawing/2014/main" id="{CC0A1C33-84E0-DDB0-85F0-122A818C06DD}"/>
                  </a:ext>
                </a:extLst>
              </p14:cNvPr>
              <p14:cNvContentPartPr/>
              <p14:nvPr/>
            </p14:nvContentPartPr>
            <p14:xfrm>
              <a:off x="8234937" y="2970812"/>
              <a:ext cx="482400" cy="18000"/>
            </p14:xfrm>
          </p:contentPart>
        </mc:Choice>
        <mc:Fallback>
          <p:pic>
            <p:nvPicPr>
              <p:cNvPr id="848" name="Szabadkéz 847">
                <a:extLst>
                  <a:ext uri="{FF2B5EF4-FFF2-40B4-BE49-F238E27FC236}">
                    <a16:creationId xmlns:a16="http://schemas.microsoft.com/office/drawing/2014/main" id="{CC0A1C33-84E0-DDB0-85F0-122A818C06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216937" y="2952812"/>
                <a:ext cx="518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1">
            <p14:nvContentPartPr>
              <p14:cNvPr id="849" name="Szabadkéz 848">
                <a:extLst>
                  <a:ext uri="{FF2B5EF4-FFF2-40B4-BE49-F238E27FC236}">
                    <a16:creationId xmlns:a16="http://schemas.microsoft.com/office/drawing/2014/main" id="{5BE7E80D-2A53-51ED-91C9-BEEA4F878806}"/>
                  </a:ext>
                </a:extLst>
              </p14:cNvPr>
              <p14:cNvContentPartPr/>
              <p14:nvPr/>
            </p14:nvContentPartPr>
            <p14:xfrm>
              <a:off x="8248977" y="3104012"/>
              <a:ext cx="435240" cy="18000"/>
            </p14:xfrm>
          </p:contentPart>
        </mc:Choice>
        <mc:Fallback>
          <p:pic>
            <p:nvPicPr>
              <p:cNvPr id="849" name="Szabadkéz 848">
                <a:extLst>
                  <a:ext uri="{FF2B5EF4-FFF2-40B4-BE49-F238E27FC236}">
                    <a16:creationId xmlns:a16="http://schemas.microsoft.com/office/drawing/2014/main" id="{5BE7E80D-2A53-51ED-91C9-BEEA4F87880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230977" y="3086012"/>
                <a:ext cx="470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3">
            <p14:nvContentPartPr>
              <p14:cNvPr id="850" name="Szabadkéz 849">
                <a:extLst>
                  <a:ext uri="{FF2B5EF4-FFF2-40B4-BE49-F238E27FC236}">
                    <a16:creationId xmlns:a16="http://schemas.microsoft.com/office/drawing/2014/main" id="{F0F9103F-C712-A84E-8824-76A78A0C96F9}"/>
                  </a:ext>
                </a:extLst>
              </p14:cNvPr>
              <p14:cNvContentPartPr/>
              <p14:nvPr/>
            </p14:nvContentPartPr>
            <p14:xfrm>
              <a:off x="7606377" y="3357812"/>
              <a:ext cx="471960" cy="12960"/>
            </p14:xfrm>
          </p:contentPart>
        </mc:Choice>
        <mc:Fallback>
          <p:pic>
            <p:nvPicPr>
              <p:cNvPr id="850" name="Szabadkéz 849">
                <a:extLst>
                  <a:ext uri="{FF2B5EF4-FFF2-40B4-BE49-F238E27FC236}">
                    <a16:creationId xmlns:a16="http://schemas.microsoft.com/office/drawing/2014/main" id="{F0F9103F-C712-A84E-8824-76A78A0C96F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88363" y="3339812"/>
                <a:ext cx="507627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5">
            <p14:nvContentPartPr>
              <p14:cNvPr id="851" name="Szabadkéz 850">
                <a:extLst>
                  <a:ext uri="{FF2B5EF4-FFF2-40B4-BE49-F238E27FC236}">
                    <a16:creationId xmlns:a16="http://schemas.microsoft.com/office/drawing/2014/main" id="{707B261C-BFB7-DAC5-3766-6E0D83C0A5C6}"/>
                  </a:ext>
                </a:extLst>
              </p14:cNvPr>
              <p14:cNvContentPartPr/>
              <p14:nvPr/>
            </p14:nvContentPartPr>
            <p14:xfrm>
              <a:off x="7618617" y="3475172"/>
              <a:ext cx="405360" cy="14400"/>
            </p14:xfrm>
          </p:contentPart>
        </mc:Choice>
        <mc:Fallback>
          <p:pic>
            <p:nvPicPr>
              <p:cNvPr id="851" name="Szabadkéz 850">
                <a:extLst>
                  <a:ext uri="{FF2B5EF4-FFF2-40B4-BE49-F238E27FC236}">
                    <a16:creationId xmlns:a16="http://schemas.microsoft.com/office/drawing/2014/main" id="{707B261C-BFB7-DAC5-3766-6E0D83C0A5C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00617" y="3457172"/>
                <a:ext cx="441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7">
            <p14:nvContentPartPr>
              <p14:cNvPr id="852" name="Szabadkéz 851">
                <a:extLst>
                  <a:ext uri="{FF2B5EF4-FFF2-40B4-BE49-F238E27FC236}">
                    <a16:creationId xmlns:a16="http://schemas.microsoft.com/office/drawing/2014/main" id="{1A3BE517-7470-D5F9-08C9-9D36071B35AB}"/>
                  </a:ext>
                </a:extLst>
              </p14:cNvPr>
              <p14:cNvContentPartPr/>
              <p14:nvPr/>
            </p14:nvContentPartPr>
            <p14:xfrm>
              <a:off x="7641297" y="3552212"/>
              <a:ext cx="417240" cy="35280"/>
            </p14:xfrm>
          </p:contentPart>
        </mc:Choice>
        <mc:Fallback>
          <p:pic>
            <p:nvPicPr>
              <p:cNvPr id="852" name="Szabadkéz 851">
                <a:extLst>
                  <a:ext uri="{FF2B5EF4-FFF2-40B4-BE49-F238E27FC236}">
                    <a16:creationId xmlns:a16="http://schemas.microsoft.com/office/drawing/2014/main" id="{1A3BE517-7470-D5F9-08C9-9D36071B35A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623297" y="3534212"/>
                <a:ext cx="4528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9">
            <p14:nvContentPartPr>
              <p14:cNvPr id="853" name="Szabadkéz 852">
                <a:extLst>
                  <a:ext uri="{FF2B5EF4-FFF2-40B4-BE49-F238E27FC236}">
                    <a16:creationId xmlns:a16="http://schemas.microsoft.com/office/drawing/2014/main" id="{81550C24-D2FC-9D78-08E4-3863038F91BE}"/>
                  </a:ext>
                </a:extLst>
              </p14:cNvPr>
              <p14:cNvContentPartPr/>
              <p14:nvPr/>
            </p14:nvContentPartPr>
            <p14:xfrm>
              <a:off x="7657497" y="3654092"/>
              <a:ext cx="355680" cy="21240"/>
            </p14:xfrm>
          </p:contentPart>
        </mc:Choice>
        <mc:Fallback>
          <p:pic>
            <p:nvPicPr>
              <p:cNvPr id="853" name="Szabadkéz 852">
                <a:extLst>
                  <a:ext uri="{FF2B5EF4-FFF2-40B4-BE49-F238E27FC236}">
                    <a16:creationId xmlns:a16="http://schemas.microsoft.com/office/drawing/2014/main" id="{81550C24-D2FC-9D78-08E4-3863038F91B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639497" y="3636092"/>
                <a:ext cx="3913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1">
            <p14:nvContentPartPr>
              <p14:cNvPr id="854" name="Szabadkéz 853">
                <a:extLst>
                  <a:ext uri="{FF2B5EF4-FFF2-40B4-BE49-F238E27FC236}">
                    <a16:creationId xmlns:a16="http://schemas.microsoft.com/office/drawing/2014/main" id="{08F957F3-CB7C-1EEE-2E2C-3D9AE10A2741}"/>
                  </a:ext>
                </a:extLst>
              </p14:cNvPr>
              <p14:cNvContentPartPr/>
              <p14:nvPr/>
            </p14:nvContentPartPr>
            <p14:xfrm>
              <a:off x="7615377" y="3772892"/>
              <a:ext cx="432720" cy="30600"/>
            </p14:xfrm>
          </p:contentPart>
        </mc:Choice>
        <mc:Fallback>
          <p:pic>
            <p:nvPicPr>
              <p:cNvPr id="854" name="Szabadkéz 853">
                <a:extLst>
                  <a:ext uri="{FF2B5EF4-FFF2-40B4-BE49-F238E27FC236}">
                    <a16:creationId xmlns:a16="http://schemas.microsoft.com/office/drawing/2014/main" id="{08F957F3-CB7C-1EEE-2E2C-3D9AE10A274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597392" y="3754892"/>
                <a:ext cx="46833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3">
            <p14:nvContentPartPr>
              <p14:cNvPr id="861" name="Szabadkéz 860">
                <a:extLst>
                  <a:ext uri="{FF2B5EF4-FFF2-40B4-BE49-F238E27FC236}">
                    <a16:creationId xmlns:a16="http://schemas.microsoft.com/office/drawing/2014/main" id="{A9E3E061-69B2-1835-5B4E-196258725616}"/>
                  </a:ext>
                </a:extLst>
              </p14:cNvPr>
              <p14:cNvContentPartPr/>
              <p14:nvPr/>
            </p14:nvContentPartPr>
            <p14:xfrm>
              <a:off x="7308715" y="2139681"/>
              <a:ext cx="1855800" cy="2102400"/>
            </p14:xfrm>
          </p:contentPart>
        </mc:Choice>
        <mc:Fallback>
          <p:pic>
            <p:nvPicPr>
              <p:cNvPr id="861" name="Szabadkéz 860">
                <a:extLst>
                  <a:ext uri="{FF2B5EF4-FFF2-40B4-BE49-F238E27FC236}">
                    <a16:creationId xmlns:a16="http://schemas.microsoft.com/office/drawing/2014/main" id="{A9E3E061-69B2-1835-5B4E-19625872561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22675" y="1920838"/>
                <a:ext cx="2027520" cy="254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5">
            <p14:nvContentPartPr>
              <p14:cNvPr id="864" name="Szabadkéz 863">
                <a:extLst>
                  <a:ext uri="{FF2B5EF4-FFF2-40B4-BE49-F238E27FC236}">
                    <a16:creationId xmlns:a16="http://schemas.microsoft.com/office/drawing/2014/main" id="{CECDCD83-425F-E888-BE7F-E4090414CDFD}"/>
                  </a:ext>
                </a:extLst>
              </p14:cNvPr>
              <p14:cNvContentPartPr/>
              <p14:nvPr/>
            </p14:nvContentPartPr>
            <p14:xfrm>
              <a:off x="7297915" y="3346761"/>
              <a:ext cx="282240" cy="620640"/>
            </p14:xfrm>
          </p:contentPart>
        </mc:Choice>
        <mc:Fallback>
          <p:pic>
            <p:nvPicPr>
              <p:cNvPr id="864" name="Szabadkéz 863">
                <a:extLst>
                  <a:ext uri="{FF2B5EF4-FFF2-40B4-BE49-F238E27FC236}">
                    <a16:creationId xmlns:a16="http://schemas.microsoft.com/office/drawing/2014/main" id="{CECDCD83-425F-E888-BE7F-E4090414CDF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213315" y="3128241"/>
                <a:ext cx="450720" cy="10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05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BDD403F6-73AA-F7D1-F4CD-DF856E456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" y="429476"/>
            <a:ext cx="5732985" cy="599904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0EE3F17-640B-A56E-9F6E-A40838EBC79C}"/>
              </a:ext>
            </a:extLst>
          </p:cNvPr>
          <p:cNvSpPr/>
          <p:nvPr/>
        </p:nvSpPr>
        <p:spPr>
          <a:xfrm>
            <a:off x="2335431" y="429476"/>
            <a:ext cx="8332569" cy="5988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C8D24A-DC19-57BB-5EE7-993559BC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637" y="1374626"/>
            <a:ext cx="9144000" cy="2387600"/>
          </a:xfrm>
        </p:spPr>
        <p:txBody>
          <a:bodyPr/>
          <a:lstStyle/>
          <a:p>
            <a:r>
              <a:rPr lang="hu-HU">
                <a:latin typeface="Ink Free" panose="020F0502020204030204" pitchFamily="34" charset="0"/>
              </a:rPr>
              <a:t>Köszönjük a figyelmet!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FE717-AFC6-1AC4-30EF-3A08F734411A}"/>
              </a:ext>
            </a:extLst>
          </p:cNvPr>
          <p:cNvSpPr/>
          <p:nvPr/>
        </p:nvSpPr>
        <p:spPr>
          <a:xfrm>
            <a:off x="-1" y="429476"/>
            <a:ext cx="337947" cy="599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1" name="Szabadkéz 31">
                <a:extLst>
                  <a:ext uri="{FF2B5EF4-FFF2-40B4-BE49-F238E27FC236}">
                    <a16:creationId xmlns:a16="http://schemas.microsoft.com/office/drawing/2014/main" id="{DAD9B48A-02A2-CA3D-D47D-0806958225AE}"/>
                  </a:ext>
                </a:extLst>
              </p14:cNvPr>
              <p14:cNvContentPartPr/>
              <p14:nvPr/>
            </p14:nvContentPartPr>
            <p14:xfrm>
              <a:off x="4886416" y="5144629"/>
              <a:ext cx="666360" cy="299160"/>
            </p14:xfrm>
          </p:contentPart>
        </mc:Choice>
        <mc:Fallback>
          <p:pic>
            <p:nvPicPr>
              <p:cNvPr id="31" name="Szabadkéz 31">
                <a:extLst>
                  <a:ext uri="{FF2B5EF4-FFF2-40B4-BE49-F238E27FC236}">
                    <a16:creationId xmlns:a16="http://schemas.microsoft.com/office/drawing/2014/main" id="{DAD9B48A-02A2-CA3D-D47D-0806958225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5113" y="5113309"/>
                <a:ext cx="728966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9" name="Szabadkéz 48">
                <a:extLst>
                  <a:ext uri="{FF2B5EF4-FFF2-40B4-BE49-F238E27FC236}">
                    <a16:creationId xmlns:a16="http://schemas.microsoft.com/office/drawing/2014/main" id="{59950273-4022-90D7-2184-9D68303FBA07}"/>
                  </a:ext>
                </a:extLst>
              </p14:cNvPr>
              <p14:cNvContentPartPr/>
              <p14:nvPr/>
            </p14:nvContentPartPr>
            <p14:xfrm>
              <a:off x="4363336" y="5543149"/>
              <a:ext cx="504720" cy="348840"/>
            </p14:xfrm>
          </p:contentPart>
        </mc:Choice>
        <mc:Fallback>
          <p:pic>
            <p:nvPicPr>
              <p:cNvPr id="49" name="Szabadkéz 48">
                <a:extLst>
                  <a:ext uri="{FF2B5EF4-FFF2-40B4-BE49-F238E27FC236}">
                    <a16:creationId xmlns:a16="http://schemas.microsoft.com/office/drawing/2014/main" id="{59950273-4022-90D7-2184-9D68303FBA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2016" y="5511861"/>
                <a:ext cx="567360" cy="41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54" name="Szabadkéz 54">
                <a:extLst>
                  <a:ext uri="{FF2B5EF4-FFF2-40B4-BE49-F238E27FC236}">
                    <a16:creationId xmlns:a16="http://schemas.microsoft.com/office/drawing/2014/main" id="{A57D3E5E-946A-F4F1-1E93-7EC0A51F6BF1}"/>
                  </a:ext>
                </a:extLst>
              </p14:cNvPr>
              <p14:cNvContentPartPr/>
              <p14:nvPr/>
            </p14:nvContentPartPr>
            <p14:xfrm>
              <a:off x="4553416" y="5188189"/>
              <a:ext cx="1067760" cy="545400"/>
            </p14:xfrm>
          </p:contentPart>
        </mc:Choice>
        <mc:Fallback>
          <p:pic>
            <p:nvPicPr>
              <p:cNvPr id="54" name="Szabadkéz 54">
                <a:extLst>
                  <a:ext uri="{FF2B5EF4-FFF2-40B4-BE49-F238E27FC236}">
                    <a16:creationId xmlns:a16="http://schemas.microsoft.com/office/drawing/2014/main" id="{A57D3E5E-946A-F4F1-1E93-7EC0A51F6B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2096" y="5156869"/>
                <a:ext cx="113040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59" name="Szabadkéz 58">
                <a:extLst>
                  <a:ext uri="{FF2B5EF4-FFF2-40B4-BE49-F238E27FC236}">
                    <a16:creationId xmlns:a16="http://schemas.microsoft.com/office/drawing/2014/main" id="{18A655CD-DA8C-6D2C-0CD9-367FF8C2EFD6}"/>
                  </a:ext>
                </a:extLst>
              </p14:cNvPr>
              <p14:cNvContentPartPr/>
              <p14:nvPr/>
            </p14:nvContentPartPr>
            <p14:xfrm>
              <a:off x="4660724" y="5476868"/>
              <a:ext cx="2880" cy="27360"/>
            </p14:xfrm>
          </p:contentPart>
        </mc:Choice>
        <mc:Fallback>
          <p:pic>
            <p:nvPicPr>
              <p:cNvPr id="59" name="Szabadkéz 58">
                <a:extLst>
                  <a:ext uri="{FF2B5EF4-FFF2-40B4-BE49-F238E27FC236}">
                    <a16:creationId xmlns:a16="http://schemas.microsoft.com/office/drawing/2014/main" id="{18A655CD-DA8C-6D2C-0CD9-367FF8C2EF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9404" y="5445548"/>
                <a:ext cx="655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60" name="Szabadkéz 59">
                <a:extLst>
                  <a:ext uri="{FF2B5EF4-FFF2-40B4-BE49-F238E27FC236}">
                    <a16:creationId xmlns:a16="http://schemas.microsoft.com/office/drawing/2014/main" id="{C9626BB7-A2DC-28E7-E224-BD843D7C7BE4}"/>
                  </a:ext>
                </a:extLst>
              </p14:cNvPr>
              <p14:cNvContentPartPr/>
              <p14:nvPr/>
            </p14:nvContentPartPr>
            <p14:xfrm>
              <a:off x="4560284" y="5166188"/>
              <a:ext cx="405000" cy="392040"/>
            </p14:xfrm>
          </p:contentPart>
        </mc:Choice>
        <mc:Fallback>
          <p:pic>
            <p:nvPicPr>
              <p:cNvPr id="60" name="Szabadkéz 59">
                <a:extLst>
                  <a:ext uri="{FF2B5EF4-FFF2-40B4-BE49-F238E27FC236}">
                    <a16:creationId xmlns:a16="http://schemas.microsoft.com/office/drawing/2014/main" id="{C9626BB7-A2DC-28E7-E224-BD843D7C7B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8964" y="5134868"/>
                <a:ext cx="4676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61" name="Szabadkéz 60">
                <a:extLst>
                  <a:ext uri="{FF2B5EF4-FFF2-40B4-BE49-F238E27FC236}">
                    <a16:creationId xmlns:a16="http://schemas.microsoft.com/office/drawing/2014/main" id="{A2AA70EB-82CC-4D55-5327-FE1F418FCEFF}"/>
                  </a:ext>
                </a:extLst>
              </p14:cNvPr>
              <p14:cNvContentPartPr/>
              <p14:nvPr/>
            </p14:nvContentPartPr>
            <p14:xfrm>
              <a:off x="4579724" y="5401268"/>
              <a:ext cx="68040" cy="143640"/>
            </p14:xfrm>
          </p:contentPart>
        </mc:Choice>
        <mc:Fallback>
          <p:pic>
            <p:nvPicPr>
              <p:cNvPr id="61" name="Szabadkéz 60">
                <a:extLst>
                  <a:ext uri="{FF2B5EF4-FFF2-40B4-BE49-F238E27FC236}">
                    <a16:creationId xmlns:a16="http://schemas.microsoft.com/office/drawing/2014/main" id="{A2AA70EB-82CC-4D55-5327-FE1F418FC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48404" y="5369948"/>
                <a:ext cx="130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219" name="Szabadkéz 219">
                <a:extLst>
                  <a:ext uri="{FF2B5EF4-FFF2-40B4-BE49-F238E27FC236}">
                    <a16:creationId xmlns:a16="http://schemas.microsoft.com/office/drawing/2014/main" id="{664ADF2D-C7FF-22D6-BDCC-2225BFC27B00}"/>
                  </a:ext>
                </a:extLst>
              </p14:cNvPr>
              <p14:cNvContentPartPr/>
              <p14:nvPr/>
            </p14:nvContentPartPr>
            <p14:xfrm>
              <a:off x="3780237" y="4947349"/>
              <a:ext cx="1150560" cy="782640"/>
            </p14:xfrm>
          </p:contentPart>
        </mc:Choice>
        <mc:Fallback>
          <p:pic>
            <p:nvPicPr>
              <p:cNvPr id="219" name="Szabadkéz 219">
                <a:extLst>
                  <a:ext uri="{FF2B5EF4-FFF2-40B4-BE49-F238E27FC236}">
                    <a16:creationId xmlns:a16="http://schemas.microsoft.com/office/drawing/2014/main" id="{664ADF2D-C7FF-22D6-BDCC-2225BFC27B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1237" y="4916029"/>
                <a:ext cx="119088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220" name="Szabadkéz 219">
                <a:extLst>
                  <a:ext uri="{FF2B5EF4-FFF2-40B4-BE49-F238E27FC236}">
                    <a16:creationId xmlns:a16="http://schemas.microsoft.com/office/drawing/2014/main" id="{94DE2EAC-F017-10F4-68B3-A99BA24A5EAD}"/>
                  </a:ext>
                </a:extLst>
              </p14:cNvPr>
              <p14:cNvContentPartPr/>
              <p14:nvPr/>
            </p14:nvContentPartPr>
            <p14:xfrm>
              <a:off x="3960597" y="4931902"/>
              <a:ext cx="197280" cy="195840"/>
            </p14:xfrm>
          </p:contentPart>
        </mc:Choice>
        <mc:Fallback>
          <p:pic>
            <p:nvPicPr>
              <p:cNvPr id="220" name="Szabadkéz 219">
                <a:extLst>
                  <a:ext uri="{FF2B5EF4-FFF2-40B4-BE49-F238E27FC236}">
                    <a16:creationId xmlns:a16="http://schemas.microsoft.com/office/drawing/2014/main" id="{94DE2EAC-F017-10F4-68B3-A99BA24A5E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1613" y="4922902"/>
                <a:ext cx="214888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221" name="Szabadkéz 220">
                <a:extLst>
                  <a:ext uri="{FF2B5EF4-FFF2-40B4-BE49-F238E27FC236}">
                    <a16:creationId xmlns:a16="http://schemas.microsoft.com/office/drawing/2014/main" id="{352EDC79-DD4E-8BEE-9A4F-3E387B41B392}"/>
                  </a:ext>
                </a:extLst>
              </p14:cNvPr>
              <p14:cNvContentPartPr/>
              <p14:nvPr/>
            </p14:nvContentPartPr>
            <p14:xfrm>
              <a:off x="4102797" y="4929382"/>
              <a:ext cx="556560" cy="319320"/>
            </p14:xfrm>
          </p:contentPart>
        </mc:Choice>
        <mc:Fallback>
          <p:pic>
            <p:nvPicPr>
              <p:cNvPr id="221" name="Szabadkéz 220">
                <a:extLst>
                  <a:ext uri="{FF2B5EF4-FFF2-40B4-BE49-F238E27FC236}">
                    <a16:creationId xmlns:a16="http://schemas.microsoft.com/office/drawing/2014/main" id="{352EDC79-DD4E-8BEE-9A4F-3E387B41B3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3357" y="4892344"/>
                <a:ext cx="775080" cy="393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222" name="Szabadkéz 221">
                <a:extLst>
                  <a:ext uri="{FF2B5EF4-FFF2-40B4-BE49-F238E27FC236}">
                    <a16:creationId xmlns:a16="http://schemas.microsoft.com/office/drawing/2014/main" id="{ACFAB660-05CD-6512-C6A8-597FF152804C}"/>
                  </a:ext>
                </a:extLst>
              </p14:cNvPr>
              <p14:cNvContentPartPr/>
              <p14:nvPr/>
            </p14:nvContentPartPr>
            <p14:xfrm>
              <a:off x="4499877" y="5025142"/>
              <a:ext cx="159840" cy="304560"/>
            </p14:xfrm>
          </p:contentPart>
        </mc:Choice>
        <mc:Fallback>
          <p:pic>
            <p:nvPicPr>
              <p:cNvPr id="222" name="Szabadkéz 221">
                <a:extLst>
                  <a:ext uri="{FF2B5EF4-FFF2-40B4-BE49-F238E27FC236}">
                    <a16:creationId xmlns:a16="http://schemas.microsoft.com/office/drawing/2014/main" id="{ACFAB660-05CD-6512-C6A8-597FF15280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90877" y="5016142"/>
                <a:ext cx="177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225" name="Szabadkéz 225">
                <a:extLst>
                  <a:ext uri="{FF2B5EF4-FFF2-40B4-BE49-F238E27FC236}">
                    <a16:creationId xmlns:a16="http://schemas.microsoft.com/office/drawing/2014/main" id="{834183D0-1266-539B-CE59-34369E797532}"/>
                  </a:ext>
                </a:extLst>
              </p14:cNvPr>
              <p14:cNvContentPartPr/>
              <p14:nvPr/>
            </p14:nvContentPartPr>
            <p14:xfrm>
              <a:off x="3832797" y="5371102"/>
              <a:ext cx="612720" cy="435600"/>
            </p14:xfrm>
          </p:contentPart>
        </mc:Choice>
        <mc:Fallback>
          <p:pic>
            <p:nvPicPr>
              <p:cNvPr id="225" name="Szabadkéz 225">
                <a:extLst>
                  <a:ext uri="{FF2B5EF4-FFF2-40B4-BE49-F238E27FC236}">
                    <a16:creationId xmlns:a16="http://schemas.microsoft.com/office/drawing/2014/main" id="{834183D0-1266-539B-CE59-34369E7975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3797" y="5362102"/>
                <a:ext cx="63036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226" name="Szabadkéz 225">
                <a:extLst>
                  <a:ext uri="{FF2B5EF4-FFF2-40B4-BE49-F238E27FC236}">
                    <a16:creationId xmlns:a16="http://schemas.microsoft.com/office/drawing/2014/main" id="{A27AD5A8-9DA0-1E4E-87B0-783681BC455D}"/>
                  </a:ext>
                </a:extLst>
              </p14:cNvPr>
              <p14:cNvContentPartPr/>
              <p14:nvPr/>
            </p14:nvContentPartPr>
            <p14:xfrm>
              <a:off x="4605357" y="5136742"/>
              <a:ext cx="116640" cy="122400"/>
            </p14:xfrm>
          </p:contentPart>
        </mc:Choice>
        <mc:Fallback>
          <p:pic>
            <p:nvPicPr>
              <p:cNvPr id="226" name="Szabadkéz 225">
                <a:extLst>
                  <a:ext uri="{FF2B5EF4-FFF2-40B4-BE49-F238E27FC236}">
                    <a16:creationId xmlns:a16="http://schemas.microsoft.com/office/drawing/2014/main" id="{A27AD5A8-9DA0-1E4E-87B0-783681BC45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6357" y="5127742"/>
                <a:ext cx="134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229" name="Szabadkéz 229">
                <a:extLst>
                  <a:ext uri="{FF2B5EF4-FFF2-40B4-BE49-F238E27FC236}">
                    <a16:creationId xmlns:a16="http://schemas.microsoft.com/office/drawing/2014/main" id="{579C5578-764C-961F-62F7-84382EE1C22A}"/>
                  </a:ext>
                </a:extLst>
              </p14:cNvPr>
              <p14:cNvContentPartPr/>
              <p14:nvPr/>
            </p14:nvContentPartPr>
            <p14:xfrm>
              <a:off x="3841437" y="5303422"/>
              <a:ext cx="265680" cy="384120"/>
            </p14:xfrm>
          </p:contentPart>
        </mc:Choice>
        <mc:Fallback>
          <p:pic>
            <p:nvPicPr>
              <p:cNvPr id="229" name="Szabadkéz 229">
                <a:extLst>
                  <a:ext uri="{FF2B5EF4-FFF2-40B4-BE49-F238E27FC236}">
                    <a16:creationId xmlns:a16="http://schemas.microsoft.com/office/drawing/2014/main" id="{579C5578-764C-961F-62F7-84382EE1C2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32437" y="5294422"/>
                <a:ext cx="2833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232" name="Szabadkéz 232">
                <a:extLst>
                  <a:ext uri="{FF2B5EF4-FFF2-40B4-BE49-F238E27FC236}">
                    <a16:creationId xmlns:a16="http://schemas.microsoft.com/office/drawing/2014/main" id="{BA66964C-5480-070E-1C2D-F38FB9A0863F}"/>
                  </a:ext>
                </a:extLst>
              </p14:cNvPr>
              <p14:cNvContentPartPr/>
              <p14:nvPr/>
            </p14:nvContentPartPr>
            <p14:xfrm>
              <a:off x="4022157" y="5653342"/>
              <a:ext cx="714960" cy="223560"/>
            </p14:xfrm>
          </p:contentPart>
        </mc:Choice>
        <mc:Fallback>
          <p:pic>
            <p:nvPicPr>
              <p:cNvPr id="232" name="Szabadkéz 232">
                <a:extLst>
                  <a:ext uri="{FF2B5EF4-FFF2-40B4-BE49-F238E27FC236}">
                    <a16:creationId xmlns:a16="http://schemas.microsoft.com/office/drawing/2014/main" id="{BA66964C-5480-070E-1C2D-F38FB9A086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3157" y="5644342"/>
                <a:ext cx="732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233" name="Szabadkéz 232">
                <a:extLst>
                  <a:ext uri="{FF2B5EF4-FFF2-40B4-BE49-F238E27FC236}">
                    <a16:creationId xmlns:a16="http://schemas.microsoft.com/office/drawing/2014/main" id="{ED474290-5FAA-20CB-4A8C-1EE449F1770F}"/>
                  </a:ext>
                </a:extLst>
              </p14:cNvPr>
              <p14:cNvContentPartPr/>
              <p14:nvPr/>
            </p14:nvContentPartPr>
            <p14:xfrm>
              <a:off x="4556397" y="5537422"/>
              <a:ext cx="278640" cy="300600"/>
            </p14:xfrm>
          </p:contentPart>
        </mc:Choice>
        <mc:Fallback>
          <p:pic>
            <p:nvPicPr>
              <p:cNvPr id="233" name="Szabadkéz 232">
                <a:extLst>
                  <a:ext uri="{FF2B5EF4-FFF2-40B4-BE49-F238E27FC236}">
                    <a16:creationId xmlns:a16="http://schemas.microsoft.com/office/drawing/2014/main" id="{ED474290-5FAA-20CB-4A8C-1EE449F177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47397" y="5528422"/>
                <a:ext cx="2962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">
            <p14:nvContentPartPr>
              <p14:cNvPr id="234" name="Szabadkéz 233">
                <a:extLst>
                  <a:ext uri="{FF2B5EF4-FFF2-40B4-BE49-F238E27FC236}">
                    <a16:creationId xmlns:a16="http://schemas.microsoft.com/office/drawing/2014/main" id="{759D17B3-AEBE-26F8-E20D-C81F98FEC303}"/>
                  </a:ext>
                </a:extLst>
              </p14:cNvPr>
              <p14:cNvContentPartPr/>
              <p14:nvPr/>
            </p14:nvContentPartPr>
            <p14:xfrm>
              <a:off x="4577997" y="5157262"/>
              <a:ext cx="241920" cy="404640"/>
            </p14:xfrm>
          </p:contentPart>
        </mc:Choice>
        <mc:Fallback>
          <p:pic>
            <p:nvPicPr>
              <p:cNvPr id="234" name="Szabadkéz 233">
                <a:extLst>
                  <a:ext uri="{FF2B5EF4-FFF2-40B4-BE49-F238E27FC236}">
                    <a16:creationId xmlns:a16="http://schemas.microsoft.com/office/drawing/2014/main" id="{759D17B3-AEBE-26F8-E20D-C81F98FEC3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8997" y="5148262"/>
                <a:ext cx="2595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248" name="Szabadkéz 247">
                <a:extLst>
                  <a:ext uri="{FF2B5EF4-FFF2-40B4-BE49-F238E27FC236}">
                    <a16:creationId xmlns:a16="http://schemas.microsoft.com/office/drawing/2014/main" id="{92E59E0A-7EE8-0540-84D6-E4197831E37E}"/>
                  </a:ext>
                </a:extLst>
              </p14:cNvPr>
              <p14:cNvContentPartPr/>
              <p14:nvPr/>
            </p14:nvContentPartPr>
            <p14:xfrm>
              <a:off x="4664757" y="5855662"/>
              <a:ext cx="990000" cy="94680"/>
            </p14:xfrm>
          </p:contentPart>
        </mc:Choice>
        <mc:Fallback>
          <p:pic>
            <p:nvPicPr>
              <p:cNvPr id="248" name="Szabadkéz 247">
                <a:extLst>
                  <a:ext uri="{FF2B5EF4-FFF2-40B4-BE49-F238E27FC236}">
                    <a16:creationId xmlns:a16="http://schemas.microsoft.com/office/drawing/2014/main" id="{92E59E0A-7EE8-0540-84D6-E4197831E3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55757" y="5846696"/>
                <a:ext cx="1007640" cy="11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249" name="Szabadkéz 248">
                <a:extLst>
                  <a:ext uri="{FF2B5EF4-FFF2-40B4-BE49-F238E27FC236}">
                    <a16:creationId xmlns:a16="http://schemas.microsoft.com/office/drawing/2014/main" id="{E0EF0C0E-BC21-1476-77F9-1D00D02116D7}"/>
                  </a:ext>
                </a:extLst>
              </p14:cNvPr>
              <p14:cNvContentPartPr/>
              <p14:nvPr/>
            </p14:nvContentPartPr>
            <p14:xfrm>
              <a:off x="5466477" y="5867542"/>
              <a:ext cx="790560" cy="125640"/>
            </p14:xfrm>
          </p:contentPart>
        </mc:Choice>
        <mc:Fallback>
          <p:pic>
            <p:nvPicPr>
              <p:cNvPr id="249" name="Szabadkéz 248">
                <a:extLst>
                  <a:ext uri="{FF2B5EF4-FFF2-40B4-BE49-F238E27FC236}">
                    <a16:creationId xmlns:a16="http://schemas.microsoft.com/office/drawing/2014/main" id="{E0EF0C0E-BC21-1476-77F9-1D00D02116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57481" y="5858568"/>
                <a:ext cx="808192" cy="143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261" name="Szabadkéz 261">
                <a:extLst>
                  <a:ext uri="{FF2B5EF4-FFF2-40B4-BE49-F238E27FC236}">
                    <a16:creationId xmlns:a16="http://schemas.microsoft.com/office/drawing/2014/main" id="{E0B87EA8-F346-759B-8626-DE3D6C801B5E}"/>
                  </a:ext>
                </a:extLst>
              </p14:cNvPr>
              <p14:cNvContentPartPr/>
              <p14:nvPr/>
            </p14:nvContentPartPr>
            <p14:xfrm>
              <a:off x="4703176" y="5133502"/>
              <a:ext cx="1553400" cy="883407"/>
            </p14:xfrm>
          </p:contentPart>
        </mc:Choice>
        <mc:Fallback>
          <p:pic>
            <p:nvPicPr>
              <p:cNvPr id="261" name="Szabadkéz 261">
                <a:extLst>
                  <a:ext uri="{FF2B5EF4-FFF2-40B4-BE49-F238E27FC236}">
                    <a16:creationId xmlns:a16="http://schemas.microsoft.com/office/drawing/2014/main" id="{E0B87EA8-F346-759B-8626-DE3D6C801B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52536" y="5091744"/>
                <a:ext cx="2248200" cy="1168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264" name="Szabadkéz 264">
                <a:extLst>
                  <a:ext uri="{FF2B5EF4-FFF2-40B4-BE49-F238E27FC236}">
                    <a16:creationId xmlns:a16="http://schemas.microsoft.com/office/drawing/2014/main" id="{F0EE0F1F-E77C-AE91-6C79-AD50DEC397F7}"/>
                  </a:ext>
                </a:extLst>
              </p14:cNvPr>
              <p14:cNvContentPartPr/>
              <p14:nvPr/>
            </p14:nvContentPartPr>
            <p14:xfrm>
              <a:off x="5524130" y="5376502"/>
              <a:ext cx="156600" cy="301320"/>
            </p14:xfrm>
          </p:contentPart>
        </mc:Choice>
        <mc:Fallback>
          <p:pic>
            <p:nvPicPr>
              <p:cNvPr id="264" name="Szabadkéz 264">
                <a:extLst>
                  <a:ext uri="{FF2B5EF4-FFF2-40B4-BE49-F238E27FC236}">
                    <a16:creationId xmlns:a16="http://schemas.microsoft.com/office/drawing/2014/main" id="{F0EE0F1F-E77C-AE91-6C79-AD50DEC397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15130" y="5367502"/>
                <a:ext cx="1742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265" name="Szabadkéz 264">
                <a:extLst>
                  <a:ext uri="{FF2B5EF4-FFF2-40B4-BE49-F238E27FC236}">
                    <a16:creationId xmlns:a16="http://schemas.microsoft.com/office/drawing/2014/main" id="{A11AB828-7815-FADF-3433-603023AE6753}"/>
                  </a:ext>
                </a:extLst>
              </p14:cNvPr>
              <p14:cNvContentPartPr/>
              <p14:nvPr/>
            </p14:nvContentPartPr>
            <p14:xfrm>
              <a:off x="4715284" y="5259808"/>
              <a:ext cx="272520" cy="100440"/>
            </p14:xfrm>
          </p:contentPart>
        </mc:Choice>
        <mc:Fallback>
          <p:pic>
            <p:nvPicPr>
              <p:cNvPr id="265" name="Szabadkéz 264">
                <a:extLst>
                  <a:ext uri="{FF2B5EF4-FFF2-40B4-BE49-F238E27FC236}">
                    <a16:creationId xmlns:a16="http://schemas.microsoft.com/office/drawing/2014/main" id="{A11AB828-7815-FADF-3433-603023AE67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6296" y="5250808"/>
                <a:ext cx="290137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268" name="Szabadkéz 268">
                <a:extLst>
                  <a:ext uri="{FF2B5EF4-FFF2-40B4-BE49-F238E27FC236}">
                    <a16:creationId xmlns:a16="http://schemas.microsoft.com/office/drawing/2014/main" id="{9C232FDF-F899-6A45-03EB-BD056FC821EB}"/>
                  </a:ext>
                </a:extLst>
              </p14:cNvPr>
              <p14:cNvContentPartPr/>
              <p14:nvPr/>
            </p14:nvContentPartPr>
            <p14:xfrm>
              <a:off x="4084924" y="5207608"/>
              <a:ext cx="308160" cy="289800"/>
            </p14:xfrm>
          </p:contentPart>
        </mc:Choice>
        <mc:Fallback>
          <p:pic>
            <p:nvPicPr>
              <p:cNvPr id="268" name="Szabadkéz 268">
                <a:extLst>
                  <a:ext uri="{FF2B5EF4-FFF2-40B4-BE49-F238E27FC236}">
                    <a16:creationId xmlns:a16="http://schemas.microsoft.com/office/drawing/2014/main" id="{9C232FDF-F899-6A45-03EB-BD056FC821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75924" y="5198597"/>
                <a:ext cx="325800" cy="307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277" name="Szabadkéz 278">
                <a:extLst>
                  <a:ext uri="{FF2B5EF4-FFF2-40B4-BE49-F238E27FC236}">
                    <a16:creationId xmlns:a16="http://schemas.microsoft.com/office/drawing/2014/main" id="{A38178B0-80CF-713C-84D7-6308EC42D5A9}"/>
                  </a:ext>
                </a:extLst>
              </p14:cNvPr>
              <p14:cNvContentPartPr/>
              <p14:nvPr/>
            </p14:nvContentPartPr>
            <p14:xfrm>
              <a:off x="3977284" y="5586328"/>
              <a:ext cx="281880" cy="280080"/>
            </p14:xfrm>
          </p:contentPart>
        </mc:Choice>
        <mc:Fallback>
          <p:pic>
            <p:nvPicPr>
              <p:cNvPr id="277" name="Szabadkéz 278">
                <a:extLst>
                  <a:ext uri="{FF2B5EF4-FFF2-40B4-BE49-F238E27FC236}">
                    <a16:creationId xmlns:a16="http://schemas.microsoft.com/office/drawing/2014/main" id="{A38178B0-80CF-713C-84D7-6308EC42D5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68295" y="5577328"/>
                <a:ext cx="299498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278" name="Szabadkéz 278">
                <a:extLst>
                  <a:ext uri="{FF2B5EF4-FFF2-40B4-BE49-F238E27FC236}">
                    <a16:creationId xmlns:a16="http://schemas.microsoft.com/office/drawing/2014/main" id="{09A27CF3-37C1-4A6B-4EAE-E93E2B9D7F2A}"/>
                  </a:ext>
                </a:extLst>
              </p14:cNvPr>
              <p14:cNvContentPartPr/>
              <p14:nvPr/>
            </p14:nvContentPartPr>
            <p14:xfrm>
              <a:off x="4425844" y="4751848"/>
              <a:ext cx="248760" cy="408240"/>
            </p14:xfrm>
          </p:contentPart>
        </mc:Choice>
        <mc:Fallback>
          <p:pic>
            <p:nvPicPr>
              <p:cNvPr id="278" name="Szabadkéz 278">
                <a:extLst>
                  <a:ext uri="{FF2B5EF4-FFF2-40B4-BE49-F238E27FC236}">
                    <a16:creationId xmlns:a16="http://schemas.microsoft.com/office/drawing/2014/main" id="{09A27CF3-37C1-4A6B-4EAE-E93E2B9D7F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16844" y="4742848"/>
                <a:ext cx="2664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279" name="Szabadkéz 278">
                <a:extLst>
                  <a:ext uri="{FF2B5EF4-FFF2-40B4-BE49-F238E27FC236}">
                    <a16:creationId xmlns:a16="http://schemas.microsoft.com/office/drawing/2014/main" id="{4DFEBBC5-C137-0223-A6EC-FE3D503E5098}"/>
                  </a:ext>
                </a:extLst>
              </p14:cNvPr>
              <p14:cNvContentPartPr/>
              <p14:nvPr/>
            </p14:nvContentPartPr>
            <p14:xfrm>
              <a:off x="4645540" y="4512094"/>
              <a:ext cx="149760" cy="143640"/>
            </p14:xfrm>
          </p:contentPart>
        </mc:Choice>
        <mc:Fallback>
          <p:pic>
            <p:nvPicPr>
              <p:cNvPr id="279" name="Szabadkéz 278">
                <a:extLst>
                  <a:ext uri="{FF2B5EF4-FFF2-40B4-BE49-F238E27FC236}">
                    <a16:creationId xmlns:a16="http://schemas.microsoft.com/office/drawing/2014/main" id="{4DFEBBC5-C137-0223-A6EC-FE3D503E50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27583" y="4494094"/>
                <a:ext cx="185315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284" name="Szabadkéz 283">
                <a:extLst>
                  <a:ext uri="{FF2B5EF4-FFF2-40B4-BE49-F238E27FC236}">
                    <a16:creationId xmlns:a16="http://schemas.microsoft.com/office/drawing/2014/main" id="{35DBFD12-B2E9-2D22-0EA3-A019F7921BE9}"/>
                  </a:ext>
                </a:extLst>
              </p14:cNvPr>
              <p14:cNvContentPartPr/>
              <p14:nvPr/>
            </p14:nvContentPartPr>
            <p14:xfrm>
              <a:off x="4956940" y="4032574"/>
              <a:ext cx="174600" cy="193320"/>
            </p14:xfrm>
          </p:contentPart>
        </mc:Choice>
        <mc:Fallback>
          <p:pic>
            <p:nvPicPr>
              <p:cNvPr id="284" name="Szabadkéz 283">
                <a:extLst>
                  <a:ext uri="{FF2B5EF4-FFF2-40B4-BE49-F238E27FC236}">
                    <a16:creationId xmlns:a16="http://schemas.microsoft.com/office/drawing/2014/main" id="{35DBFD12-B2E9-2D22-0EA3-A019F7921BE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38940" y="4014574"/>
                <a:ext cx="2102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285" name="Szabadkéz 284">
                <a:extLst>
                  <a:ext uri="{FF2B5EF4-FFF2-40B4-BE49-F238E27FC236}">
                    <a16:creationId xmlns:a16="http://schemas.microsoft.com/office/drawing/2014/main" id="{6E0273DF-BEE6-E110-9A40-61BB7E84C62F}"/>
                  </a:ext>
                </a:extLst>
              </p14:cNvPr>
              <p14:cNvContentPartPr/>
              <p14:nvPr/>
            </p14:nvContentPartPr>
            <p14:xfrm>
              <a:off x="2236420" y="2345614"/>
              <a:ext cx="7956360" cy="1693800"/>
            </p14:xfrm>
          </p:contentPart>
        </mc:Choice>
        <mc:Fallback>
          <p:pic>
            <p:nvPicPr>
              <p:cNvPr id="285" name="Szabadkéz 284">
                <a:extLst>
                  <a:ext uri="{FF2B5EF4-FFF2-40B4-BE49-F238E27FC236}">
                    <a16:creationId xmlns:a16="http://schemas.microsoft.com/office/drawing/2014/main" id="{6E0273DF-BEE6-E110-9A40-61BB7E84C62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421" y="2327614"/>
                <a:ext cx="7991998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289" name="Szabadkéz 288">
                <a:extLst>
                  <a:ext uri="{FF2B5EF4-FFF2-40B4-BE49-F238E27FC236}">
                    <a16:creationId xmlns:a16="http://schemas.microsoft.com/office/drawing/2014/main" id="{1976CA1F-2B88-621C-F489-C4024E449A4B}"/>
                  </a:ext>
                </a:extLst>
              </p14:cNvPr>
              <p14:cNvContentPartPr/>
              <p14:nvPr/>
            </p14:nvContentPartPr>
            <p14:xfrm>
              <a:off x="8941060" y="1405654"/>
              <a:ext cx="859320" cy="797400"/>
            </p14:xfrm>
          </p:contentPart>
        </mc:Choice>
        <mc:Fallback>
          <p:pic>
            <p:nvPicPr>
              <p:cNvPr id="289" name="Szabadkéz 288">
                <a:extLst>
                  <a:ext uri="{FF2B5EF4-FFF2-40B4-BE49-F238E27FC236}">
                    <a16:creationId xmlns:a16="http://schemas.microsoft.com/office/drawing/2014/main" id="{1976CA1F-2B88-621C-F489-C4024E449A4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23060" y="1387654"/>
                <a:ext cx="8949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292" name="Szabadkéz 291">
                <a:extLst>
                  <a:ext uri="{FF2B5EF4-FFF2-40B4-BE49-F238E27FC236}">
                    <a16:creationId xmlns:a16="http://schemas.microsoft.com/office/drawing/2014/main" id="{D83B9F48-8582-32CE-F0F4-11EFB1CC2C62}"/>
                  </a:ext>
                </a:extLst>
              </p14:cNvPr>
              <p14:cNvContentPartPr/>
              <p14:nvPr/>
            </p14:nvContentPartPr>
            <p14:xfrm>
              <a:off x="9625780" y="2133934"/>
              <a:ext cx="604080" cy="317880"/>
            </p14:xfrm>
          </p:contentPart>
        </mc:Choice>
        <mc:Fallback>
          <p:pic>
            <p:nvPicPr>
              <p:cNvPr id="292" name="Szabadkéz 291">
                <a:extLst>
                  <a:ext uri="{FF2B5EF4-FFF2-40B4-BE49-F238E27FC236}">
                    <a16:creationId xmlns:a16="http://schemas.microsoft.com/office/drawing/2014/main" id="{D83B9F48-8582-32CE-F0F4-11EFB1CC2C6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07780" y="2115934"/>
                <a:ext cx="6397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295" name="Szabadkéz 295">
                <a:extLst>
                  <a:ext uri="{FF2B5EF4-FFF2-40B4-BE49-F238E27FC236}">
                    <a16:creationId xmlns:a16="http://schemas.microsoft.com/office/drawing/2014/main" id="{87DDEFF7-B934-7B1D-466E-874B041B12D5}"/>
                  </a:ext>
                </a:extLst>
              </p14:cNvPr>
              <p14:cNvContentPartPr/>
              <p14:nvPr/>
            </p14:nvContentPartPr>
            <p14:xfrm>
              <a:off x="2485180" y="1368214"/>
              <a:ext cx="902880" cy="1071000"/>
            </p14:xfrm>
          </p:contentPart>
        </mc:Choice>
        <mc:Fallback>
          <p:pic>
            <p:nvPicPr>
              <p:cNvPr id="295" name="Szabadkéz 295">
                <a:extLst>
                  <a:ext uri="{FF2B5EF4-FFF2-40B4-BE49-F238E27FC236}">
                    <a16:creationId xmlns:a16="http://schemas.microsoft.com/office/drawing/2014/main" id="{87DDEFF7-B934-7B1D-466E-874B041B12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67180" y="1350220"/>
                <a:ext cx="938520" cy="1106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296" name="Szabadkéz 295">
                <a:extLst>
                  <a:ext uri="{FF2B5EF4-FFF2-40B4-BE49-F238E27FC236}">
                    <a16:creationId xmlns:a16="http://schemas.microsoft.com/office/drawing/2014/main" id="{A6D1F468-CCFC-B623-896C-88F3B7F6BCCD}"/>
                  </a:ext>
                </a:extLst>
              </p14:cNvPr>
              <p14:cNvContentPartPr/>
              <p14:nvPr/>
            </p14:nvContentPartPr>
            <p14:xfrm>
              <a:off x="4116340" y="1206214"/>
              <a:ext cx="243000" cy="952920"/>
            </p14:xfrm>
          </p:contentPart>
        </mc:Choice>
        <mc:Fallback>
          <p:pic>
            <p:nvPicPr>
              <p:cNvPr id="296" name="Szabadkéz 295">
                <a:extLst>
                  <a:ext uri="{FF2B5EF4-FFF2-40B4-BE49-F238E27FC236}">
                    <a16:creationId xmlns:a16="http://schemas.microsoft.com/office/drawing/2014/main" id="{A6D1F468-CCFC-B623-896C-88F3B7F6BCC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98340" y="1188214"/>
                <a:ext cx="278640" cy="9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297" name="Szabadkéz 296">
                <a:extLst>
                  <a:ext uri="{FF2B5EF4-FFF2-40B4-BE49-F238E27FC236}">
                    <a16:creationId xmlns:a16="http://schemas.microsoft.com/office/drawing/2014/main" id="{B18DAABD-C5DE-36E3-2DFE-3B898E08F049}"/>
                  </a:ext>
                </a:extLst>
              </p14:cNvPr>
              <p14:cNvContentPartPr/>
              <p14:nvPr/>
            </p14:nvContentPartPr>
            <p14:xfrm>
              <a:off x="8206660" y="1324654"/>
              <a:ext cx="548280" cy="859320"/>
            </p14:xfrm>
          </p:contentPart>
        </mc:Choice>
        <mc:Fallback>
          <p:pic>
            <p:nvPicPr>
              <p:cNvPr id="297" name="Szabadkéz 296">
                <a:extLst>
                  <a:ext uri="{FF2B5EF4-FFF2-40B4-BE49-F238E27FC236}">
                    <a16:creationId xmlns:a16="http://schemas.microsoft.com/office/drawing/2014/main" id="{B18DAABD-C5DE-36E3-2DFE-3B898E08F04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88660" y="1306662"/>
                <a:ext cx="583920" cy="894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8">
            <p14:nvContentPartPr>
              <p14:cNvPr id="300" name="Szabadkéz 300">
                <a:extLst>
                  <a:ext uri="{FF2B5EF4-FFF2-40B4-BE49-F238E27FC236}">
                    <a16:creationId xmlns:a16="http://schemas.microsoft.com/office/drawing/2014/main" id="{71D6B63A-05A0-EB69-F1F2-5CC43DD61F30}"/>
                  </a:ext>
                </a:extLst>
              </p14:cNvPr>
              <p14:cNvContentPartPr/>
              <p14:nvPr/>
            </p14:nvContentPartPr>
            <p14:xfrm>
              <a:off x="2335780" y="3977494"/>
              <a:ext cx="1314000" cy="802800"/>
            </p14:xfrm>
          </p:contentPart>
        </mc:Choice>
        <mc:Fallback>
          <p:pic>
            <p:nvPicPr>
              <p:cNvPr id="300" name="Szabadkéz 300">
                <a:extLst>
                  <a:ext uri="{FF2B5EF4-FFF2-40B4-BE49-F238E27FC236}">
                    <a16:creationId xmlns:a16="http://schemas.microsoft.com/office/drawing/2014/main" id="{71D6B63A-05A0-EB69-F1F2-5CC43DD61F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17780" y="3959494"/>
                <a:ext cx="134964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0">
            <p14:nvContentPartPr>
              <p14:cNvPr id="307" name="Szabadkéz 307">
                <a:extLst>
                  <a:ext uri="{FF2B5EF4-FFF2-40B4-BE49-F238E27FC236}">
                    <a16:creationId xmlns:a16="http://schemas.microsoft.com/office/drawing/2014/main" id="{EED73B3C-A23D-2461-CC94-35C2F94D0147}"/>
                  </a:ext>
                </a:extLst>
              </p14:cNvPr>
              <p14:cNvContentPartPr/>
              <p14:nvPr/>
            </p14:nvContentPartPr>
            <p14:xfrm>
              <a:off x="9140500" y="3939334"/>
              <a:ext cx="1208160" cy="1008720"/>
            </p14:xfrm>
          </p:contentPart>
        </mc:Choice>
        <mc:Fallback>
          <p:pic>
            <p:nvPicPr>
              <p:cNvPr id="307" name="Szabadkéz 307">
                <a:extLst>
                  <a:ext uri="{FF2B5EF4-FFF2-40B4-BE49-F238E27FC236}">
                    <a16:creationId xmlns:a16="http://schemas.microsoft.com/office/drawing/2014/main" id="{EED73B3C-A23D-2461-CC94-35C2F94D014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22500" y="3921340"/>
                <a:ext cx="1243800" cy="1044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2">
            <p14:nvContentPartPr>
              <p14:cNvPr id="309" name="Szabadkéz 308">
                <a:extLst>
                  <a:ext uri="{FF2B5EF4-FFF2-40B4-BE49-F238E27FC236}">
                    <a16:creationId xmlns:a16="http://schemas.microsoft.com/office/drawing/2014/main" id="{7918950D-709D-45A1-AB4E-CF5D2CDB0975}"/>
                  </a:ext>
                </a:extLst>
              </p14:cNvPr>
              <p14:cNvContentPartPr/>
              <p14:nvPr/>
            </p14:nvContentPartPr>
            <p14:xfrm>
              <a:off x="2429380" y="2600854"/>
              <a:ext cx="7582320" cy="1239120"/>
            </p14:xfrm>
          </p:contentPart>
        </mc:Choice>
        <mc:Fallback>
          <p:pic>
            <p:nvPicPr>
              <p:cNvPr id="309" name="Szabadkéz 308">
                <a:extLst>
                  <a:ext uri="{FF2B5EF4-FFF2-40B4-BE49-F238E27FC236}">
                    <a16:creationId xmlns:a16="http://schemas.microsoft.com/office/drawing/2014/main" id="{7918950D-709D-45A1-AB4E-CF5D2CDB09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55060" y="2217925"/>
                <a:ext cx="8130960" cy="2004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4">
            <p14:nvContentPartPr>
              <p14:cNvPr id="310" name="Szabadkéz 309">
                <a:extLst>
                  <a:ext uri="{FF2B5EF4-FFF2-40B4-BE49-F238E27FC236}">
                    <a16:creationId xmlns:a16="http://schemas.microsoft.com/office/drawing/2014/main" id="{7BD95B5B-F449-EF8F-7254-A3BE281F2DA5}"/>
                  </a:ext>
                </a:extLst>
              </p14:cNvPr>
              <p14:cNvContentPartPr/>
              <p14:nvPr/>
            </p14:nvContentPartPr>
            <p14:xfrm>
              <a:off x="3481300" y="3266854"/>
              <a:ext cx="5484960" cy="124920"/>
            </p14:xfrm>
          </p:contentPart>
        </mc:Choice>
        <mc:Fallback>
          <p:pic>
            <p:nvPicPr>
              <p:cNvPr id="310" name="Szabadkéz 309">
                <a:extLst>
                  <a:ext uri="{FF2B5EF4-FFF2-40B4-BE49-F238E27FC236}">
                    <a16:creationId xmlns:a16="http://schemas.microsoft.com/office/drawing/2014/main" id="{7BD95B5B-F449-EF8F-7254-A3BE281F2DA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27140" y="2888504"/>
                <a:ext cx="5992920" cy="88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6">
            <p14:nvContentPartPr>
              <p14:cNvPr id="317" name="Szabadkéz 317">
                <a:extLst>
                  <a:ext uri="{FF2B5EF4-FFF2-40B4-BE49-F238E27FC236}">
                    <a16:creationId xmlns:a16="http://schemas.microsoft.com/office/drawing/2014/main" id="{A7D15DDC-D57A-63BB-ABFA-08A1BB9E7568}"/>
                  </a:ext>
                </a:extLst>
              </p14:cNvPr>
              <p14:cNvContentPartPr/>
              <p14:nvPr/>
            </p14:nvContentPartPr>
            <p14:xfrm>
              <a:off x="4234780" y="3372694"/>
              <a:ext cx="5522040" cy="647640"/>
            </p14:xfrm>
          </p:contentPart>
        </mc:Choice>
        <mc:Fallback>
          <p:pic>
            <p:nvPicPr>
              <p:cNvPr id="317" name="Szabadkéz 317">
                <a:extLst>
                  <a:ext uri="{FF2B5EF4-FFF2-40B4-BE49-F238E27FC236}">
                    <a16:creationId xmlns:a16="http://schemas.microsoft.com/office/drawing/2014/main" id="{A7D15DDC-D57A-63BB-ABFA-08A1BB9E756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02955" y="2992894"/>
                <a:ext cx="5918014" cy="14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8">
            <p14:nvContentPartPr>
              <p14:cNvPr id="318" name="Szabadkéz 317">
                <a:extLst>
                  <a:ext uri="{FF2B5EF4-FFF2-40B4-BE49-F238E27FC236}">
                    <a16:creationId xmlns:a16="http://schemas.microsoft.com/office/drawing/2014/main" id="{9BA7C95E-1F1E-890C-B619-B64E9194B1C8}"/>
                  </a:ext>
                </a:extLst>
              </p14:cNvPr>
              <p14:cNvContentPartPr/>
              <p14:nvPr/>
            </p14:nvContentPartPr>
            <p14:xfrm>
              <a:off x="9688060" y="2787694"/>
              <a:ext cx="260280" cy="921600"/>
            </p14:xfrm>
          </p:contentPart>
        </mc:Choice>
        <mc:Fallback>
          <p:pic>
            <p:nvPicPr>
              <p:cNvPr id="318" name="Szabadkéz 317">
                <a:extLst>
                  <a:ext uri="{FF2B5EF4-FFF2-40B4-BE49-F238E27FC236}">
                    <a16:creationId xmlns:a16="http://schemas.microsoft.com/office/drawing/2014/main" id="{9BA7C95E-1F1E-890C-B619-B64E9194B1C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45860" y="2405163"/>
                <a:ext cx="544320" cy="1686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0">
            <p14:nvContentPartPr>
              <p14:cNvPr id="319" name="Szabadkéz 318">
                <a:extLst>
                  <a:ext uri="{FF2B5EF4-FFF2-40B4-BE49-F238E27FC236}">
                    <a16:creationId xmlns:a16="http://schemas.microsoft.com/office/drawing/2014/main" id="{35DAE54B-5708-0F5D-340F-50709A22FEE7}"/>
                  </a:ext>
                </a:extLst>
              </p14:cNvPr>
              <p14:cNvContentPartPr/>
              <p14:nvPr/>
            </p14:nvContentPartPr>
            <p14:xfrm>
              <a:off x="6314140" y="3828814"/>
              <a:ext cx="915480" cy="136080"/>
            </p14:xfrm>
          </p:contentPart>
        </mc:Choice>
        <mc:Fallback>
          <p:pic>
            <p:nvPicPr>
              <p:cNvPr id="319" name="Szabadkéz 318">
                <a:extLst>
                  <a:ext uri="{FF2B5EF4-FFF2-40B4-BE49-F238E27FC236}">
                    <a16:creationId xmlns:a16="http://schemas.microsoft.com/office/drawing/2014/main" id="{35DAE54B-5708-0F5D-340F-50709A22FE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50620" y="3479974"/>
                <a:ext cx="14421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2">
            <p14:nvContentPartPr>
              <p14:cNvPr id="321" name="Szabadkéz 320">
                <a:extLst>
                  <a:ext uri="{FF2B5EF4-FFF2-40B4-BE49-F238E27FC236}">
                    <a16:creationId xmlns:a16="http://schemas.microsoft.com/office/drawing/2014/main" id="{B71A9456-C4B5-03A9-46FA-C726968E8421}"/>
                  </a:ext>
                </a:extLst>
              </p14:cNvPr>
              <p14:cNvContentPartPr/>
              <p14:nvPr/>
            </p14:nvContentPartPr>
            <p14:xfrm>
              <a:off x="4620600" y="5276680"/>
              <a:ext cx="968040" cy="409320"/>
            </p14:xfrm>
          </p:contentPart>
        </mc:Choice>
        <mc:Fallback>
          <p:pic>
            <p:nvPicPr>
              <p:cNvPr id="321" name="Szabadkéz 320">
                <a:extLst>
                  <a:ext uri="{FF2B5EF4-FFF2-40B4-BE49-F238E27FC236}">
                    <a16:creationId xmlns:a16="http://schemas.microsoft.com/office/drawing/2014/main" id="{B71A9456-C4B5-03A9-46FA-C726968E842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66463" y="5072380"/>
                <a:ext cx="1275955" cy="817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4">
            <p14:nvContentPartPr>
              <p14:cNvPr id="323" name="Szabadkéz 322">
                <a:extLst>
                  <a:ext uri="{FF2B5EF4-FFF2-40B4-BE49-F238E27FC236}">
                    <a16:creationId xmlns:a16="http://schemas.microsoft.com/office/drawing/2014/main" id="{BFBAFE99-731E-41A5-A290-C2CE44A5C74C}"/>
                  </a:ext>
                </a:extLst>
              </p14:cNvPr>
              <p14:cNvContentPartPr/>
              <p14:nvPr/>
            </p14:nvContentPartPr>
            <p14:xfrm>
              <a:off x="6026008" y="5734327"/>
              <a:ext cx="4627440" cy="4680"/>
            </p14:xfrm>
          </p:contentPart>
        </mc:Choice>
        <mc:Fallback>
          <p:pic>
            <p:nvPicPr>
              <p:cNvPr id="323" name="Szabadkéz 322">
                <a:extLst>
                  <a:ext uri="{FF2B5EF4-FFF2-40B4-BE49-F238E27FC236}">
                    <a16:creationId xmlns:a16="http://schemas.microsoft.com/office/drawing/2014/main" id="{BFBAFE99-731E-41A5-A290-C2CE44A5C74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08008" y="5714827"/>
                <a:ext cx="4663080" cy="43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6">
            <p14:nvContentPartPr>
              <p14:cNvPr id="324" name="Szabadkéz 323">
                <a:extLst>
                  <a:ext uri="{FF2B5EF4-FFF2-40B4-BE49-F238E27FC236}">
                    <a16:creationId xmlns:a16="http://schemas.microsoft.com/office/drawing/2014/main" id="{15F941E9-378C-697F-BD7A-57350F82557A}"/>
                  </a:ext>
                </a:extLst>
              </p14:cNvPr>
              <p14:cNvContentPartPr/>
              <p14:nvPr/>
            </p14:nvContentPartPr>
            <p14:xfrm>
              <a:off x="1540408" y="5737927"/>
              <a:ext cx="2646000" cy="36720"/>
            </p14:xfrm>
          </p:contentPart>
        </mc:Choice>
        <mc:Fallback>
          <p:pic>
            <p:nvPicPr>
              <p:cNvPr id="324" name="Szabadkéz 323">
                <a:extLst>
                  <a:ext uri="{FF2B5EF4-FFF2-40B4-BE49-F238E27FC236}">
                    <a16:creationId xmlns:a16="http://schemas.microsoft.com/office/drawing/2014/main" id="{15F941E9-378C-697F-BD7A-57350F82557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37088" y="5521529"/>
                <a:ext cx="2851920" cy="4688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876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Office-téma</vt:lpstr>
      <vt:lpstr>Asztali alkalmazások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Asztali alkalmazások</dc:title>
  <dc:creator>Bakó Borka</dc:creator>
  <cp:revision>1</cp:revision>
  <dcterms:created xsi:type="dcterms:W3CDTF">2022-10-30T18:39:31Z</dcterms:created>
  <dcterms:modified xsi:type="dcterms:W3CDTF">2022-11-01T22:11:16Z</dcterms:modified>
</cp:coreProperties>
</file>