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7" r:id="rId4"/>
    <p:sldId id="265" r:id="rId5"/>
    <p:sldId id="266" r:id="rId6"/>
    <p:sldId id="264" r:id="rId7"/>
    <p:sldId id="268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63" r:id="rId16"/>
    <p:sldId id="258" r:id="rId17"/>
    <p:sldId id="260" r:id="rId18"/>
    <p:sldId id="261" r:id="rId19"/>
    <p:sldId id="262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288B7-20B9-417F-8444-E202EF5502F2}" type="datetimeFigureOut">
              <a:rPr lang="hu-HU" smtClean="0"/>
              <a:t>2024.01.23.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44EA-7375-41E7-8346-8BFAB0A21F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61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Rugalmasság: Nagyon </a:t>
            </a:r>
            <a:r>
              <a:rPr lang="hu-HU" dirty="0" err="1"/>
              <a:t>testreszabható</a:t>
            </a:r>
            <a:r>
              <a:rPr lang="hu-HU" dirty="0"/>
              <a:t> és bővíthető a rengeteg ingyenes és fizetős bővítmény és sablon segítségével.</a:t>
            </a:r>
          </a:p>
          <a:p>
            <a:r>
              <a:rPr lang="hu-HU" dirty="0"/>
              <a:t>Önálló </a:t>
            </a:r>
            <a:r>
              <a:rPr lang="hu-HU" dirty="0" err="1"/>
              <a:t>hosting</a:t>
            </a:r>
            <a:r>
              <a:rPr lang="hu-HU" dirty="0"/>
              <a:t>: WordPress.org-t letöltve saját </a:t>
            </a:r>
            <a:r>
              <a:rPr lang="hu-HU" dirty="0" err="1"/>
              <a:t>hosting</a:t>
            </a:r>
            <a:r>
              <a:rPr lang="hu-HU" dirty="0"/>
              <a:t> szolgáltatóhoz telepíthető.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Teljes ellenőrzés: Teljes tulajdonjog és ellenőrzés a tartalom felett.</a:t>
            </a:r>
          </a:p>
          <a:p>
            <a:r>
              <a:rPr lang="hu-HU" dirty="0"/>
              <a:t>Technikai ismeretek: Előny, ha rendelkezel technikai ismeretekkel vagy hozzáférhetsz technikai segítséghez.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44EA-7375-41E7-8346-8BFAB0A21F97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835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Kezdőknek: WordPress.com könnyen kezelhető, de korlátozottabb </a:t>
            </a:r>
            <a:r>
              <a:rPr lang="hu-HU" dirty="0" err="1"/>
              <a:t>testreszabási</a:t>
            </a:r>
            <a:r>
              <a:rPr lang="hu-HU" dirty="0"/>
              <a:t> lehetőségeket kínál az ingyenes verzióban.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Saját </a:t>
            </a:r>
            <a:r>
              <a:rPr lang="hu-HU" dirty="0" err="1"/>
              <a:t>hosting</a:t>
            </a:r>
            <a:r>
              <a:rPr lang="hu-HU" dirty="0"/>
              <a:t> nélkül: Nem kell saját </a:t>
            </a:r>
            <a:r>
              <a:rPr lang="hu-HU" dirty="0" err="1"/>
              <a:t>hostingot</a:t>
            </a:r>
            <a:r>
              <a:rPr lang="hu-HU" dirty="0"/>
              <a:t> szerezned, a WordPress.com-</a:t>
            </a:r>
            <a:r>
              <a:rPr lang="hu-HU" dirty="0" err="1"/>
              <a:t>nál</a:t>
            </a:r>
            <a:r>
              <a:rPr lang="hu-HU" dirty="0"/>
              <a:t> tárolják a weboldalad.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Fizetős lehetőségek: Több funkcióhoz előfizetésre van szükség.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Alkalmas: Személyes blogok, kisebb vállalkozások és kezdeti projektjeik számára.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44EA-7375-41E7-8346-8BFAB0A21F97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36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Közepes nehézségű: Kezelése egy kicsit összetettebb lehet, mint a </a:t>
            </a:r>
            <a:r>
              <a:rPr lang="hu-HU" dirty="0" err="1"/>
              <a:t>Wix</a:t>
            </a:r>
            <a:r>
              <a:rPr lang="hu-HU" dirty="0"/>
              <a:t> vagy WordPress.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Rugalmasság: Bővítmények és sablonok széles választékával bővíthető és </a:t>
            </a:r>
            <a:r>
              <a:rPr lang="hu-HU" dirty="0" err="1"/>
              <a:t>testreszabható</a:t>
            </a:r>
            <a:r>
              <a:rPr lang="hu-HU" dirty="0"/>
              <a:t>.</a:t>
            </a:r>
          </a:p>
          <a:p>
            <a:r>
              <a:rPr lang="hu-HU" dirty="0"/>
              <a:t>Közösség: Erős és aktív fejlesztői közösséggel rendelkezik.</a:t>
            </a:r>
          </a:p>
          <a:p>
            <a:r>
              <a:rPr lang="hu-HU" dirty="0"/>
              <a:t>Alkalmas: Közepes méretű vállalkozások és különböző típusú weboldalak létrehozására.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44EA-7375-41E7-8346-8BFAB0A21F97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02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Felhasználóbarát: </a:t>
            </a:r>
            <a:r>
              <a:rPr lang="hu-HU" dirty="0" err="1"/>
              <a:t>Wix</a:t>
            </a:r>
            <a:r>
              <a:rPr lang="hu-HU" dirty="0"/>
              <a:t> könnyen használható, és nem igényel mély programozói ismereteket.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Design és sablonok: Széles választékban kínál design és sablon lehetőségeket, amelyeket </a:t>
            </a:r>
            <a:r>
              <a:rPr lang="hu-HU" dirty="0" err="1"/>
              <a:t>testreszabhat</a:t>
            </a:r>
            <a:r>
              <a:rPr lang="hu-H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Korlátozások: Ingyenes verzióval rendelkezik, de néhány funkcióhoz előfizetés szükséges.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Alkalmas: Kisebb weboldalak és személyes blogok számára ideális.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044EA-7375-41E7-8346-8BFAB0A21F97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77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27.0.0.1/loremipsu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127.0.0.1/loremipsum/wp-login.php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lementor.com/academy/install-wordpress-xampp/" TargetMode="External"/><Relationship Id="rId2" Type="http://schemas.openxmlformats.org/officeDocument/2006/relationships/hyperlink" Target="https://www.forbes.com/advisor/business/software/best-content-management-software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hortioldala.wordpress.com/" TargetMode="External"/><Relationship Id="rId4" Type="http://schemas.openxmlformats.org/officeDocument/2006/relationships/hyperlink" Target="https://dev.to/jovialcore/solvedunable-to-write-to-wp-configphp-file-on-linux-ubuntu-1no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95C48-3428-452A-AAB0-B6219BC0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CMS és virtuális-gépek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AD558E-3506-424E-98D2-A3FB2A803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722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E0055-520B-49AE-A20D-92E50084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Wordpress</a:t>
            </a:r>
            <a:r>
              <a:rPr lang="hu-HU" dirty="0"/>
              <a:t> bemásolása a weboldal mappájába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CB32C4A-3AB2-4D0D-ACC6-A0D5314E2A25}"/>
              </a:ext>
            </a:extLst>
          </p:cNvPr>
          <p:cNvSpPr txBox="1"/>
          <p:nvPr/>
        </p:nvSpPr>
        <p:spPr>
          <a:xfrm>
            <a:off x="7181040" y="2057401"/>
            <a:ext cx="403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htdocs</a:t>
            </a:r>
            <a:r>
              <a:rPr lang="hu-HU" dirty="0"/>
              <a:t> mappán belül létrehozzuk a weboldal mappáját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8008203-F5BF-4F6B-BD16-D6D206295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t="9508" r="20970" b="53294"/>
          <a:stretch/>
        </p:blipFill>
        <p:spPr>
          <a:xfrm>
            <a:off x="685800" y="2057401"/>
            <a:ext cx="6209644" cy="2074761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F9183543-CF19-4EA0-8854-9071767849C1}"/>
              </a:ext>
            </a:extLst>
          </p:cNvPr>
          <p:cNvSpPr/>
          <p:nvPr/>
        </p:nvSpPr>
        <p:spPr>
          <a:xfrm>
            <a:off x="3449256" y="2500132"/>
            <a:ext cx="601883" cy="6481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8667D3E-A37A-4CE3-9EC8-FCF1AAC9A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85"/>
          <a:stretch/>
        </p:blipFill>
        <p:spPr>
          <a:xfrm>
            <a:off x="685800" y="4128958"/>
            <a:ext cx="6209644" cy="2592464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240744A3-4ECA-4BE7-8598-370C5600E0B3}"/>
              </a:ext>
            </a:extLst>
          </p:cNvPr>
          <p:cNvSpPr txBox="1"/>
          <p:nvPr/>
        </p:nvSpPr>
        <p:spPr>
          <a:xfrm>
            <a:off x="7181040" y="4128958"/>
            <a:ext cx="413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wordPress tartalmának kicsomagolása az imént létrehozott mappánkba</a:t>
            </a:r>
          </a:p>
        </p:txBody>
      </p:sp>
    </p:spTree>
    <p:extLst>
      <p:ext uri="{BB962C8B-B14F-4D97-AF65-F5344CB8AC3E}">
        <p14:creationId xmlns:p14="http://schemas.microsoft.com/office/powerpoint/2010/main" val="228521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881EB9-8178-4D25-86D8-86A928A4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143449"/>
          </a:xfrm>
        </p:spPr>
        <p:txBody>
          <a:bodyPr/>
          <a:lstStyle/>
          <a:p>
            <a:r>
              <a:rPr lang="hu-HU" dirty="0"/>
              <a:t>WordPress beállítása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6FF2AD6-B680-4B74-BD50-74D8FEB3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2672355"/>
            <a:ext cx="1743075" cy="28575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8E767C8-550F-423E-95ED-814A9DB6FF76}"/>
              </a:ext>
            </a:extLst>
          </p:cNvPr>
          <p:cNvSpPr txBox="1"/>
          <p:nvPr/>
        </p:nvSpPr>
        <p:spPr>
          <a:xfrm>
            <a:off x="361245" y="1907822"/>
            <a:ext cx="459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böngésző címsorába írva megnyitjuk a weboldalt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A9B790-F553-45E2-9AD2-8E05E192D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1489" r="19309" b="12955"/>
          <a:stretch/>
        </p:blipFill>
        <p:spPr bwMode="auto">
          <a:xfrm>
            <a:off x="5180408" y="1907822"/>
            <a:ext cx="6325792" cy="495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3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B960315-9134-4789-9A43-16DFEF1D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9" y="666771"/>
            <a:ext cx="5700328" cy="373309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C6FFF6F-BB2D-4FA2-9A5D-CCFEDDB7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74" y="666771"/>
            <a:ext cx="5700329" cy="453103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039D608-8477-4DC5-BF85-06A4199AB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6" t="41160" r="2592" b="6382"/>
          <a:stretch/>
        </p:blipFill>
        <p:spPr>
          <a:xfrm>
            <a:off x="4787903" y="5197802"/>
            <a:ext cx="7213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8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4009E6-03E9-41F9-9A74-2910BBB6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8" y="762000"/>
            <a:ext cx="10591791" cy="1295400"/>
          </a:xfrm>
        </p:spPr>
        <p:txBody>
          <a:bodyPr/>
          <a:lstStyle/>
          <a:p>
            <a:r>
              <a:rPr lang="hu-HU" dirty="0"/>
              <a:t>Beállítás befejezése, kész oldal elérése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429E2B-0A5F-4778-AC7D-B7965078F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Felhasználó felállítása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D3094F-30BD-4D9D-A529-99943078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1800" dirty="0">
                <a:hlinkClick r:id="rId2" tooltip="http://127.0.0.1/loremipsum/wp-login.php"/>
              </a:rPr>
              <a:t>http://127.0.0.1/loremipsum/</a:t>
            </a:r>
            <a:r>
              <a:rPr lang="hu-HU" sz="1800" dirty="0"/>
              <a:t> - linken elérhetjük a kész oldalt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31B8531-9B65-46FF-A2D1-89DA427B73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924" y="3007714"/>
            <a:ext cx="4318960" cy="35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5AD49C0-DB78-4B85-8EC4-5321AA85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523" y="3039107"/>
            <a:ext cx="6195953" cy="35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B217A6-F9CF-49BD-B5A0-A30C9094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FAB33F-E1EA-40FF-9CFE-3E119906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33274"/>
            <a:ext cx="5497689" cy="950314"/>
          </a:xfrm>
        </p:spPr>
        <p:txBody>
          <a:bodyPr>
            <a:normAutofit fontScale="70000" lnSpcReduction="20000"/>
          </a:bodyPr>
          <a:lstStyle/>
          <a:p>
            <a:r>
              <a:rPr lang="hu-HU" dirty="0">
                <a:hlinkClick r:id="rId2" tooltip="http://127.0.0.1/loremipsum/wp-login.php"/>
              </a:rPr>
              <a:t>http://127.0.0.1/loremipsum/wp-login.php</a:t>
            </a:r>
            <a:r>
              <a:rPr lang="hu-HU" dirty="0"/>
              <a:t> – címen a felhasználónév – jelszó megadásával szerkeszthetjük a weboldalt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90F6847-CDDA-44C4-BEA2-3A9FDBA73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9652" y="2906360"/>
            <a:ext cx="2575948" cy="3086100"/>
          </a:xfrm>
          <a:prstGeom prst="rect">
            <a:avLst/>
          </a:prstGeo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85972F32-8C01-4522-9127-EC38F686F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4044" y="1987187"/>
            <a:ext cx="5252156" cy="823912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Itt lehet szerkeszteni az oldalt. </a:t>
            </a:r>
            <a:r>
              <a:rPr lang="hu-HU" dirty="0" err="1"/>
              <a:t>Wippeeee</a:t>
            </a:r>
            <a:r>
              <a:rPr lang="hu-HU" dirty="0"/>
              <a:t>!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A36DB043-70D3-4636-A944-86B79AED45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36445" y="2846247"/>
            <a:ext cx="7055556" cy="4011753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D1A80EC2-2E01-477A-B8D9-04FB5207EA81}"/>
              </a:ext>
            </a:extLst>
          </p:cNvPr>
          <p:cNvSpPr/>
          <p:nvPr/>
        </p:nvSpPr>
        <p:spPr>
          <a:xfrm>
            <a:off x="6008511" y="2846247"/>
            <a:ext cx="561622" cy="1791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78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58EC3E-8C6D-4C37-AE08-653856DE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 err="1"/>
              <a:t>Cms</a:t>
            </a:r>
            <a:r>
              <a:rPr lang="hu-HU" sz="5400" dirty="0"/>
              <a:t>-ek összehasonlítása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1486AF-432B-4C14-8B68-7FC707504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WordPress.org, WordPress.com, Joomla!, </a:t>
            </a:r>
            <a:r>
              <a:rPr lang="hu-HU" dirty="0" err="1"/>
              <a:t>Wix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153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58CE6F-2CE6-4B62-8F99-F8D2C300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WordPress.org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FC171D-517E-4161-83EB-18CD749A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Ezt használtuk mi is</a:t>
            </a:r>
          </a:p>
          <a:p>
            <a:r>
              <a:rPr lang="hu-HU" dirty="0"/>
              <a:t>Rugalmasság</a:t>
            </a:r>
          </a:p>
          <a:p>
            <a:r>
              <a:rPr lang="hu-HU" dirty="0"/>
              <a:t>Önálló </a:t>
            </a:r>
            <a:r>
              <a:rPr lang="hu-HU" dirty="0" err="1"/>
              <a:t>hosting</a:t>
            </a:r>
            <a:endParaRPr lang="hu-HU" dirty="0"/>
          </a:p>
          <a:p>
            <a:r>
              <a:rPr lang="hu-HU" dirty="0"/>
              <a:t>Teljes ellenőrzés</a:t>
            </a:r>
          </a:p>
          <a:p>
            <a:r>
              <a:rPr lang="hu-HU" dirty="0"/>
              <a:t>Technikai ismeretek</a:t>
            </a:r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875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47D1A7-6372-423A-94D6-C691951D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wordPress.com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356EB0-00E6-4495-B1C2-994304AD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Kezdőknek</a:t>
            </a:r>
          </a:p>
          <a:p>
            <a:r>
              <a:rPr lang="hu-HU" dirty="0"/>
              <a:t>Saját </a:t>
            </a:r>
            <a:r>
              <a:rPr lang="hu-HU" dirty="0" err="1"/>
              <a:t>hosting</a:t>
            </a:r>
            <a:r>
              <a:rPr lang="hu-HU" dirty="0"/>
              <a:t> nélkül</a:t>
            </a:r>
          </a:p>
          <a:p>
            <a:r>
              <a:rPr lang="hu-HU" dirty="0"/>
              <a:t>Fizetős lehetőségek</a:t>
            </a:r>
          </a:p>
        </p:txBody>
      </p:sp>
    </p:spTree>
    <p:extLst>
      <p:ext uri="{BB962C8B-B14F-4D97-AF65-F5344CB8AC3E}">
        <p14:creationId xmlns:p14="http://schemas.microsoft.com/office/powerpoint/2010/main" val="353740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069E46-D940-476B-9410-ED9B95F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Joomla!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7C979-2976-4F67-AD32-6ECE5224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Közepes nehézségű</a:t>
            </a:r>
          </a:p>
          <a:p>
            <a:r>
              <a:rPr lang="hu-HU" dirty="0"/>
              <a:t>Rugalmasság</a:t>
            </a:r>
          </a:p>
          <a:p>
            <a:r>
              <a:rPr lang="hu-HU" dirty="0"/>
              <a:t>Közösség</a:t>
            </a:r>
          </a:p>
        </p:txBody>
      </p:sp>
    </p:spTree>
    <p:extLst>
      <p:ext uri="{BB962C8B-B14F-4D97-AF65-F5344CB8AC3E}">
        <p14:creationId xmlns:p14="http://schemas.microsoft.com/office/powerpoint/2010/main" val="1397187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E19B0E-5AFF-4ACE-8D62-6CA4C92F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wix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9D58D-30D6-44B0-A947-F12D8E1D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Felhasználóbarát</a:t>
            </a:r>
          </a:p>
          <a:p>
            <a:r>
              <a:rPr lang="hu-HU" dirty="0"/>
              <a:t>Design és sablonok</a:t>
            </a:r>
          </a:p>
          <a:p>
            <a:r>
              <a:rPr lang="hu-HU" dirty="0"/>
              <a:t>Korlátozások</a:t>
            </a:r>
          </a:p>
          <a:p>
            <a:r>
              <a:rPr lang="hu-HU" dirty="0"/>
              <a:t>Alkalmas</a:t>
            </a:r>
          </a:p>
        </p:txBody>
      </p:sp>
    </p:spTree>
    <p:extLst>
      <p:ext uri="{BB962C8B-B14F-4D97-AF65-F5344CB8AC3E}">
        <p14:creationId xmlns:p14="http://schemas.microsoft.com/office/powerpoint/2010/main" val="66472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4E5D6D-0CC9-4639-BCA8-28CFC567D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Környezet megteremtése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4AA5D9-9ED3-4346-A291-44783897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Választott CMS </a:t>
            </a:r>
            <a:r>
              <a:rPr lang="hu-HU" dirty="0" err="1"/>
              <a:t>host-olása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187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A0DE7B-9544-484B-A48C-B473BA40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533352-675D-483B-8568-ABA90512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20849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10 Best Content Management Software (CMS) Systems Of 2024 – Forbes Advisor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Tünde </a:t>
            </a:r>
            <a:r>
              <a:rPr lang="hu-HU" dirty="0" err="1"/>
              <a:t>schreenshot-jai</a:t>
            </a:r>
            <a:r>
              <a:rPr lang="hu-HU" dirty="0"/>
              <a:t>; 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 tooltip="https://elementor.com/academy/install-wordpress-xampp/"/>
              </a:rPr>
              <a:t>https://elementor.com/academy/install-wordpress-xampp/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 tooltip="https://dev.to/jovialcore/solvedunable-to-write-to-wp-configphp-file-on-linux-ubuntu-1noa"/>
              </a:rPr>
              <a:t>https://dev.to/jovialcore/solvedunable-to-write-to-wp-configphp-file-on-linux-ubuntu-1noa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CMS szolgáltatások bemutatása (wordpress.com)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091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C9C8D-F56B-4200-8AD3-9A23A549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67" y="5065264"/>
            <a:ext cx="10822034" cy="819355"/>
          </a:xfrm>
        </p:spPr>
        <p:txBody>
          <a:bodyPr/>
          <a:lstStyle/>
          <a:p>
            <a:r>
              <a:rPr lang="hu-HU" dirty="0"/>
              <a:t>Iso file letöltése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E3D118E-DE68-4075-A9C2-68D20742C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75" b="6667"/>
          <a:stretch/>
        </p:blipFill>
        <p:spPr>
          <a:xfrm>
            <a:off x="685801" y="1574222"/>
            <a:ext cx="10820400" cy="34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274429-7E47-465B-9F86-9A31662D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500" dirty="0"/>
              <a:t>Virtuális gép létrehozása-beállítása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1CC48-0E6E-4F6B-806C-254BD0AE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41064"/>
          </a:xfrm>
        </p:spPr>
        <p:txBody>
          <a:bodyPr/>
          <a:lstStyle/>
          <a:p>
            <a:r>
              <a:rPr lang="hu-HU" dirty="0"/>
              <a:t>Gép létrehozása </a:t>
            </a:r>
            <a:r>
              <a:rPr lang="hu-HU" dirty="0" err="1"/>
              <a:t>virtualBox</a:t>
            </a:r>
            <a:r>
              <a:rPr lang="hu-HU" dirty="0"/>
              <a:t>-ban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F646485-D5C7-47B2-BB94-D9C32497F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72785"/>
            <a:ext cx="69056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CE27B89-E8AF-4E3F-A6AF-C83D880D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84" y="1402920"/>
            <a:ext cx="5079991" cy="82391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Memória – processzor méret kiszabása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17E0EB9-B5A1-44F6-B80C-6FBF07EA4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402920"/>
            <a:ext cx="5105400" cy="82391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Tárhely mennyiségének megadása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F733AE-61EC-4E7D-9FAE-9527DEAF749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10943"/>
            <a:ext cx="5311775" cy="28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8B800F-2B61-49CD-9EED-F23A7BF740E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01047"/>
            <a:ext cx="5334000" cy="286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0578181-2E93-4878-8CB6-A2A7859F2004}"/>
              </a:ext>
            </a:extLst>
          </p:cNvPr>
          <p:cNvSpPr txBox="1"/>
          <p:nvPr/>
        </p:nvSpPr>
        <p:spPr>
          <a:xfrm>
            <a:off x="685800" y="6096000"/>
            <a:ext cx="902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Ezt követően az </a:t>
            </a:r>
            <a:r>
              <a:rPr lang="hu-HU" dirty="0" err="1"/>
              <a:t>Ubuntu</a:t>
            </a:r>
            <a:r>
              <a:rPr lang="hu-HU" dirty="0"/>
              <a:t> telepítése alap beállításokkal, könnyen memorizálható jelszóval</a:t>
            </a:r>
          </a:p>
        </p:txBody>
      </p:sp>
    </p:spTree>
    <p:extLst>
      <p:ext uri="{BB962C8B-B14F-4D97-AF65-F5344CB8AC3E}">
        <p14:creationId xmlns:p14="http://schemas.microsoft.com/office/powerpoint/2010/main" val="388829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26F59-2335-45B5-BA4E-32F0CFA1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r>
              <a:rPr lang="hu-HU" dirty="0"/>
              <a:t> server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0FAAC1-E25B-4CF1-A121-0525EFE4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3763"/>
            <a:ext cx="10820400" cy="38727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Xampp</a:t>
            </a:r>
            <a:r>
              <a:rPr lang="hu-HU" dirty="0"/>
              <a:t> nevű programot használjuk, innen töltjük le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ACCC71-B59E-4676-85D3-78AE1D9C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51038"/>
            <a:ext cx="5898777" cy="4454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438D2C39-D6D0-4F01-81D2-24A1E5980992}"/>
              </a:ext>
            </a:extLst>
          </p:cNvPr>
          <p:cNvSpPr/>
          <p:nvPr/>
        </p:nvSpPr>
        <p:spPr>
          <a:xfrm>
            <a:off x="1761067" y="5136444"/>
            <a:ext cx="4560711" cy="5305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6FA4D83-94B5-425E-84B4-3984B48A89DC}"/>
              </a:ext>
            </a:extLst>
          </p:cNvPr>
          <p:cNvCxnSpPr>
            <a:cxnSpLocks/>
          </p:cNvCxnSpPr>
          <p:nvPr/>
        </p:nvCxnSpPr>
        <p:spPr>
          <a:xfrm flipH="1">
            <a:off x="4617157" y="2167467"/>
            <a:ext cx="1967420" cy="4967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14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9CFDD-E59F-4247-9E21-5218981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95486"/>
          </a:xfrm>
        </p:spPr>
        <p:txBody>
          <a:bodyPr/>
          <a:lstStyle/>
          <a:p>
            <a:r>
              <a:rPr lang="hu-HU" dirty="0"/>
              <a:t>Program telepítése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3977810-7BF9-41EB-9B03-D6830B37CC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108" y="2194559"/>
            <a:ext cx="4663092" cy="402431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4D71A62-3CAF-4E1B-8FCF-3BF4DEB092F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71" y="2194559"/>
            <a:ext cx="5579629" cy="36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83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6B3E9-6E9E-4703-80E7-9DA7744C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létrehozása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5D4519-F18C-43B5-863E-807A4F5C3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52"/>
          <a:stretch/>
        </p:blipFill>
        <p:spPr>
          <a:xfrm>
            <a:off x="416277" y="2057401"/>
            <a:ext cx="4653434" cy="4486275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CDAA8272-470C-44E3-A41A-91650821110A}"/>
              </a:ext>
            </a:extLst>
          </p:cNvPr>
          <p:cNvSpPr/>
          <p:nvPr/>
        </p:nvSpPr>
        <p:spPr>
          <a:xfrm>
            <a:off x="2231340" y="6093627"/>
            <a:ext cx="812800" cy="31608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FF6BDC-46F6-4CE4-B153-BCF76134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53" b="73782"/>
          <a:stretch/>
        </p:blipFill>
        <p:spPr>
          <a:xfrm>
            <a:off x="5818221" y="2057401"/>
            <a:ext cx="5640490" cy="129302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11D0D25-5D94-4084-BEBE-47A69C947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18221" y="4041070"/>
            <a:ext cx="5640489" cy="25026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48645BF-BB22-4BA7-B4AB-BCD854172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680" y="2581154"/>
            <a:ext cx="890093" cy="468081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0C8414DB-E5E0-4CC6-B8A4-D82DD594EE2B}"/>
              </a:ext>
            </a:extLst>
          </p:cNvPr>
          <p:cNvSpPr/>
          <p:nvPr/>
        </p:nvSpPr>
        <p:spPr>
          <a:xfrm>
            <a:off x="7394222" y="5407378"/>
            <a:ext cx="4111978" cy="8353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697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30733C-4D31-4A60-B52E-13157C0E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Wordpress</a:t>
            </a:r>
            <a:r>
              <a:rPr lang="hu-HU" dirty="0"/>
              <a:t> letöltése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92B0B-207A-474C-BF0B-A08FE84BE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"/>
          <a:stretch/>
        </p:blipFill>
        <p:spPr bwMode="auto">
          <a:xfrm>
            <a:off x="567159" y="1792852"/>
            <a:ext cx="4456254" cy="487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76445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575AEBA7CA13D4590D609649B376D60" ma:contentTypeVersion="4" ma:contentTypeDescription="Új dokumentum létrehozása." ma:contentTypeScope="" ma:versionID="5d1d78e7dcb4dc9a6e164e56971e847c">
  <xsd:schema xmlns:xsd="http://www.w3.org/2001/XMLSchema" xmlns:xs="http://www.w3.org/2001/XMLSchema" xmlns:p="http://schemas.microsoft.com/office/2006/metadata/properties" xmlns:ns2="a977246a-1597-4e89-b29c-e5645d270a7f" targetNamespace="http://schemas.microsoft.com/office/2006/metadata/properties" ma:root="true" ma:fieldsID="3299542d60b54e856daf686715522336" ns2:_="">
    <xsd:import namespace="a977246a-1597-4e89-b29c-e5645d270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7246a-1597-4e89-b29c-e5645d270a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E4B988-0372-4DA1-A738-A8C71257A779}"/>
</file>

<file path=customXml/itemProps2.xml><?xml version="1.0" encoding="utf-8"?>
<ds:datastoreItem xmlns:ds="http://schemas.openxmlformats.org/officeDocument/2006/customXml" ds:itemID="{6C1525C5-61F9-45AD-9378-420ACBA28C29}"/>
</file>

<file path=customXml/itemProps3.xml><?xml version="1.0" encoding="utf-8"?>
<ds:datastoreItem xmlns:ds="http://schemas.openxmlformats.org/officeDocument/2006/customXml" ds:itemID="{2108BD38-7C60-4974-B22A-26C67BB0918A}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198</TotalTime>
  <Words>437</Words>
  <Application>Microsoft Office PowerPoint</Application>
  <PresentationFormat>Szélesvásznú</PresentationFormat>
  <Paragraphs>73</Paragraphs>
  <Slides>20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Kondenzcsík</vt:lpstr>
      <vt:lpstr>CMS és virtuális-gépek</vt:lpstr>
      <vt:lpstr>Környezet megteremtése</vt:lpstr>
      <vt:lpstr>Iso file letöltése</vt:lpstr>
      <vt:lpstr>Virtuális gép létrehozása-beállítása</vt:lpstr>
      <vt:lpstr>PowerPoint-bemutató</vt:lpstr>
      <vt:lpstr>Apache server </vt:lpstr>
      <vt:lpstr>Program telepítése</vt:lpstr>
      <vt:lpstr>Adatbázis létrehozása</vt:lpstr>
      <vt:lpstr>Wordpress letöltése</vt:lpstr>
      <vt:lpstr>Wordpress bemásolása a weboldal mappájába</vt:lpstr>
      <vt:lpstr>WordPress beállítása</vt:lpstr>
      <vt:lpstr>PowerPoint-bemutató</vt:lpstr>
      <vt:lpstr>Beállítás befejezése, kész oldal elérése</vt:lpstr>
      <vt:lpstr>Weboldal szerkesztése</vt:lpstr>
      <vt:lpstr>Cms-ek összehasonlítása</vt:lpstr>
      <vt:lpstr>WordPress.org</vt:lpstr>
      <vt:lpstr>wordPress.com</vt:lpstr>
      <vt:lpstr>Joomla!</vt:lpstr>
      <vt:lpstr>wix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</dc:title>
  <dc:creator>3116TAN-11</dc:creator>
  <cp:lastModifiedBy>3116TAN-11</cp:lastModifiedBy>
  <cp:revision>23</cp:revision>
  <dcterms:created xsi:type="dcterms:W3CDTF">2024-01-23T07:51:54Z</dcterms:created>
  <dcterms:modified xsi:type="dcterms:W3CDTF">2024-01-23T11:10:21Z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0x0101001575AEBA7CA13D4590D609649B376D60</vt:lpwstr>
  </property>
</Properties>
</file>