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66" r:id="rId7"/>
    <p:sldId id="257" r:id="rId8"/>
    <p:sldId id="258" r:id="rId9"/>
    <p:sldId id="260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6A81F85-6186-446A-965C-D386394253B5}">
          <p14:sldIdLst>
            <p14:sldId id="256"/>
          </p14:sldIdLst>
        </p14:section>
        <p14:section name="Ergonomikus" id="{907D5DF9-0E61-43F9-80B7-E352A0E3DC0D}">
          <p14:sldIdLst>
            <p14:sldId id="259"/>
          </p14:sldIdLst>
        </p14:section>
        <p14:section name="Felhasználói élmény" id="{15510516-46D3-42A7-B92C-1F4DDAA0397B}">
          <p14:sldIdLst>
            <p14:sldId id="266"/>
          </p14:sldIdLst>
        </p14:section>
        <p14:section name="WEBDESIGN" id="{E955DB13-4F1B-4D62-A28D-3D03FDE0E5E6}">
          <p14:sldIdLst>
            <p14:sldId id="257"/>
            <p14:sldId id="258"/>
            <p14:sldId id="260"/>
          </p14:sldIdLst>
        </p14:section>
        <p14:section name="Felhasználóbarátság" id="{43CA6F94-A039-4C5F-9CE2-E8D687CB3C04}">
          <p14:sldIdLst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2DD90-06C5-46A9-8B3D-F401922A45DD}" v="26" dt="2023-12-06T21:19:49.780"/>
    <p1510:client id="{A52F4818-3234-411C-AD91-75264EB94482}" v="4" dt="2023-12-07T10:50:31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4A7E8-561C-4AD6-9350-EABAC09784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7C5423-9A12-4353-A517-313E338BEA80}">
      <dgm:prSet/>
      <dgm:spPr/>
      <dgm:t>
        <a:bodyPr/>
        <a:lstStyle/>
        <a:p>
          <a:r>
            <a:rPr lang="en-US"/>
            <a:t>Fogalma</a:t>
          </a:r>
        </a:p>
      </dgm:t>
    </dgm:pt>
    <dgm:pt modelId="{9EB75368-F7AD-4B3A-B344-46E2F1C1318F}" type="parTrans" cxnId="{636D65B0-C0EF-4E22-BBD2-10D2EA916531}">
      <dgm:prSet/>
      <dgm:spPr/>
      <dgm:t>
        <a:bodyPr/>
        <a:lstStyle/>
        <a:p>
          <a:endParaRPr lang="en-US"/>
        </a:p>
      </dgm:t>
    </dgm:pt>
    <dgm:pt modelId="{EFD0FAB3-A03D-4A50-A040-4A473DB1FC74}" type="sibTrans" cxnId="{636D65B0-C0EF-4E22-BBD2-10D2EA916531}">
      <dgm:prSet/>
      <dgm:spPr/>
      <dgm:t>
        <a:bodyPr/>
        <a:lstStyle/>
        <a:p>
          <a:endParaRPr lang="en-US"/>
        </a:p>
      </dgm:t>
    </dgm:pt>
    <dgm:pt modelId="{4BC0FBCB-EA1B-48E0-8323-E435715AD97F}">
      <dgm:prSet/>
      <dgm:spPr/>
      <dgm:t>
        <a:bodyPr/>
        <a:lstStyle/>
        <a:p>
          <a:r>
            <a:rPr lang="en-US"/>
            <a:t>Alapelvei:</a:t>
          </a:r>
        </a:p>
      </dgm:t>
    </dgm:pt>
    <dgm:pt modelId="{3BB43908-95CD-4504-9FA9-C80304B283EE}" type="parTrans" cxnId="{1C4B0F50-5834-4E91-A55D-AF998E3D9652}">
      <dgm:prSet/>
      <dgm:spPr/>
      <dgm:t>
        <a:bodyPr/>
        <a:lstStyle/>
        <a:p>
          <a:endParaRPr lang="en-US"/>
        </a:p>
      </dgm:t>
    </dgm:pt>
    <dgm:pt modelId="{5F75A647-ED0C-4177-964E-8D641AB8EA21}" type="sibTrans" cxnId="{1C4B0F50-5834-4E91-A55D-AF998E3D9652}">
      <dgm:prSet/>
      <dgm:spPr/>
      <dgm:t>
        <a:bodyPr/>
        <a:lstStyle/>
        <a:p>
          <a:endParaRPr lang="en-US"/>
        </a:p>
      </dgm:t>
    </dgm:pt>
    <dgm:pt modelId="{0717E9EA-9EF6-472F-B062-DC96D2CDF5E2}">
      <dgm:prSet/>
      <dgm:spPr/>
      <dgm:t>
        <a:bodyPr/>
        <a:lstStyle/>
        <a:p>
          <a:r>
            <a:rPr lang="hu-HU"/>
            <a:t>Felhasználóbarát navigáció</a:t>
          </a:r>
          <a:endParaRPr lang="en-US"/>
        </a:p>
      </dgm:t>
    </dgm:pt>
    <dgm:pt modelId="{DCEE33F7-A7F7-4B5E-831A-1022FEB0B458}" type="parTrans" cxnId="{5846B37F-518E-4976-9EEA-FF751612EAA6}">
      <dgm:prSet/>
      <dgm:spPr/>
      <dgm:t>
        <a:bodyPr/>
        <a:lstStyle/>
        <a:p>
          <a:endParaRPr lang="en-US"/>
        </a:p>
      </dgm:t>
    </dgm:pt>
    <dgm:pt modelId="{419F97DF-93DD-4C07-A389-8358E3FD2A6B}" type="sibTrans" cxnId="{5846B37F-518E-4976-9EEA-FF751612EAA6}">
      <dgm:prSet/>
      <dgm:spPr/>
      <dgm:t>
        <a:bodyPr/>
        <a:lstStyle/>
        <a:p>
          <a:endParaRPr lang="en-US"/>
        </a:p>
      </dgm:t>
    </dgm:pt>
    <dgm:pt modelId="{44CA3DD3-5F91-4AD3-BAAB-FBF4663B2FA0}">
      <dgm:prSet/>
      <dgm:spPr/>
      <dgm:t>
        <a:bodyPr/>
        <a:lstStyle/>
        <a:p>
          <a:r>
            <a:rPr lang="hu-HU"/>
            <a:t>Érzékeny tervezés</a:t>
          </a:r>
          <a:endParaRPr lang="en-US"/>
        </a:p>
      </dgm:t>
    </dgm:pt>
    <dgm:pt modelId="{BAC6878F-BEC4-437E-82FF-E9270A2788EE}" type="parTrans" cxnId="{B143A04E-7B49-41D5-9C8D-CC3B808FBDB8}">
      <dgm:prSet/>
      <dgm:spPr/>
      <dgm:t>
        <a:bodyPr/>
        <a:lstStyle/>
        <a:p>
          <a:endParaRPr lang="en-US"/>
        </a:p>
      </dgm:t>
    </dgm:pt>
    <dgm:pt modelId="{D49BA707-F2D4-44AD-927C-26C35C4299AD}" type="sibTrans" cxnId="{B143A04E-7B49-41D5-9C8D-CC3B808FBDB8}">
      <dgm:prSet/>
      <dgm:spPr/>
      <dgm:t>
        <a:bodyPr/>
        <a:lstStyle/>
        <a:p>
          <a:endParaRPr lang="en-US"/>
        </a:p>
      </dgm:t>
    </dgm:pt>
    <dgm:pt modelId="{6556C49B-1DFE-4F0B-BAAF-97EAA5B67E81}">
      <dgm:prSet/>
      <dgm:spPr/>
      <dgm:t>
        <a:bodyPr/>
        <a:lstStyle/>
        <a:p>
          <a:r>
            <a:rPr lang="hu-HU"/>
            <a:t>Olvasható és hozzáférhető tartalom</a:t>
          </a:r>
          <a:endParaRPr lang="en-US"/>
        </a:p>
      </dgm:t>
    </dgm:pt>
    <dgm:pt modelId="{20E565EE-7EE7-417A-8619-BFEB28DDB767}" type="parTrans" cxnId="{0E573D8D-83E9-4C6D-9127-4274C297328B}">
      <dgm:prSet/>
      <dgm:spPr/>
      <dgm:t>
        <a:bodyPr/>
        <a:lstStyle/>
        <a:p>
          <a:endParaRPr lang="en-US"/>
        </a:p>
      </dgm:t>
    </dgm:pt>
    <dgm:pt modelId="{6F48A106-A955-4D36-BD93-1D4A33CC7770}" type="sibTrans" cxnId="{0E573D8D-83E9-4C6D-9127-4274C297328B}">
      <dgm:prSet/>
      <dgm:spPr/>
      <dgm:t>
        <a:bodyPr/>
        <a:lstStyle/>
        <a:p>
          <a:endParaRPr lang="en-US"/>
        </a:p>
      </dgm:t>
    </dgm:pt>
    <dgm:pt modelId="{2CF88E3B-DEE2-4927-B94E-46E63D2E03E7}">
      <dgm:prSet/>
      <dgm:spPr/>
      <dgm:t>
        <a:bodyPr/>
        <a:lstStyle/>
        <a:p>
          <a:r>
            <a:rPr lang="hu-HU"/>
            <a:t>Hatékony interakciók</a:t>
          </a:r>
          <a:endParaRPr lang="en-US"/>
        </a:p>
      </dgm:t>
    </dgm:pt>
    <dgm:pt modelId="{09C860CA-724F-42D6-92EC-ACC61C8E58F2}" type="parTrans" cxnId="{0C951347-3BE3-4935-80CA-DF4C011FC406}">
      <dgm:prSet/>
      <dgm:spPr/>
      <dgm:t>
        <a:bodyPr/>
        <a:lstStyle/>
        <a:p>
          <a:endParaRPr lang="en-US"/>
        </a:p>
      </dgm:t>
    </dgm:pt>
    <dgm:pt modelId="{93E84690-D26D-42E7-83ED-113C05E59892}" type="sibTrans" cxnId="{0C951347-3BE3-4935-80CA-DF4C011FC406}">
      <dgm:prSet/>
      <dgm:spPr/>
      <dgm:t>
        <a:bodyPr/>
        <a:lstStyle/>
        <a:p>
          <a:endParaRPr lang="en-US"/>
        </a:p>
      </dgm:t>
    </dgm:pt>
    <dgm:pt modelId="{BB7C9A6F-3B71-428E-A70A-EAC98C187ED6}">
      <dgm:prSet/>
      <dgm:spPr/>
      <dgm:t>
        <a:bodyPr/>
        <a:lstStyle/>
        <a:p>
          <a:r>
            <a:rPr lang="hu-HU"/>
            <a:t>Teljesítményoptimalizálás</a:t>
          </a:r>
          <a:endParaRPr lang="en-US"/>
        </a:p>
      </dgm:t>
    </dgm:pt>
    <dgm:pt modelId="{EA9413D8-49BB-4A09-8DD0-4C266F433BDF}" type="parTrans" cxnId="{C942208C-44EC-40DE-9C4B-95F914A069CD}">
      <dgm:prSet/>
      <dgm:spPr/>
      <dgm:t>
        <a:bodyPr/>
        <a:lstStyle/>
        <a:p>
          <a:endParaRPr lang="en-US"/>
        </a:p>
      </dgm:t>
    </dgm:pt>
    <dgm:pt modelId="{C4F07AB4-0226-4146-BA18-EE16528EC8BB}" type="sibTrans" cxnId="{C942208C-44EC-40DE-9C4B-95F914A069CD}">
      <dgm:prSet/>
      <dgm:spPr/>
      <dgm:t>
        <a:bodyPr/>
        <a:lstStyle/>
        <a:p>
          <a:endParaRPr lang="en-US"/>
        </a:p>
      </dgm:t>
    </dgm:pt>
    <dgm:pt modelId="{FD417772-0F5A-4763-9D74-25C9D7E2B481}">
      <dgm:prSet/>
      <dgm:spPr/>
      <dgm:t>
        <a:bodyPr/>
        <a:lstStyle/>
        <a:p>
          <a:r>
            <a:rPr lang="hu-HU"/>
            <a:t>Visszajelzési mechanizmusok</a:t>
          </a:r>
          <a:endParaRPr lang="en-US"/>
        </a:p>
      </dgm:t>
    </dgm:pt>
    <dgm:pt modelId="{8F77BB4F-88E0-4099-9ACD-54168C3D5661}" type="parTrans" cxnId="{56B9B7F8-9532-48F2-8004-4A296B638D8F}">
      <dgm:prSet/>
      <dgm:spPr/>
      <dgm:t>
        <a:bodyPr/>
        <a:lstStyle/>
        <a:p>
          <a:endParaRPr lang="en-US"/>
        </a:p>
      </dgm:t>
    </dgm:pt>
    <dgm:pt modelId="{7B80CF96-856D-4D49-A7BA-EB3CF3A030DE}" type="sibTrans" cxnId="{56B9B7F8-9532-48F2-8004-4A296B638D8F}">
      <dgm:prSet/>
      <dgm:spPr/>
      <dgm:t>
        <a:bodyPr/>
        <a:lstStyle/>
        <a:p>
          <a:endParaRPr lang="en-US"/>
        </a:p>
      </dgm:t>
    </dgm:pt>
    <dgm:pt modelId="{5B485BDB-D3E2-4A0F-9612-782D2D0091BD}">
      <dgm:prSet/>
      <dgm:spPr/>
      <dgm:t>
        <a:bodyPr/>
        <a:lstStyle/>
        <a:p>
          <a:r>
            <a:rPr lang="hu-HU"/>
            <a:t>Több böngésző kompatibilitása</a:t>
          </a:r>
          <a:endParaRPr lang="en-US"/>
        </a:p>
      </dgm:t>
    </dgm:pt>
    <dgm:pt modelId="{8152164B-6288-4ADC-AEAE-6BA3B5D28813}" type="parTrans" cxnId="{68AD523A-25C3-4720-8D0F-7B81CED2124F}">
      <dgm:prSet/>
      <dgm:spPr/>
      <dgm:t>
        <a:bodyPr/>
        <a:lstStyle/>
        <a:p>
          <a:endParaRPr lang="en-US"/>
        </a:p>
      </dgm:t>
    </dgm:pt>
    <dgm:pt modelId="{FD955801-9EDB-43B9-8430-3DBE0FFE7E0C}" type="sibTrans" cxnId="{68AD523A-25C3-4720-8D0F-7B81CED2124F}">
      <dgm:prSet/>
      <dgm:spPr/>
      <dgm:t>
        <a:bodyPr/>
        <a:lstStyle/>
        <a:p>
          <a:endParaRPr lang="en-US"/>
        </a:p>
      </dgm:t>
    </dgm:pt>
    <dgm:pt modelId="{B7795368-1E39-4C4E-9F3E-55FC7B8B8E4B}" type="pres">
      <dgm:prSet presAssocID="{3BE4A7E8-561C-4AD6-9350-EABAC0978410}" presName="linear" presStyleCnt="0">
        <dgm:presLayoutVars>
          <dgm:dir/>
          <dgm:animLvl val="lvl"/>
          <dgm:resizeHandles val="exact"/>
        </dgm:presLayoutVars>
      </dgm:prSet>
      <dgm:spPr/>
    </dgm:pt>
    <dgm:pt modelId="{9A83BBB6-49A1-4060-A8E9-434F56DBC858}" type="pres">
      <dgm:prSet presAssocID="{5E7C5423-9A12-4353-A517-313E338BEA80}" presName="parentLin" presStyleCnt="0"/>
      <dgm:spPr/>
    </dgm:pt>
    <dgm:pt modelId="{B0B69BCA-4D37-49C3-8C27-B14E093E32F9}" type="pres">
      <dgm:prSet presAssocID="{5E7C5423-9A12-4353-A517-313E338BEA80}" presName="parentLeftMargin" presStyleLbl="node1" presStyleIdx="0" presStyleCnt="2"/>
      <dgm:spPr/>
    </dgm:pt>
    <dgm:pt modelId="{6D7B857A-E7C4-45BB-8DE4-84CED66DC90C}" type="pres">
      <dgm:prSet presAssocID="{5E7C5423-9A12-4353-A517-313E338BEA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6F0CFB-50BB-4E26-9E4C-AA34699249AA}" type="pres">
      <dgm:prSet presAssocID="{5E7C5423-9A12-4353-A517-313E338BEA80}" presName="negativeSpace" presStyleCnt="0"/>
      <dgm:spPr/>
    </dgm:pt>
    <dgm:pt modelId="{A8D34423-3A4C-4216-B4C8-7A4D0E43973F}" type="pres">
      <dgm:prSet presAssocID="{5E7C5423-9A12-4353-A517-313E338BEA80}" presName="childText" presStyleLbl="conFgAcc1" presStyleIdx="0" presStyleCnt="2">
        <dgm:presLayoutVars>
          <dgm:bulletEnabled val="1"/>
        </dgm:presLayoutVars>
      </dgm:prSet>
      <dgm:spPr/>
    </dgm:pt>
    <dgm:pt modelId="{32F16523-443F-427D-A666-5CB6AAFE9E1A}" type="pres">
      <dgm:prSet presAssocID="{EFD0FAB3-A03D-4A50-A040-4A473DB1FC74}" presName="spaceBetweenRectangles" presStyleCnt="0"/>
      <dgm:spPr/>
    </dgm:pt>
    <dgm:pt modelId="{3CF67259-D6F8-49AC-A498-46280DA5BAF5}" type="pres">
      <dgm:prSet presAssocID="{4BC0FBCB-EA1B-48E0-8323-E435715AD97F}" presName="parentLin" presStyleCnt="0"/>
      <dgm:spPr/>
    </dgm:pt>
    <dgm:pt modelId="{D1B99E75-5FB9-4293-8251-EEC07D2DF2A2}" type="pres">
      <dgm:prSet presAssocID="{4BC0FBCB-EA1B-48E0-8323-E435715AD97F}" presName="parentLeftMargin" presStyleLbl="node1" presStyleIdx="0" presStyleCnt="2"/>
      <dgm:spPr/>
    </dgm:pt>
    <dgm:pt modelId="{22C9C2D1-14F4-4C86-8E4A-36911FEF3251}" type="pres">
      <dgm:prSet presAssocID="{4BC0FBCB-EA1B-48E0-8323-E435715AD9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F5892F-6BB2-4617-A03B-CC4486D09262}" type="pres">
      <dgm:prSet presAssocID="{4BC0FBCB-EA1B-48E0-8323-E435715AD97F}" presName="negativeSpace" presStyleCnt="0"/>
      <dgm:spPr/>
    </dgm:pt>
    <dgm:pt modelId="{D1FAC67A-6BC9-49C9-A2AA-BAD8165D2B1C}" type="pres">
      <dgm:prSet presAssocID="{4BC0FBCB-EA1B-48E0-8323-E435715AD9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831900-17F4-46E3-B6AF-8040CF734A9C}" type="presOf" srcId="{6556C49B-1DFE-4F0B-BAAF-97EAA5B67E81}" destId="{D1FAC67A-6BC9-49C9-A2AA-BAD8165D2B1C}" srcOrd="0" destOrd="2" presId="urn:microsoft.com/office/officeart/2005/8/layout/list1"/>
    <dgm:cxn modelId="{39FCA711-4867-4EA3-B131-3FE193A9B6CE}" type="presOf" srcId="{5B485BDB-D3E2-4A0F-9612-782D2D0091BD}" destId="{D1FAC67A-6BC9-49C9-A2AA-BAD8165D2B1C}" srcOrd="0" destOrd="6" presId="urn:microsoft.com/office/officeart/2005/8/layout/list1"/>
    <dgm:cxn modelId="{4B2D5429-2A26-4470-9533-F17C3A3D5E2F}" type="presOf" srcId="{BB7C9A6F-3B71-428E-A70A-EAC98C187ED6}" destId="{D1FAC67A-6BC9-49C9-A2AA-BAD8165D2B1C}" srcOrd="0" destOrd="4" presId="urn:microsoft.com/office/officeart/2005/8/layout/list1"/>
    <dgm:cxn modelId="{68AD523A-25C3-4720-8D0F-7B81CED2124F}" srcId="{4BC0FBCB-EA1B-48E0-8323-E435715AD97F}" destId="{5B485BDB-D3E2-4A0F-9612-782D2D0091BD}" srcOrd="6" destOrd="0" parTransId="{8152164B-6288-4ADC-AEAE-6BA3B5D28813}" sibTransId="{FD955801-9EDB-43B9-8430-3DBE0FFE7E0C}"/>
    <dgm:cxn modelId="{0C951347-3BE3-4935-80CA-DF4C011FC406}" srcId="{4BC0FBCB-EA1B-48E0-8323-E435715AD97F}" destId="{2CF88E3B-DEE2-4927-B94E-46E63D2E03E7}" srcOrd="3" destOrd="0" parTransId="{09C860CA-724F-42D6-92EC-ACC61C8E58F2}" sibTransId="{93E84690-D26D-42E7-83ED-113C05E59892}"/>
    <dgm:cxn modelId="{8FA2B249-D32A-4A7B-A435-8E103B8A1F5B}" type="presOf" srcId="{3BE4A7E8-561C-4AD6-9350-EABAC0978410}" destId="{B7795368-1E39-4C4E-9F3E-55FC7B8B8E4B}" srcOrd="0" destOrd="0" presId="urn:microsoft.com/office/officeart/2005/8/layout/list1"/>
    <dgm:cxn modelId="{07F3784B-BD47-4F33-8E37-AC9F6419B224}" type="presOf" srcId="{4BC0FBCB-EA1B-48E0-8323-E435715AD97F}" destId="{22C9C2D1-14F4-4C86-8E4A-36911FEF3251}" srcOrd="1" destOrd="0" presId="urn:microsoft.com/office/officeart/2005/8/layout/list1"/>
    <dgm:cxn modelId="{B143A04E-7B49-41D5-9C8D-CC3B808FBDB8}" srcId="{4BC0FBCB-EA1B-48E0-8323-E435715AD97F}" destId="{44CA3DD3-5F91-4AD3-BAAB-FBF4663B2FA0}" srcOrd="1" destOrd="0" parTransId="{BAC6878F-BEC4-437E-82FF-E9270A2788EE}" sibTransId="{D49BA707-F2D4-44AD-927C-26C35C4299AD}"/>
    <dgm:cxn modelId="{1C4B0F50-5834-4E91-A55D-AF998E3D9652}" srcId="{3BE4A7E8-561C-4AD6-9350-EABAC0978410}" destId="{4BC0FBCB-EA1B-48E0-8323-E435715AD97F}" srcOrd="1" destOrd="0" parTransId="{3BB43908-95CD-4504-9FA9-C80304B283EE}" sibTransId="{5F75A647-ED0C-4177-964E-8D641AB8EA21}"/>
    <dgm:cxn modelId="{9B218556-D773-46C6-BC18-C300AFF4C690}" type="presOf" srcId="{FD417772-0F5A-4763-9D74-25C9D7E2B481}" destId="{D1FAC67A-6BC9-49C9-A2AA-BAD8165D2B1C}" srcOrd="0" destOrd="5" presId="urn:microsoft.com/office/officeart/2005/8/layout/list1"/>
    <dgm:cxn modelId="{5846B37F-518E-4976-9EEA-FF751612EAA6}" srcId="{4BC0FBCB-EA1B-48E0-8323-E435715AD97F}" destId="{0717E9EA-9EF6-472F-B062-DC96D2CDF5E2}" srcOrd="0" destOrd="0" parTransId="{DCEE33F7-A7F7-4B5E-831A-1022FEB0B458}" sibTransId="{419F97DF-93DD-4C07-A389-8358E3FD2A6B}"/>
    <dgm:cxn modelId="{C942208C-44EC-40DE-9C4B-95F914A069CD}" srcId="{4BC0FBCB-EA1B-48E0-8323-E435715AD97F}" destId="{BB7C9A6F-3B71-428E-A70A-EAC98C187ED6}" srcOrd="4" destOrd="0" parTransId="{EA9413D8-49BB-4A09-8DD0-4C266F433BDF}" sibTransId="{C4F07AB4-0226-4146-BA18-EE16528EC8BB}"/>
    <dgm:cxn modelId="{0E573D8D-83E9-4C6D-9127-4274C297328B}" srcId="{4BC0FBCB-EA1B-48E0-8323-E435715AD97F}" destId="{6556C49B-1DFE-4F0B-BAAF-97EAA5B67E81}" srcOrd="2" destOrd="0" parTransId="{20E565EE-7EE7-417A-8619-BFEB28DDB767}" sibTransId="{6F48A106-A955-4D36-BD93-1D4A33CC7770}"/>
    <dgm:cxn modelId="{BA702692-686B-48F6-8654-A48A32C533C2}" type="presOf" srcId="{5E7C5423-9A12-4353-A517-313E338BEA80}" destId="{6D7B857A-E7C4-45BB-8DE4-84CED66DC90C}" srcOrd="1" destOrd="0" presId="urn:microsoft.com/office/officeart/2005/8/layout/list1"/>
    <dgm:cxn modelId="{636D65B0-C0EF-4E22-BBD2-10D2EA916531}" srcId="{3BE4A7E8-561C-4AD6-9350-EABAC0978410}" destId="{5E7C5423-9A12-4353-A517-313E338BEA80}" srcOrd="0" destOrd="0" parTransId="{9EB75368-F7AD-4B3A-B344-46E2F1C1318F}" sibTransId="{EFD0FAB3-A03D-4A50-A040-4A473DB1FC74}"/>
    <dgm:cxn modelId="{6E2F10CE-2DD4-4DCB-847A-422AF3BCD957}" type="presOf" srcId="{44CA3DD3-5F91-4AD3-BAAB-FBF4663B2FA0}" destId="{D1FAC67A-6BC9-49C9-A2AA-BAD8165D2B1C}" srcOrd="0" destOrd="1" presId="urn:microsoft.com/office/officeart/2005/8/layout/list1"/>
    <dgm:cxn modelId="{FC1CACD3-41B2-40DA-A05D-9E677B495EC8}" type="presOf" srcId="{2CF88E3B-DEE2-4927-B94E-46E63D2E03E7}" destId="{D1FAC67A-6BC9-49C9-A2AA-BAD8165D2B1C}" srcOrd="0" destOrd="3" presId="urn:microsoft.com/office/officeart/2005/8/layout/list1"/>
    <dgm:cxn modelId="{00A8FCDC-93D5-481D-8E66-7F8600636FE7}" type="presOf" srcId="{4BC0FBCB-EA1B-48E0-8323-E435715AD97F}" destId="{D1B99E75-5FB9-4293-8251-EEC07D2DF2A2}" srcOrd="0" destOrd="0" presId="urn:microsoft.com/office/officeart/2005/8/layout/list1"/>
    <dgm:cxn modelId="{A69C6CF2-550B-441E-A58E-56B557847407}" type="presOf" srcId="{5E7C5423-9A12-4353-A517-313E338BEA80}" destId="{B0B69BCA-4D37-49C3-8C27-B14E093E32F9}" srcOrd="0" destOrd="0" presId="urn:microsoft.com/office/officeart/2005/8/layout/list1"/>
    <dgm:cxn modelId="{2E6450F7-0301-4507-8CB7-DF8637E12411}" type="presOf" srcId="{0717E9EA-9EF6-472F-B062-DC96D2CDF5E2}" destId="{D1FAC67A-6BC9-49C9-A2AA-BAD8165D2B1C}" srcOrd="0" destOrd="0" presId="urn:microsoft.com/office/officeart/2005/8/layout/list1"/>
    <dgm:cxn modelId="{56B9B7F8-9532-48F2-8004-4A296B638D8F}" srcId="{4BC0FBCB-EA1B-48E0-8323-E435715AD97F}" destId="{FD417772-0F5A-4763-9D74-25C9D7E2B481}" srcOrd="5" destOrd="0" parTransId="{8F77BB4F-88E0-4099-9ACD-54168C3D5661}" sibTransId="{7B80CF96-856D-4D49-A7BA-EB3CF3A030DE}"/>
    <dgm:cxn modelId="{35A0AE19-0039-41E9-A7D0-3A58EE2C319E}" type="presParOf" srcId="{B7795368-1E39-4C4E-9F3E-55FC7B8B8E4B}" destId="{9A83BBB6-49A1-4060-A8E9-434F56DBC858}" srcOrd="0" destOrd="0" presId="urn:microsoft.com/office/officeart/2005/8/layout/list1"/>
    <dgm:cxn modelId="{6558ADC8-D38E-4788-BB31-05D70A69224B}" type="presParOf" srcId="{9A83BBB6-49A1-4060-A8E9-434F56DBC858}" destId="{B0B69BCA-4D37-49C3-8C27-B14E093E32F9}" srcOrd="0" destOrd="0" presId="urn:microsoft.com/office/officeart/2005/8/layout/list1"/>
    <dgm:cxn modelId="{A41FF571-B500-4DB8-9E1A-4583D2BC2B58}" type="presParOf" srcId="{9A83BBB6-49A1-4060-A8E9-434F56DBC858}" destId="{6D7B857A-E7C4-45BB-8DE4-84CED66DC90C}" srcOrd="1" destOrd="0" presId="urn:microsoft.com/office/officeart/2005/8/layout/list1"/>
    <dgm:cxn modelId="{7C3238B0-61D7-4732-8CBE-D2EC1EE9B0D5}" type="presParOf" srcId="{B7795368-1E39-4C4E-9F3E-55FC7B8B8E4B}" destId="{0E6F0CFB-50BB-4E26-9E4C-AA34699249AA}" srcOrd="1" destOrd="0" presId="urn:microsoft.com/office/officeart/2005/8/layout/list1"/>
    <dgm:cxn modelId="{26D90384-8589-4BA3-B656-EA121D050046}" type="presParOf" srcId="{B7795368-1E39-4C4E-9F3E-55FC7B8B8E4B}" destId="{A8D34423-3A4C-4216-B4C8-7A4D0E43973F}" srcOrd="2" destOrd="0" presId="urn:microsoft.com/office/officeart/2005/8/layout/list1"/>
    <dgm:cxn modelId="{4E5CC5AC-DA4A-40A3-ADA5-075765838049}" type="presParOf" srcId="{B7795368-1E39-4C4E-9F3E-55FC7B8B8E4B}" destId="{32F16523-443F-427D-A666-5CB6AAFE9E1A}" srcOrd="3" destOrd="0" presId="urn:microsoft.com/office/officeart/2005/8/layout/list1"/>
    <dgm:cxn modelId="{17830B98-C642-400D-8075-8DF09FFF8FFA}" type="presParOf" srcId="{B7795368-1E39-4C4E-9F3E-55FC7B8B8E4B}" destId="{3CF67259-D6F8-49AC-A498-46280DA5BAF5}" srcOrd="4" destOrd="0" presId="urn:microsoft.com/office/officeart/2005/8/layout/list1"/>
    <dgm:cxn modelId="{077F6577-5CC6-4350-903D-471566047556}" type="presParOf" srcId="{3CF67259-D6F8-49AC-A498-46280DA5BAF5}" destId="{D1B99E75-5FB9-4293-8251-EEC07D2DF2A2}" srcOrd="0" destOrd="0" presId="urn:microsoft.com/office/officeart/2005/8/layout/list1"/>
    <dgm:cxn modelId="{BF7649FB-750F-46E5-9670-DD8008D7B798}" type="presParOf" srcId="{3CF67259-D6F8-49AC-A498-46280DA5BAF5}" destId="{22C9C2D1-14F4-4C86-8E4A-36911FEF3251}" srcOrd="1" destOrd="0" presId="urn:microsoft.com/office/officeart/2005/8/layout/list1"/>
    <dgm:cxn modelId="{EE8B8EAB-1E0D-4374-80D4-C2251D274789}" type="presParOf" srcId="{B7795368-1E39-4C4E-9F3E-55FC7B8B8E4B}" destId="{D5F5892F-6BB2-4617-A03B-CC4486D09262}" srcOrd="5" destOrd="0" presId="urn:microsoft.com/office/officeart/2005/8/layout/list1"/>
    <dgm:cxn modelId="{8FAB4981-7A88-486D-A106-352376546A1B}" type="presParOf" srcId="{B7795368-1E39-4C4E-9F3E-55FC7B8B8E4B}" destId="{D1FAC67A-6BC9-49C9-A2AA-BAD8165D2B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4E446-611E-4F67-94A2-FB919A83F24B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F3F81FD-B2DF-446A-A7B8-6F1F445E49F2}">
      <dgm:prSet/>
      <dgm:spPr/>
      <dgm:t>
        <a:bodyPr/>
        <a:lstStyle/>
        <a:p>
          <a:r>
            <a:rPr lang="en-US"/>
            <a:t>Fogalom</a:t>
          </a:r>
        </a:p>
      </dgm:t>
    </dgm:pt>
    <dgm:pt modelId="{F50073E0-A406-4735-9F09-F0B72C932F78}" type="parTrans" cxnId="{878AFFDA-CCE8-4910-8B6F-819D571886DD}">
      <dgm:prSet/>
      <dgm:spPr/>
      <dgm:t>
        <a:bodyPr/>
        <a:lstStyle/>
        <a:p>
          <a:endParaRPr lang="en-US"/>
        </a:p>
      </dgm:t>
    </dgm:pt>
    <dgm:pt modelId="{6B324A77-2926-425C-AE4B-2E15CFD5BF6B}" type="sibTrans" cxnId="{878AFFDA-CCE8-4910-8B6F-819D571886DD}">
      <dgm:prSet/>
      <dgm:spPr/>
      <dgm:t>
        <a:bodyPr/>
        <a:lstStyle/>
        <a:p>
          <a:endParaRPr lang="en-US"/>
        </a:p>
      </dgm:t>
    </dgm:pt>
    <dgm:pt modelId="{19DEC7FD-7287-49E6-8626-FCD73CD3AB0B}">
      <dgm:prSet/>
      <dgm:spPr/>
      <dgm:t>
        <a:bodyPr/>
        <a:lstStyle/>
        <a:p>
          <a:r>
            <a:rPr lang="en-US"/>
            <a:t>Alapelvek:</a:t>
          </a:r>
        </a:p>
      </dgm:t>
    </dgm:pt>
    <dgm:pt modelId="{ADC48FA0-9251-4CF0-A013-7BD58D2DB6A5}" type="parTrans" cxnId="{7879ECF1-647A-449D-A1B9-AB8FEF198AA4}">
      <dgm:prSet/>
      <dgm:spPr/>
      <dgm:t>
        <a:bodyPr/>
        <a:lstStyle/>
        <a:p>
          <a:endParaRPr lang="en-US"/>
        </a:p>
      </dgm:t>
    </dgm:pt>
    <dgm:pt modelId="{8D6EF4A0-121B-45D0-BB14-F919F734E47F}" type="sibTrans" cxnId="{7879ECF1-647A-449D-A1B9-AB8FEF198AA4}">
      <dgm:prSet/>
      <dgm:spPr/>
      <dgm:t>
        <a:bodyPr/>
        <a:lstStyle/>
        <a:p>
          <a:endParaRPr lang="en-US"/>
        </a:p>
      </dgm:t>
    </dgm:pt>
    <dgm:pt modelId="{BADDEBBD-37EC-4FE4-AEB0-C6547614CEA4}">
      <dgm:prSet/>
      <dgm:spPr/>
      <dgm:t>
        <a:bodyPr/>
        <a:lstStyle/>
        <a:p>
          <a:r>
            <a:rPr lang="en-US"/>
            <a:t>Felhasználóközpontúság</a:t>
          </a:r>
        </a:p>
      </dgm:t>
    </dgm:pt>
    <dgm:pt modelId="{58212F1F-6477-4DC0-AAEF-A67012DAD144}" type="parTrans" cxnId="{008D5536-A011-47BD-B5E1-8B0FA6917BC3}">
      <dgm:prSet/>
      <dgm:spPr/>
      <dgm:t>
        <a:bodyPr/>
        <a:lstStyle/>
        <a:p>
          <a:endParaRPr lang="en-US"/>
        </a:p>
      </dgm:t>
    </dgm:pt>
    <dgm:pt modelId="{290C476F-41BE-4582-BD0A-D29E9A7127CA}" type="sibTrans" cxnId="{008D5536-A011-47BD-B5E1-8B0FA6917BC3}">
      <dgm:prSet/>
      <dgm:spPr/>
      <dgm:t>
        <a:bodyPr/>
        <a:lstStyle/>
        <a:p>
          <a:endParaRPr lang="en-US"/>
        </a:p>
      </dgm:t>
    </dgm:pt>
    <dgm:pt modelId="{E5209B35-7756-44CA-95AC-E06F58A47A58}">
      <dgm:prSet/>
      <dgm:spPr/>
      <dgm:t>
        <a:bodyPr/>
        <a:lstStyle/>
        <a:p>
          <a:r>
            <a:rPr lang="en-US"/>
            <a:t>Használhatóság</a:t>
          </a:r>
        </a:p>
      </dgm:t>
    </dgm:pt>
    <dgm:pt modelId="{F1046630-9399-4605-B802-803AEE11D427}" type="parTrans" cxnId="{EA724542-641F-461C-B4E7-B06D620DB901}">
      <dgm:prSet/>
      <dgm:spPr/>
      <dgm:t>
        <a:bodyPr/>
        <a:lstStyle/>
        <a:p>
          <a:endParaRPr lang="en-US"/>
        </a:p>
      </dgm:t>
    </dgm:pt>
    <dgm:pt modelId="{AC8E2792-2BEC-40A7-8782-0BEBED20B53E}" type="sibTrans" cxnId="{EA724542-641F-461C-B4E7-B06D620DB901}">
      <dgm:prSet/>
      <dgm:spPr/>
      <dgm:t>
        <a:bodyPr/>
        <a:lstStyle/>
        <a:p>
          <a:endParaRPr lang="en-US"/>
        </a:p>
      </dgm:t>
    </dgm:pt>
    <dgm:pt modelId="{9F431826-2B52-4815-8D62-E8FF0CC11175}">
      <dgm:prSet/>
      <dgm:spPr/>
      <dgm:t>
        <a:bodyPr/>
        <a:lstStyle/>
        <a:p>
          <a:r>
            <a:rPr lang="en-US"/>
            <a:t>Hozzáférhetőség</a:t>
          </a:r>
        </a:p>
      </dgm:t>
    </dgm:pt>
    <dgm:pt modelId="{F2E94441-B9BB-4F33-A59C-926FA4CC4A9D}" type="parTrans" cxnId="{DBA75EF0-C670-42EC-9B59-B7C78432D318}">
      <dgm:prSet/>
      <dgm:spPr/>
      <dgm:t>
        <a:bodyPr/>
        <a:lstStyle/>
        <a:p>
          <a:endParaRPr lang="en-US"/>
        </a:p>
      </dgm:t>
    </dgm:pt>
    <dgm:pt modelId="{A338B807-ABA2-45FE-9446-0457C7CEA2FA}" type="sibTrans" cxnId="{DBA75EF0-C670-42EC-9B59-B7C78432D318}">
      <dgm:prSet/>
      <dgm:spPr/>
      <dgm:t>
        <a:bodyPr/>
        <a:lstStyle/>
        <a:p>
          <a:endParaRPr lang="en-US"/>
        </a:p>
      </dgm:t>
    </dgm:pt>
    <dgm:pt modelId="{B21DC548-03B3-4B72-9648-EFD834DF355B}">
      <dgm:prSet/>
      <dgm:spPr/>
      <dgm:t>
        <a:bodyPr/>
        <a:lstStyle/>
        <a:p>
          <a:r>
            <a:rPr lang="en-US"/>
            <a:t>Vonzó dizájn</a:t>
          </a:r>
        </a:p>
      </dgm:t>
    </dgm:pt>
    <dgm:pt modelId="{BE8FB9FA-BFB2-410C-AE01-4B33757D6EC4}" type="parTrans" cxnId="{5B88BFCC-71D9-4B5F-8192-410775FDF9D2}">
      <dgm:prSet/>
      <dgm:spPr/>
      <dgm:t>
        <a:bodyPr/>
        <a:lstStyle/>
        <a:p>
          <a:endParaRPr lang="en-US"/>
        </a:p>
      </dgm:t>
    </dgm:pt>
    <dgm:pt modelId="{67A9EBC5-3B64-416A-94F3-92F53DA35B9D}" type="sibTrans" cxnId="{5B88BFCC-71D9-4B5F-8192-410775FDF9D2}">
      <dgm:prSet/>
      <dgm:spPr/>
      <dgm:t>
        <a:bodyPr/>
        <a:lstStyle/>
        <a:p>
          <a:endParaRPr lang="en-US"/>
        </a:p>
      </dgm:t>
    </dgm:pt>
    <dgm:pt modelId="{574B68EA-1058-4840-950C-3A2AC98E496E}">
      <dgm:prSet/>
      <dgm:spPr/>
      <dgm:t>
        <a:bodyPr/>
        <a:lstStyle/>
        <a:p>
          <a:r>
            <a:rPr lang="en-US"/>
            <a:t>Teljesítmény</a:t>
          </a:r>
        </a:p>
      </dgm:t>
    </dgm:pt>
    <dgm:pt modelId="{543057A2-C9AD-442C-8C57-4A2D1EC7375A}" type="parTrans" cxnId="{03FDCC21-388C-4E66-8B75-B5D144E3C5E9}">
      <dgm:prSet/>
      <dgm:spPr/>
      <dgm:t>
        <a:bodyPr/>
        <a:lstStyle/>
        <a:p>
          <a:endParaRPr lang="en-US"/>
        </a:p>
      </dgm:t>
    </dgm:pt>
    <dgm:pt modelId="{1D53D65B-FD26-421F-A300-E82D447E45E2}" type="sibTrans" cxnId="{03FDCC21-388C-4E66-8B75-B5D144E3C5E9}">
      <dgm:prSet/>
      <dgm:spPr/>
      <dgm:t>
        <a:bodyPr/>
        <a:lstStyle/>
        <a:p>
          <a:endParaRPr lang="en-US"/>
        </a:p>
      </dgm:t>
    </dgm:pt>
    <dgm:pt modelId="{E8FBCF39-A8A3-4E21-B428-8966031BA061}">
      <dgm:prSet/>
      <dgm:spPr/>
      <dgm:t>
        <a:bodyPr/>
        <a:lstStyle/>
        <a:p>
          <a:r>
            <a:rPr lang="en-US"/>
            <a:t>Visszajelzés és visszaigazolás</a:t>
          </a:r>
        </a:p>
      </dgm:t>
    </dgm:pt>
    <dgm:pt modelId="{8188AB64-1386-48D8-AC4F-20B7D7B0E42F}" type="parTrans" cxnId="{3B6D836D-708F-4A3F-9848-FC57DBBC648A}">
      <dgm:prSet/>
      <dgm:spPr/>
      <dgm:t>
        <a:bodyPr/>
        <a:lstStyle/>
        <a:p>
          <a:endParaRPr lang="en-US"/>
        </a:p>
      </dgm:t>
    </dgm:pt>
    <dgm:pt modelId="{41DEEFAD-D973-4397-A12F-8E54A81BFA65}" type="sibTrans" cxnId="{3B6D836D-708F-4A3F-9848-FC57DBBC648A}">
      <dgm:prSet/>
      <dgm:spPr/>
      <dgm:t>
        <a:bodyPr/>
        <a:lstStyle/>
        <a:p>
          <a:endParaRPr lang="en-US"/>
        </a:p>
      </dgm:t>
    </dgm:pt>
    <dgm:pt modelId="{081ACCA2-0D91-45BD-81AE-44D2A6F99339}">
      <dgm:prSet/>
      <dgm:spPr/>
      <dgm:t>
        <a:bodyPr/>
        <a:lstStyle/>
        <a:p>
          <a:r>
            <a:rPr lang="en-US"/>
            <a:t>Konzisztencia</a:t>
          </a:r>
        </a:p>
      </dgm:t>
    </dgm:pt>
    <dgm:pt modelId="{F52A6381-B335-4A73-A935-114534803FC3}" type="parTrans" cxnId="{7B88BF0D-7E43-497F-9DF8-04855A442D48}">
      <dgm:prSet/>
      <dgm:spPr/>
      <dgm:t>
        <a:bodyPr/>
        <a:lstStyle/>
        <a:p>
          <a:endParaRPr lang="en-US"/>
        </a:p>
      </dgm:t>
    </dgm:pt>
    <dgm:pt modelId="{053B7628-5A96-4407-91EC-EB7B4EE5961D}" type="sibTrans" cxnId="{7B88BF0D-7E43-497F-9DF8-04855A442D48}">
      <dgm:prSet/>
      <dgm:spPr/>
      <dgm:t>
        <a:bodyPr/>
        <a:lstStyle/>
        <a:p>
          <a:endParaRPr lang="en-US"/>
        </a:p>
      </dgm:t>
    </dgm:pt>
    <dgm:pt modelId="{8510DD2D-B9BD-41C3-BD28-CBF7BABE1189}">
      <dgm:prSet/>
      <dgm:spPr/>
      <dgm:t>
        <a:bodyPr/>
        <a:lstStyle/>
        <a:p>
          <a:r>
            <a:rPr lang="en-US"/>
            <a:t>Skálázhatóság</a:t>
          </a:r>
        </a:p>
      </dgm:t>
    </dgm:pt>
    <dgm:pt modelId="{47A9E094-4993-4DC5-8202-AD5AFD26F94A}" type="parTrans" cxnId="{CCD6C812-325B-4126-86F5-B751BBECF231}">
      <dgm:prSet/>
      <dgm:spPr/>
      <dgm:t>
        <a:bodyPr/>
        <a:lstStyle/>
        <a:p>
          <a:endParaRPr lang="en-US"/>
        </a:p>
      </dgm:t>
    </dgm:pt>
    <dgm:pt modelId="{7DCB2F07-1614-4C5B-A0A0-67BBE3AC5080}" type="sibTrans" cxnId="{CCD6C812-325B-4126-86F5-B751BBECF231}">
      <dgm:prSet/>
      <dgm:spPr/>
      <dgm:t>
        <a:bodyPr/>
        <a:lstStyle/>
        <a:p>
          <a:endParaRPr lang="en-US"/>
        </a:p>
      </dgm:t>
    </dgm:pt>
    <dgm:pt modelId="{F7790439-9ED3-4E6E-A159-E890ACE91DF5}">
      <dgm:prSet/>
      <dgm:spPr/>
      <dgm:t>
        <a:bodyPr/>
        <a:lstStyle/>
        <a:p>
          <a:r>
            <a:rPr lang="en-US"/>
            <a:t>Kutatás és tesztelés</a:t>
          </a:r>
        </a:p>
      </dgm:t>
    </dgm:pt>
    <dgm:pt modelId="{EE9CD60A-A0B8-45E7-8E7B-795B883D7A9C}" type="parTrans" cxnId="{7C0F73F1-7E9A-4938-A028-49B3000AD606}">
      <dgm:prSet/>
      <dgm:spPr/>
      <dgm:t>
        <a:bodyPr/>
        <a:lstStyle/>
        <a:p>
          <a:endParaRPr lang="en-US"/>
        </a:p>
      </dgm:t>
    </dgm:pt>
    <dgm:pt modelId="{B20146CF-9F77-46B8-A95E-988EA607B92F}" type="sibTrans" cxnId="{7C0F73F1-7E9A-4938-A028-49B3000AD606}">
      <dgm:prSet/>
      <dgm:spPr/>
      <dgm:t>
        <a:bodyPr/>
        <a:lstStyle/>
        <a:p>
          <a:endParaRPr lang="en-US"/>
        </a:p>
      </dgm:t>
    </dgm:pt>
    <dgm:pt modelId="{F426524E-D175-4DE9-865D-E557853BFE80}" type="pres">
      <dgm:prSet presAssocID="{EBF4E446-611E-4F67-94A2-FB919A83F24B}" presName="linear" presStyleCnt="0">
        <dgm:presLayoutVars>
          <dgm:dir/>
          <dgm:animLvl val="lvl"/>
          <dgm:resizeHandles val="exact"/>
        </dgm:presLayoutVars>
      </dgm:prSet>
      <dgm:spPr/>
    </dgm:pt>
    <dgm:pt modelId="{4C49A4E3-38AC-4255-BA3F-6EE8D895A582}" type="pres">
      <dgm:prSet presAssocID="{7F3F81FD-B2DF-446A-A7B8-6F1F445E49F2}" presName="parentLin" presStyleCnt="0"/>
      <dgm:spPr/>
    </dgm:pt>
    <dgm:pt modelId="{C6BC9969-79FA-4FFE-9561-A9E1BBFE05D8}" type="pres">
      <dgm:prSet presAssocID="{7F3F81FD-B2DF-446A-A7B8-6F1F445E49F2}" presName="parentLeftMargin" presStyleLbl="node1" presStyleIdx="0" presStyleCnt="2"/>
      <dgm:spPr/>
    </dgm:pt>
    <dgm:pt modelId="{2CC1C278-9F4C-419B-BC5B-B8D1E4D0C054}" type="pres">
      <dgm:prSet presAssocID="{7F3F81FD-B2DF-446A-A7B8-6F1F445E49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BA3578-AE31-442D-8C24-CEBD5947124C}" type="pres">
      <dgm:prSet presAssocID="{7F3F81FD-B2DF-446A-A7B8-6F1F445E49F2}" presName="negativeSpace" presStyleCnt="0"/>
      <dgm:spPr/>
    </dgm:pt>
    <dgm:pt modelId="{9B623DD9-3246-4D0C-9A23-52E66D39F23D}" type="pres">
      <dgm:prSet presAssocID="{7F3F81FD-B2DF-446A-A7B8-6F1F445E49F2}" presName="childText" presStyleLbl="conFgAcc1" presStyleIdx="0" presStyleCnt="2">
        <dgm:presLayoutVars>
          <dgm:bulletEnabled val="1"/>
        </dgm:presLayoutVars>
      </dgm:prSet>
      <dgm:spPr/>
    </dgm:pt>
    <dgm:pt modelId="{9EF5803F-B112-4AB6-80CA-7F0EB9C21994}" type="pres">
      <dgm:prSet presAssocID="{6B324A77-2926-425C-AE4B-2E15CFD5BF6B}" presName="spaceBetweenRectangles" presStyleCnt="0"/>
      <dgm:spPr/>
    </dgm:pt>
    <dgm:pt modelId="{17941B89-BB66-4768-9A2E-362C9E6EE0DB}" type="pres">
      <dgm:prSet presAssocID="{19DEC7FD-7287-49E6-8626-FCD73CD3AB0B}" presName="parentLin" presStyleCnt="0"/>
      <dgm:spPr/>
    </dgm:pt>
    <dgm:pt modelId="{4F498D01-2EFF-41A1-A1F2-E87A6F07078C}" type="pres">
      <dgm:prSet presAssocID="{19DEC7FD-7287-49E6-8626-FCD73CD3AB0B}" presName="parentLeftMargin" presStyleLbl="node1" presStyleIdx="0" presStyleCnt="2"/>
      <dgm:spPr/>
    </dgm:pt>
    <dgm:pt modelId="{D17BA98B-2459-412C-9E15-D39F9559EDC5}" type="pres">
      <dgm:prSet presAssocID="{19DEC7FD-7287-49E6-8626-FCD73CD3AB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B008B5-AC37-4AC9-B101-CDFA7F8B9E04}" type="pres">
      <dgm:prSet presAssocID="{19DEC7FD-7287-49E6-8626-FCD73CD3AB0B}" presName="negativeSpace" presStyleCnt="0"/>
      <dgm:spPr/>
    </dgm:pt>
    <dgm:pt modelId="{41081584-C2C3-4F67-90CB-03B21236A8C3}" type="pres">
      <dgm:prSet presAssocID="{19DEC7FD-7287-49E6-8626-FCD73CD3AB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88BF0D-7E43-497F-9DF8-04855A442D48}" srcId="{19DEC7FD-7287-49E6-8626-FCD73CD3AB0B}" destId="{081ACCA2-0D91-45BD-81AE-44D2A6F99339}" srcOrd="6" destOrd="0" parTransId="{F52A6381-B335-4A73-A935-114534803FC3}" sibTransId="{053B7628-5A96-4407-91EC-EB7B4EE5961D}"/>
    <dgm:cxn modelId="{CCD6C812-325B-4126-86F5-B751BBECF231}" srcId="{19DEC7FD-7287-49E6-8626-FCD73CD3AB0B}" destId="{8510DD2D-B9BD-41C3-BD28-CBF7BABE1189}" srcOrd="7" destOrd="0" parTransId="{47A9E094-4993-4DC5-8202-AD5AFD26F94A}" sibTransId="{7DCB2F07-1614-4C5B-A0A0-67BBE3AC5080}"/>
    <dgm:cxn modelId="{03FDCC21-388C-4E66-8B75-B5D144E3C5E9}" srcId="{19DEC7FD-7287-49E6-8626-FCD73CD3AB0B}" destId="{574B68EA-1058-4840-950C-3A2AC98E496E}" srcOrd="4" destOrd="0" parTransId="{543057A2-C9AD-442C-8C57-4A2D1EC7375A}" sibTransId="{1D53D65B-FD26-421F-A300-E82D447E45E2}"/>
    <dgm:cxn modelId="{FF8E3A2F-63B6-4D65-9CF7-DA7FF582FC22}" type="presOf" srcId="{BADDEBBD-37EC-4FE4-AEB0-C6547614CEA4}" destId="{41081584-C2C3-4F67-90CB-03B21236A8C3}" srcOrd="0" destOrd="0" presId="urn:microsoft.com/office/officeart/2005/8/layout/list1"/>
    <dgm:cxn modelId="{660F5A34-D7B9-4687-907F-C41767509E60}" type="presOf" srcId="{B21DC548-03B3-4B72-9648-EFD834DF355B}" destId="{41081584-C2C3-4F67-90CB-03B21236A8C3}" srcOrd="0" destOrd="3" presId="urn:microsoft.com/office/officeart/2005/8/layout/list1"/>
    <dgm:cxn modelId="{008D5536-A011-47BD-B5E1-8B0FA6917BC3}" srcId="{19DEC7FD-7287-49E6-8626-FCD73CD3AB0B}" destId="{BADDEBBD-37EC-4FE4-AEB0-C6547614CEA4}" srcOrd="0" destOrd="0" parTransId="{58212F1F-6477-4DC0-AAEF-A67012DAD144}" sibTransId="{290C476F-41BE-4582-BD0A-D29E9A7127CA}"/>
    <dgm:cxn modelId="{52BC7C41-77C2-4DDE-A4BE-1AD89E35FEAD}" type="presOf" srcId="{E5209B35-7756-44CA-95AC-E06F58A47A58}" destId="{41081584-C2C3-4F67-90CB-03B21236A8C3}" srcOrd="0" destOrd="1" presId="urn:microsoft.com/office/officeart/2005/8/layout/list1"/>
    <dgm:cxn modelId="{EA724542-641F-461C-B4E7-B06D620DB901}" srcId="{19DEC7FD-7287-49E6-8626-FCD73CD3AB0B}" destId="{E5209B35-7756-44CA-95AC-E06F58A47A58}" srcOrd="1" destOrd="0" parTransId="{F1046630-9399-4605-B802-803AEE11D427}" sibTransId="{AC8E2792-2BEC-40A7-8782-0BEBED20B53E}"/>
    <dgm:cxn modelId="{C9094D45-FDB7-4EA1-814C-5D9809B5E8D3}" type="presOf" srcId="{EBF4E446-611E-4F67-94A2-FB919A83F24B}" destId="{F426524E-D175-4DE9-865D-E557853BFE80}" srcOrd="0" destOrd="0" presId="urn:microsoft.com/office/officeart/2005/8/layout/list1"/>
    <dgm:cxn modelId="{A316B466-14E6-4D32-86CF-81BB4185E352}" type="presOf" srcId="{19DEC7FD-7287-49E6-8626-FCD73CD3AB0B}" destId="{D17BA98B-2459-412C-9E15-D39F9559EDC5}" srcOrd="1" destOrd="0" presId="urn:microsoft.com/office/officeart/2005/8/layout/list1"/>
    <dgm:cxn modelId="{028A654D-8FEC-40D5-822B-692BD399011A}" type="presOf" srcId="{19DEC7FD-7287-49E6-8626-FCD73CD3AB0B}" destId="{4F498D01-2EFF-41A1-A1F2-E87A6F07078C}" srcOrd="0" destOrd="0" presId="urn:microsoft.com/office/officeart/2005/8/layout/list1"/>
    <dgm:cxn modelId="{3B6D836D-708F-4A3F-9848-FC57DBBC648A}" srcId="{19DEC7FD-7287-49E6-8626-FCD73CD3AB0B}" destId="{E8FBCF39-A8A3-4E21-B428-8966031BA061}" srcOrd="5" destOrd="0" parTransId="{8188AB64-1386-48D8-AC4F-20B7D7B0E42F}" sibTransId="{41DEEFAD-D973-4397-A12F-8E54A81BFA65}"/>
    <dgm:cxn modelId="{557CD059-7361-473A-A013-6FDA0A7C1567}" type="presOf" srcId="{7F3F81FD-B2DF-446A-A7B8-6F1F445E49F2}" destId="{2CC1C278-9F4C-419B-BC5B-B8D1E4D0C054}" srcOrd="1" destOrd="0" presId="urn:microsoft.com/office/officeart/2005/8/layout/list1"/>
    <dgm:cxn modelId="{F657A381-1731-428F-A9F7-D28A28351272}" type="presOf" srcId="{8510DD2D-B9BD-41C3-BD28-CBF7BABE1189}" destId="{41081584-C2C3-4F67-90CB-03B21236A8C3}" srcOrd="0" destOrd="7" presId="urn:microsoft.com/office/officeart/2005/8/layout/list1"/>
    <dgm:cxn modelId="{D78C2391-D8EF-49B8-A3AD-C8BAA872E32E}" type="presOf" srcId="{F7790439-9ED3-4E6E-A159-E890ACE91DF5}" destId="{41081584-C2C3-4F67-90CB-03B21236A8C3}" srcOrd="0" destOrd="8" presId="urn:microsoft.com/office/officeart/2005/8/layout/list1"/>
    <dgm:cxn modelId="{685396C1-BC1F-4AE6-9C95-A2BDCBD0D832}" type="presOf" srcId="{E8FBCF39-A8A3-4E21-B428-8966031BA061}" destId="{41081584-C2C3-4F67-90CB-03B21236A8C3}" srcOrd="0" destOrd="5" presId="urn:microsoft.com/office/officeart/2005/8/layout/list1"/>
    <dgm:cxn modelId="{5B88BFCC-71D9-4B5F-8192-410775FDF9D2}" srcId="{19DEC7FD-7287-49E6-8626-FCD73CD3AB0B}" destId="{B21DC548-03B3-4B72-9648-EFD834DF355B}" srcOrd="3" destOrd="0" parTransId="{BE8FB9FA-BFB2-410C-AE01-4B33757D6EC4}" sibTransId="{67A9EBC5-3B64-416A-94F3-92F53DA35B9D}"/>
    <dgm:cxn modelId="{25038BD0-9280-414F-A375-EE0C2D9D2019}" type="presOf" srcId="{081ACCA2-0D91-45BD-81AE-44D2A6F99339}" destId="{41081584-C2C3-4F67-90CB-03B21236A8C3}" srcOrd="0" destOrd="6" presId="urn:microsoft.com/office/officeart/2005/8/layout/list1"/>
    <dgm:cxn modelId="{57BC09D4-DEEC-42DF-A146-BA78850E38E5}" type="presOf" srcId="{7F3F81FD-B2DF-446A-A7B8-6F1F445E49F2}" destId="{C6BC9969-79FA-4FFE-9561-A9E1BBFE05D8}" srcOrd="0" destOrd="0" presId="urn:microsoft.com/office/officeart/2005/8/layout/list1"/>
    <dgm:cxn modelId="{F3BB49D8-CE5A-4A71-BC9A-E3A5EBE2BCE3}" type="presOf" srcId="{574B68EA-1058-4840-950C-3A2AC98E496E}" destId="{41081584-C2C3-4F67-90CB-03B21236A8C3}" srcOrd="0" destOrd="4" presId="urn:microsoft.com/office/officeart/2005/8/layout/list1"/>
    <dgm:cxn modelId="{878AFFDA-CCE8-4910-8B6F-819D571886DD}" srcId="{EBF4E446-611E-4F67-94A2-FB919A83F24B}" destId="{7F3F81FD-B2DF-446A-A7B8-6F1F445E49F2}" srcOrd="0" destOrd="0" parTransId="{F50073E0-A406-4735-9F09-F0B72C932F78}" sibTransId="{6B324A77-2926-425C-AE4B-2E15CFD5BF6B}"/>
    <dgm:cxn modelId="{DBA75EF0-C670-42EC-9B59-B7C78432D318}" srcId="{19DEC7FD-7287-49E6-8626-FCD73CD3AB0B}" destId="{9F431826-2B52-4815-8D62-E8FF0CC11175}" srcOrd="2" destOrd="0" parTransId="{F2E94441-B9BB-4F33-A59C-926FA4CC4A9D}" sibTransId="{A338B807-ABA2-45FE-9446-0457C7CEA2FA}"/>
    <dgm:cxn modelId="{7C0F73F1-7E9A-4938-A028-49B3000AD606}" srcId="{19DEC7FD-7287-49E6-8626-FCD73CD3AB0B}" destId="{F7790439-9ED3-4E6E-A159-E890ACE91DF5}" srcOrd="8" destOrd="0" parTransId="{EE9CD60A-A0B8-45E7-8E7B-795B883D7A9C}" sibTransId="{B20146CF-9F77-46B8-A95E-988EA607B92F}"/>
    <dgm:cxn modelId="{7879ECF1-647A-449D-A1B9-AB8FEF198AA4}" srcId="{EBF4E446-611E-4F67-94A2-FB919A83F24B}" destId="{19DEC7FD-7287-49E6-8626-FCD73CD3AB0B}" srcOrd="1" destOrd="0" parTransId="{ADC48FA0-9251-4CF0-A013-7BD58D2DB6A5}" sibTransId="{8D6EF4A0-121B-45D0-BB14-F919F734E47F}"/>
    <dgm:cxn modelId="{04222FF7-ED65-4464-BAC5-5CCE24494205}" type="presOf" srcId="{9F431826-2B52-4815-8D62-E8FF0CC11175}" destId="{41081584-C2C3-4F67-90CB-03B21236A8C3}" srcOrd="0" destOrd="2" presId="urn:microsoft.com/office/officeart/2005/8/layout/list1"/>
    <dgm:cxn modelId="{882162E4-DEA3-4BF5-AD8B-20ECDF567876}" type="presParOf" srcId="{F426524E-D175-4DE9-865D-E557853BFE80}" destId="{4C49A4E3-38AC-4255-BA3F-6EE8D895A582}" srcOrd="0" destOrd="0" presId="urn:microsoft.com/office/officeart/2005/8/layout/list1"/>
    <dgm:cxn modelId="{2A5E9D1B-9895-4006-8233-E05DC48F70EA}" type="presParOf" srcId="{4C49A4E3-38AC-4255-BA3F-6EE8D895A582}" destId="{C6BC9969-79FA-4FFE-9561-A9E1BBFE05D8}" srcOrd="0" destOrd="0" presId="urn:microsoft.com/office/officeart/2005/8/layout/list1"/>
    <dgm:cxn modelId="{0FEE98C1-A646-4707-9E57-6BBEAE36BC3B}" type="presParOf" srcId="{4C49A4E3-38AC-4255-BA3F-6EE8D895A582}" destId="{2CC1C278-9F4C-419B-BC5B-B8D1E4D0C054}" srcOrd="1" destOrd="0" presId="urn:microsoft.com/office/officeart/2005/8/layout/list1"/>
    <dgm:cxn modelId="{8ABA1752-5813-44DA-8AD8-E8B854EC8B91}" type="presParOf" srcId="{F426524E-D175-4DE9-865D-E557853BFE80}" destId="{E7BA3578-AE31-442D-8C24-CEBD5947124C}" srcOrd="1" destOrd="0" presId="urn:microsoft.com/office/officeart/2005/8/layout/list1"/>
    <dgm:cxn modelId="{E3784484-9EBF-453E-A65C-DB9DD056F05D}" type="presParOf" srcId="{F426524E-D175-4DE9-865D-E557853BFE80}" destId="{9B623DD9-3246-4D0C-9A23-52E66D39F23D}" srcOrd="2" destOrd="0" presId="urn:microsoft.com/office/officeart/2005/8/layout/list1"/>
    <dgm:cxn modelId="{8B2D4760-3EB5-4C11-B5BC-0D9D53458113}" type="presParOf" srcId="{F426524E-D175-4DE9-865D-E557853BFE80}" destId="{9EF5803F-B112-4AB6-80CA-7F0EB9C21994}" srcOrd="3" destOrd="0" presId="urn:microsoft.com/office/officeart/2005/8/layout/list1"/>
    <dgm:cxn modelId="{EE636C20-3CA3-4B8B-AE04-9D8812F02D90}" type="presParOf" srcId="{F426524E-D175-4DE9-865D-E557853BFE80}" destId="{17941B89-BB66-4768-9A2E-362C9E6EE0DB}" srcOrd="4" destOrd="0" presId="urn:microsoft.com/office/officeart/2005/8/layout/list1"/>
    <dgm:cxn modelId="{8BB31CFA-6F61-4167-B927-AEAC401BEB30}" type="presParOf" srcId="{17941B89-BB66-4768-9A2E-362C9E6EE0DB}" destId="{4F498D01-2EFF-41A1-A1F2-E87A6F07078C}" srcOrd="0" destOrd="0" presId="urn:microsoft.com/office/officeart/2005/8/layout/list1"/>
    <dgm:cxn modelId="{77DD1F11-C8B6-4FB3-AC03-44A9611A3265}" type="presParOf" srcId="{17941B89-BB66-4768-9A2E-362C9E6EE0DB}" destId="{D17BA98B-2459-412C-9E15-D39F9559EDC5}" srcOrd="1" destOrd="0" presId="urn:microsoft.com/office/officeart/2005/8/layout/list1"/>
    <dgm:cxn modelId="{29AE29CF-B4E3-43FC-B1F0-679117613328}" type="presParOf" srcId="{F426524E-D175-4DE9-865D-E557853BFE80}" destId="{A8B008B5-AC37-4AC9-B101-CDFA7F8B9E04}" srcOrd="5" destOrd="0" presId="urn:microsoft.com/office/officeart/2005/8/layout/list1"/>
    <dgm:cxn modelId="{13C2F6C8-12E0-4CEE-93F3-7DA1157243AA}" type="presParOf" srcId="{F426524E-D175-4DE9-865D-E557853BFE80}" destId="{41081584-C2C3-4F67-90CB-03B21236A8C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7C5741-26FE-4062-BA82-540E65C76D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12FB8-3918-45CB-9FB2-DB6338422FAE}">
      <dgm:prSet/>
      <dgm:spPr/>
      <dgm:t>
        <a:bodyPr/>
        <a:lstStyle/>
        <a:p>
          <a:r>
            <a:rPr lang="hu-HU"/>
            <a:t>Fogalma</a:t>
          </a:r>
          <a:endParaRPr lang="en-US"/>
        </a:p>
      </dgm:t>
    </dgm:pt>
    <dgm:pt modelId="{FAC29D57-38A2-4C4A-9226-292EDDD2BD9A}" type="parTrans" cxnId="{DC9E5565-E302-4EE4-99DF-5CF9A9680547}">
      <dgm:prSet/>
      <dgm:spPr/>
      <dgm:t>
        <a:bodyPr/>
        <a:lstStyle/>
        <a:p>
          <a:endParaRPr lang="en-US"/>
        </a:p>
      </dgm:t>
    </dgm:pt>
    <dgm:pt modelId="{835259AD-5FA6-42F9-B49B-825EE8295442}" type="sibTrans" cxnId="{DC9E5565-E302-4EE4-99DF-5CF9A9680547}">
      <dgm:prSet/>
      <dgm:spPr/>
      <dgm:t>
        <a:bodyPr/>
        <a:lstStyle/>
        <a:p>
          <a:endParaRPr lang="en-US"/>
        </a:p>
      </dgm:t>
    </dgm:pt>
    <dgm:pt modelId="{65206ECC-1474-4059-BD17-1D5D943ACE22}">
      <dgm:prSet/>
      <dgm:spPr/>
      <dgm:t>
        <a:bodyPr/>
        <a:lstStyle/>
        <a:p>
          <a:r>
            <a:rPr lang="hu-HU"/>
            <a:t>Alapelvei:</a:t>
          </a:r>
          <a:endParaRPr lang="en-US"/>
        </a:p>
      </dgm:t>
    </dgm:pt>
    <dgm:pt modelId="{333A72FB-FAB1-46EE-A90F-67645229AE40}" type="parTrans" cxnId="{180CAC1B-83A3-49D8-B7C5-E14068E64EA3}">
      <dgm:prSet/>
      <dgm:spPr/>
      <dgm:t>
        <a:bodyPr/>
        <a:lstStyle/>
        <a:p>
          <a:endParaRPr lang="en-US"/>
        </a:p>
      </dgm:t>
    </dgm:pt>
    <dgm:pt modelId="{D7DA8EA9-9686-4DC4-B21D-9FC4EB31B807}" type="sibTrans" cxnId="{180CAC1B-83A3-49D8-B7C5-E14068E64EA3}">
      <dgm:prSet/>
      <dgm:spPr/>
      <dgm:t>
        <a:bodyPr/>
        <a:lstStyle/>
        <a:p>
          <a:endParaRPr lang="en-US"/>
        </a:p>
      </dgm:t>
    </dgm:pt>
    <dgm:pt modelId="{9045D037-A203-4F5B-9AB3-35C949CC0E90}">
      <dgm:prSet/>
      <dgm:spPr/>
      <dgm:t>
        <a:bodyPr/>
        <a:lstStyle/>
        <a:p>
          <a:r>
            <a:rPr lang="hu-HU"/>
            <a:t>Felhasználói Centrikusság (User-Centricity)</a:t>
          </a:r>
          <a:endParaRPr lang="en-US"/>
        </a:p>
      </dgm:t>
    </dgm:pt>
    <dgm:pt modelId="{7AF6E9D1-3CAF-4E80-A958-2D76FB79ECAB}" type="parTrans" cxnId="{1AD88A49-54B0-49CC-9A58-66D170244B5E}">
      <dgm:prSet/>
      <dgm:spPr/>
      <dgm:t>
        <a:bodyPr/>
        <a:lstStyle/>
        <a:p>
          <a:endParaRPr lang="en-US"/>
        </a:p>
      </dgm:t>
    </dgm:pt>
    <dgm:pt modelId="{C4D0212A-D561-45C7-9495-8F88468BC7EF}" type="sibTrans" cxnId="{1AD88A49-54B0-49CC-9A58-66D170244B5E}">
      <dgm:prSet/>
      <dgm:spPr/>
      <dgm:t>
        <a:bodyPr/>
        <a:lstStyle/>
        <a:p>
          <a:endParaRPr lang="en-US"/>
        </a:p>
      </dgm:t>
    </dgm:pt>
    <dgm:pt modelId="{1C3E897F-E3A2-42B9-B9F0-F6A021FA2C15}">
      <dgm:prSet/>
      <dgm:spPr/>
      <dgm:t>
        <a:bodyPr/>
        <a:lstStyle/>
        <a:p>
          <a:r>
            <a:rPr lang="hu-HU"/>
            <a:t>Egyszerűség és Könnyű Érthetőség</a:t>
          </a:r>
          <a:endParaRPr lang="en-US"/>
        </a:p>
      </dgm:t>
    </dgm:pt>
    <dgm:pt modelId="{204227E1-242C-4CD8-8471-ABFB49441C64}" type="parTrans" cxnId="{F389FB83-686E-437C-9600-367505B55E9F}">
      <dgm:prSet/>
      <dgm:spPr/>
      <dgm:t>
        <a:bodyPr/>
        <a:lstStyle/>
        <a:p>
          <a:endParaRPr lang="en-US"/>
        </a:p>
      </dgm:t>
    </dgm:pt>
    <dgm:pt modelId="{AB61CF33-C324-4637-95C0-9DD70041A190}" type="sibTrans" cxnId="{F389FB83-686E-437C-9600-367505B55E9F}">
      <dgm:prSet/>
      <dgm:spPr/>
      <dgm:t>
        <a:bodyPr/>
        <a:lstStyle/>
        <a:p>
          <a:endParaRPr lang="en-US"/>
        </a:p>
      </dgm:t>
    </dgm:pt>
    <dgm:pt modelId="{84AAC748-263D-4BC8-8D51-F716CBF05216}">
      <dgm:prSet/>
      <dgm:spPr/>
      <dgm:t>
        <a:bodyPr/>
        <a:lstStyle/>
        <a:p>
          <a:r>
            <a:rPr lang="hu-HU"/>
            <a:t>Vizuális Hierarchia</a:t>
          </a:r>
          <a:endParaRPr lang="en-US"/>
        </a:p>
      </dgm:t>
    </dgm:pt>
    <dgm:pt modelId="{A1955196-234D-4CAC-B7D2-2C615C6160A3}" type="parTrans" cxnId="{98B6981B-0082-422C-9870-0A9A8C0AD419}">
      <dgm:prSet/>
      <dgm:spPr/>
      <dgm:t>
        <a:bodyPr/>
        <a:lstStyle/>
        <a:p>
          <a:endParaRPr lang="en-US"/>
        </a:p>
      </dgm:t>
    </dgm:pt>
    <dgm:pt modelId="{4B190A3D-6120-4923-88AE-7535984BDC60}" type="sibTrans" cxnId="{98B6981B-0082-422C-9870-0A9A8C0AD419}">
      <dgm:prSet/>
      <dgm:spPr/>
      <dgm:t>
        <a:bodyPr/>
        <a:lstStyle/>
        <a:p>
          <a:endParaRPr lang="en-US"/>
        </a:p>
      </dgm:t>
    </dgm:pt>
    <dgm:pt modelId="{E3B49ACF-580F-4FED-A607-AA9E82EB01D4}">
      <dgm:prSet/>
      <dgm:spPr/>
      <dgm:t>
        <a:bodyPr/>
        <a:lstStyle/>
        <a:p>
          <a:r>
            <a:rPr lang="hu-HU"/>
            <a:t>Megfelelő Tervezési Elemek Használata</a:t>
          </a:r>
          <a:endParaRPr lang="en-US"/>
        </a:p>
      </dgm:t>
    </dgm:pt>
    <dgm:pt modelId="{CAA8441A-3DCC-4009-AAFD-F4E0F84CD636}" type="parTrans" cxnId="{096D49E9-88FD-4244-9CE1-8FEE2FEC0A65}">
      <dgm:prSet/>
      <dgm:spPr/>
      <dgm:t>
        <a:bodyPr/>
        <a:lstStyle/>
        <a:p>
          <a:endParaRPr lang="en-US"/>
        </a:p>
      </dgm:t>
    </dgm:pt>
    <dgm:pt modelId="{039C162F-5656-4826-B6BE-38AA39FC50F8}" type="sibTrans" cxnId="{096D49E9-88FD-4244-9CE1-8FEE2FEC0A65}">
      <dgm:prSet/>
      <dgm:spPr/>
      <dgm:t>
        <a:bodyPr/>
        <a:lstStyle/>
        <a:p>
          <a:endParaRPr lang="en-US"/>
        </a:p>
      </dgm:t>
    </dgm:pt>
    <dgm:pt modelId="{CA3069FD-A531-42D4-A591-B66040B1A23C}">
      <dgm:prSet/>
      <dgm:spPr/>
      <dgm:t>
        <a:bodyPr/>
        <a:lstStyle/>
        <a:p>
          <a:r>
            <a:rPr lang="hu-HU"/>
            <a:t>Reszponzív Tervezés</a:t>
          </a:r>
          <a:endParaRPr lang="en-US"/>
        </a:p>
      </dgm:t>
    </dgm:pt>
    <dgm:pt modelId="{BC27607F-BC26-4ACA-8C7F-CB0269B47FF0}" type="parTrans" cxnId="{03B025B6-7829-45EF-9FC5-6685E12227A5}">
      <dgm:prSet/>
      <dgm:spPr/>
      <dgm:t>
        <a:bodyPr/>
        <a:lstStyle/>
        <a:p>
          <a:endParaRPr lang="en-US"/>
        </a:p>
      </dgm:t>
    </dgm:pt>
    <dgm:pt modelId="{1F9EAEE9-489F-427A-BDFE-CFC1910E52C8}" type="sibTrans" cxnId="{03B025B6-7829-45EF-9FC5-6685E12227A5}">
      <dgm:prSet/>
      <dgm:spPr/>
      <dgm:t>
        <a:bodyPr/>
        <a:lstStyle/>
        <a:p>
          <a:endParaRPr lang="en-US"/>
        </a:p>
      </dgm:t>
    </dgm:pt>
    <dgm:pt modelId="{25238280-599F-4D90-BEF0-14E98D0A1D63}" type="pres">
      <dgm:prSet presAssocID="{337C5741-26FE-4062-BA82-540E65C76DC0}" presName="linear" presStyleCnt="0">
        <dgm:presLayoutVars>
          <dgm:dir/>
          <dgm:animLvl val="lvl"/>
          <dgm:resizeHandles val="exact"/>
        </dgm:presLayoutVars>
      </dgm:prSet>
      <dgm:spPr/>
    </dgm:pt>
    <dgm:pt modelId="{0593C696-59FC-4CB5-9FA5-0CE686B393A3}" type="pres">
      <dgm:prSet presAssocID="{AC912FB8-3918-45CB-9FB2-DB6338422FAE}" presName="parentLin" presStyleCnt="0"/>
      <dgm:spPr/>
    </dgm:pt>
    <dgm:pt modelId="{1C0C1066-90A4-442D-A1BD-D69A97DFEF23}" type="pres">
      <dgm:prSet presAssocID="{AC912FB8-3918-45CB-9FB2-DB6338422FAE}" presName="parentLeftMargin" presStyleLbl="node1" presStyleIdx="0" presStyleCnt="2"/>
      <dgm:spPr/>
    </dgm:pt>
    <dgm:pt modelId="{7049D61C-2B29-4613-A089-D603B218E502}" type="pres">
      <dgm:prSet presAssocID="{AC912FB8-3918-45CB-9FB2-DB6338422F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704A5C-4C18-4C09-BFE5-9102DC6BC2AC}" type="pres">
      <dgm:prSet presAssocID="{AC912FB8-3918-45CB-9FB2-DB6338422FAE}" presName="negativeSpace" presStyleCnt="0"/>
      <dgm:spPr/>
    </dgm:pt>
    <dgm:pt modelId="{2FBB3180-3FE0-4440-88FA-4150DD5EBAC6}" type="pres">
      <dgm:prSet presAssocID="{AC912FB8-3918-45CB-9FB2-DB6338422FAE}" presName="childText" presStyleLbl="conFgAcc1" presStyleIdx="0" presStyleCnt="2">
        <dgm:presLayoutVars>
          <dgm:bulletEnabled val="1"/>
        </dgm:presLayoutVars>
      </dgm:prSet>
      <dgm:spPr/>
    </dgm:pt>
    <dgm:pt modelId="{8307A3D9-2DCF-446B-8502-6D08C223B103}" type="pres">
      <dgm:prSet presAssocID="{835259AD-5FA6-42F9-B49B-825EE8295442}" presName="spaceBetweenRectangles" presStyleCnt="0"/>
      <dgm:spPr/>
    </dgm:pt>
    <dgm:pt modelId="{FDDCF4A3-138D-4928-AA7F-1AE41CD9CC5F}" type="pres">
      <dgm:prSet presAssocID="{65206ECC-1474-4059-BD17-1D5D943ACE22}" presName="parentLin" presStyleCnt="0"/>
      <dgm:spPr/>
    </dgm:pt>
    <dgm:pt modelId="{671AF38B-4E12-463D-92C3-F69ABB1C3067}" type="pres">
      <dgm:prSet presAssocID="{65206ECC-1474-4059-BD17-1D5D943ACE22}" presName="parentLeftMargin" presStyleLbl="node1" presStyleIdx="0" presStyleCnt="2"/>
      <dgm:spPr/>
    </dgm:pt>
    <dgm:pt modelId="{436087B3-2619-4561-AEBE-C98EF615669D}" type="pres">
      <dgm:prSet presAssocID="{65206ECC-1474-4059-BD17-1D5D943ACE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70C696-AFF6-407F-B468-685A5295972F}" type="pres">
      <dgm:prSet presAssocID="{65206ECC-1474-4059-BD17-1D5D943ACE22}" presName="negativeSpace" presStyleCnt="0"/>
      <dgm:spPr/>
    </dgm:pt>
    <dgm:pt modelId="{6CF5BAD4-0DFD-4CB2-A00C-4016B3BB9465}" type="pres">
      <dgm:prSet presAssocID="{65206ECC-1474-4059-BD17-1D5D943ACE2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B6981B-0082-422C-9870-0A9A8C0AD419}" srcId="{65206ECC-1474-4059-BD17-1D5D943ACE22}" destId="{84AAC748-263D-4BC8-8D51-F716CBF05216}" srcOrd="2" destOrd="0" parTransId="{A1955196-234D-4CAC-B7D2-2C615C6160A3}" sibTransId="{4B190A3D-6120-4923-88AE-7535984BDC60}"/>
    <dgm:cxn modelId="{180CAC1B-83A3-49D8-B7C5-E14068E64EA3}" srcId="{337C5741-26FE-4062-BA82-540E65C76DC0}" destId="{65206ECC-1474-4059-BD17-1D5D943ACE22}" srcOrd="1" destOrd="0" parTransId="{333A72FB-FAB1-46EE-A90F-67645229AE40}" sibTransId="{D7DA8EA9-9686-4DC4-B21D-9FC4EB31B807}"/>
    <dgm:cxn modelId="{30373D1F-B74A-4C58-B3B9-660F13C7EAC2}" type="presOf" srcId="{CA3069FD-A531-42D4-A591-B66040B1A23C}" destId="{6CF5BAD4-0DFD-4CB2-A00C-4016B3BB9465}" srcOrd="0" destOrd="4" presId="urn:microsoft.com/office/officeart/2005/8/layout/list1"/>
    <dgm:cxn modelId="{DC9E5565-E302-4EE4-99DF-5CF9A9680547}" srcId="{337C5741-26FE-4062-BA82-540E65C76DC0}" destId="{AC912FB8-3918-45CB-9FB2-DB6338422FAE}" srcOrd="0" destOrd="0" parTransId="{FAC29D57-38A2-4C4A-9226-292EDDD2BD9A}" sibTransId="{835259AD-5FA6-42F9-B49B-825EE8295442}"/>
    <dgm:cxn modelId="{1AD88A49-54B0-49CC-9A58-66D170244B5E}" srcId="{65206ECC-1474-4059-BD17-1D5D943ACE22}" destId="{9045D037-A203-4F5B-9AB3-35C949CC0E90}" srcOrd="0" destOrd="0" parTransId="{7AF6E9D1-3CAF-4E80-A958-2D76FB79ECAB}" sibTransId="{C4D0212A-D561-45C7-9495-8F88468BC7EF}"/>
    <dgm:cxn modelId="{05295D74-0C44-4784-9716-24A084D08BA5}" type="presOf" srcId="{65206ECC-1474-4059-BD17-1D5D943ACE22}" destId="{436087B3-2619-4561-AEBE-C98EF615669D}" srcOrd="1" destOrd="0" presId="urn:microsoft.com/office/officeart/2005/8/layout/list1"/>
    <dgm:cxn modelId="{722D3A7D-F345-41EF-98FB-98E1DEB90875}" type="presOf" srcId="{84AAC748-263D-4BC8-8D51-F716CBF05216}" destId="{6CF5BAD4-0DFD-4CB2-A00C-4016B3BB9465}" srcOrd="0" destOrd="2" presId="urn:microsoft.com/office/officeart/2005/8/layout/list1"/>
    <dgm:cxn modelId="{F389FB83-686E-437C-9600-367505B55E9F}" srcId="{65206ECC-1474-4059-BD17-1D5D943ACE22}" destId="{1C3E897F-E3A2-42B9-B9F0-F6A021FA2C15}" srcOrd="1" destOrd="0" parTransId="{204227E1-242C-4CD8-8471-ABFB49441C64}" sibTransId="{AB61CF33-C324-4637-95C0-9DD70041A190}"/>
    <dgm:cxn modelId="{FA51EB87-DCA0-4497-9464-D89831A4538C}" type="presOf" srcId="{65206ECC-1474-4059-BD17-1D5D943ACE22}" destId="{671AF38B-4E12-463D-92C3-F69ABB1C3067}" srcOrd="0" destOrd="0" presId="urn:microsoft.com/office/officeart/2005/8/layout/list1"/>
    <dgm:cxn modelId="{8470E793-C1D4-45BD-A4B6-274530FF4357}" type="presOf" srcId="{9045D037-A203-4F5B-9AB3-35C949CC0E90}" destId="{6CF5BAD4-0DFD-4CB2-A00C-4016B3BB9465}" srcOrd="0" destOrd="0" presId="urn:microsoft.com/office/officeart/2005/8/layout/list1"/>
    <dgm:cxn modelId="{191D33AA-98FB-412B-A1CC-7EC70F0584BE}" type="presOf" srcId="{E3B49ACF-580F-4FED-A607-AA9E82EB01D4}" destId="{6CF5BAD4-0DFD-4CB2-A00C-4016B3BB9465}" srcOrd="0" destOrd="3" presId="urn:microsoft.com/office/officeart/2005/8/layout/list1"/>
    <dgm:cxn modelId="{03B025B6-7829-45EF-9FC5-6685E12227A5}" srcId="{65206ECC-1474-4059-BD17-1D5D943ACE22}" destId="{CA3069FD-A531-42D4-A591-B66040B1A23C}" srcOrd="4" destOrd="0" parTransId="{BC27607F-BC26-4ACA-8C7F-CB0269B47FF0}" sibTransId="{1F9EAEE9-489F-427A-BDFE-CFC1910E52C8}"/>
    <dgm:cxn modelId="{937A8EB9-A780-409B-ABE8-8F745831BDE6}" type="presOf" srcId="{AC912FB8-3918-45CB-9FB2-DB6338422FAE}" destId="{1C0C1066-90A4-442D-A1BD-D69A97DFEF23}" srcOrd="0" destOrd="0" presId="urn:microsoft.com/office/officeart/2005/8/layout/list1"/>
    <dgm:cxn modelId="{9FB600BB-ABE1-4DEC-A181-BDFCC6601439}" type="presOf" srcId="{1C3E897F-E3A2-42B9-B9F0-F6A021FA2C15}" destId="{6CF5BAD4-0DFD-4CB2-A00C-4016B3BB9465}" srcOrd="0" destOrd="1" presId="urn:microsoft.com/office/officeart/2005/8/layout/list1"/>
    <dgm:cxn modelId="{899623CB-D148-4EB5-86D4-EF2ED0145079}" type="presOf" srcId="{337C5741-26FE-4062-BA82-540E65C76DC0}" destId="{25238280-599F-4D90-BEF0-14E98D0A1D63}" srcOrd="0" destOrd="0" presId="urn:microsoft.com/office/officeart/2005/8/layout/list1"/>
    <dgm:cxn modelId="{096D49E9-88FD-4244-9CE1-8FEE2FEC0A65}" srcId="{65206ECC-1474-4059-BD17-1D5D943ACE22}" destId="{E3B49ACF-580F-4FED-A607-AA9E82EB01D4}" srcOrd="3" destOrd="0" parTransId="{CAA8441A-3DCC-4009-AAFD-F4E0F84CD636}" sibTransId="{039C162F-5656-4826-B6BE-38AA39FC50F8}"/>
    <dgm:cxn modelId="{EC3C53F0-92FF-476F-9097-9B255CE197FA}" type="presOf" srcId="{AC912FB8-3918-45CB-9FB2-DB6338422FAE}" destId="{7049D61C-2B29-4613-A089-D603B218E502}" srcOrd="1" destOrd="0" presId="urn:microsoft.com/office/officeart/2005/8/layout/list1"/>
    <dgm:cxn modelId="{53FBA2C0-5E7A-4F89-AFAE-721ADE755E99}" type="presParOf" srcId="{25238280-599F-4D90-BEF0-14E98D0A1D63}" destId="{0593C696-59FC-4CB5-9FA5-0CE686B393A3}" srcOrd="0" destOrd="0" presId="urn:microsoft.com/office/officeart/2005/8/layout/list1"/>
    <dgm:cxn modelId="{0A70456D-9A91-4EC0-8606-09BB74419515}" type="presParOf" srcId="{0593C696-59FC-4CB5-9FA5-0CE686B393A3}" destId="{1C0C1066-90A4-442D-A1BD-D69A97DFEF23}" srcOrd="0" destOrd="0" presId="urn:microsoft.com/office/officeart/2005/8/layout/list1"/>
    <dgm:cxn modelId="{3B37D17D-95F5-4EBC-8C23-03AB2385DB25}" type="presParOf" srcId="{0593C696-59FC-4CB5-9FA5-0CE686B393A3}" destId="{7049D61C-2B29-4613-A089-D603B218E502}" srcOrd="1" destOrd="0" presId="urn:microsoft.com/office/officeart/2005/8/layout/list1"/>
    <dgm:cxn modelId="{98362A76-F422-42AC-A66C-DB3DA4DAAD74}" type="presParOf" srcId="{25238280-599F-4D90-BEF0-14E98D0A1D63}" destId="{9A704A5C-4C18-4C09-BFE5-9102DC6BC2AC}" srcOrd="1" destOrd="0" presId="urn:microsoft.com/office/officeart/2005/8/layout/list1"/>
    <dgm:cxn modelId="{996B4E71-0FB8-4396-BB76-C35FD3F48AA8}" type="presParOf" srcId="{25238280-599F-4D90-BEF0-14E98D0A1D63}" destId="{2FBB3180-3FE0-4440-88FA-4150DD5EBAC6}" srcOrd="2" destOrd="0" presId="urn:microsoft.com/office/officeart/2005/8/layout/list1"/>
    <dgm:cxn modelId="{896B8AD5-1E08-4EEE-8F36-91F71BDAE164}" type="presParOf" srcId="{25238280-599F-4D90-BEF0-14E98D0A1D63}" destId="{8307A3D9-2DCF-446B-8502-6D08C223B103}" srcOrd="3" destOrd="0" presId="urn:microsoft.com/office/officeart/2005/8/layout/list1"/>
    <dgm:cxn modelId="{FEC2A1FC-3631-4A65-9E3A-75E4D80601E5}" type="presParOf" srcId="{25238280-599F-4D90-BEF0-14E98D0A1D63}" destId="{FDDCF4A3-138D-4928-AA7F-1AE41CD9CC5F}" srcOrd="4" destOrd="0" presId="urn:microsoft.com/office/officeart/2005/8/layout/list1"/>
    <dgm:cxn modelId="{9A2E0EC3-F18E-4603-926E-24D2602AE344}" type="presParOf" srcId="{FDDCF4A3-138D-4928-AA7F-1AE41CD9CC5F}" destId="{671AF38B-4E12-463D-92C3-F69ABB1C3067}" srcOrd="0" destOrd="0" presId="urn:microsoft.com/office/officeart/2005/8/layout/list1"/>
    <dgm:cxn modelId="{8CC8FC14-9213-4EAC-A2FB-771A699E77D6}" type="presParOf" srcId="{FDDCF4A3-138D-4928-AA7F-1AE41CD9CC5F}" destId="{436087B3-2619-4561-AEBE-C98EF615669D}" srcOrd="1" destOrd="0" presId="urn:microsoft.com/office/officeart/2005/8/layout/list1"/>
    <dgm:cxn modelId="{83C3C951-9689-4638-BDF3-858FD3785586}" type="presParOf" srcId="{25238280-599F-4D90-BEF0-14E98D0A1D63}" destId="{0170C696-AFF6-407F-B468-685A5295972F}" srcOrd="5" destOrd="0" presId="urn:microsoft.com/office/officeart/2005/8/layout/list1"/>
    <dgm:cxn modelId="{8DD11E08-23DF-4328-8D32-61A3CD8F9D81}" type="presParOf" srcId="{25238280-599F-4D90-BEF0-14E98D0A1D63}" destId="{6CF5BAD4-0DFD-4CB2-A00C-4016B3BB94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F4E446-611E-4F67-94A2-FB919A83F24B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3F81FD-B2DF-446A-A7B8-6F1F445E49F2}">
      <dgm:prSet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Fogalma</a:t>
          </a:r>
          <a:endParaRPr lang="en-US" dirty="0"/>
        </a:p>
      </dgm:t>
    </dgm:pt>
    <dgm:pt modelId="{F50073E0-A406-4735-9F09-F0B72C932F78}" type="parTrans" cxnId="{878AFFDA-CCE8-4910-8B6F-819D571886DD}">
      <dgm:prSet/>
      <dgm:spPr/>
      <dgm:t>
        <a:bodyPr/>
        <a:lstStyle/>
        <a:p>
          <a:endParaRPr lang="en-US"/>
        </a:p>
      </dgm:t>
    </dgm:pt>
    <dgm:pt modelId="{6B324A77-2926-425C-AE4B-2E15CFD5BF6B}" type="sibTrans" cxnId="{878AFFDA-CCE8-4910-8B6F-819D571886DD}">
      <dgm:prSet/>
      <dgm:spPr/>
      <dgm:t>
        <a:bodyPr/>
        <a:lstStyle/>
        <a:p>
          <a:endParaRPr lang="en-US"/>
        </a:p>
      </dgm:t>
    </dgm:pt>
    <dgm:pt modelId="{19DEC7FD-7287-49E6-8626-FCD73CD3AB0B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Alapelvei:</a:t>
          </a:r>
          <a:endParaRPr lang="en-US" dirty="0"/>
        </a:p>
      </dgm:t>
    </dgm:pt>
    <dgm:pt modelId="{ADC48FA0-9251-4CF0-A013-7BD58D2DB6A5}" type="parTrans" cxnId="{7879ECF1-647A-449D-A1B9-AB8FEF198AA4}">
      <dgm:prSet/>
      <dgm:spPr/>
      <dgm:t>
        <a:bodyPr/>
        <a:lstStyle/>
        <a:p>
          <a:endParaRPr lang="en-US"/>
        </a:p>
      </dgm:t>
    </dgm:pt>
    <dgm:pt modelId="{8D6EF4A0-121B-45D0-BB14-F919F734E47F}" type="sibTrans" cxnId="{7879ECF1-647A-449D-A1B9-AB8FEF198AA4}">
      <dgm:prSet/>
      <dgm:spPr/>
      <dgm:t>
        <a:bodyPr/>
        <a:lstStyle/>
        <a:p>
          <a:endParaRPr lang="en-US"/>
        </a:p>
      </dgm:t>
    </dgm:pt>
    <dgm:pt modelId="{E5209B35-7756-44CA-95AC-E06F58A47A58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hu-HU" dirty="0">
              <a:solidFill>
                <a:srgbClr val="374151"/>
              </a:solidFill>
              <a:latin typeface="Arial"/>
              <a:cs typeface="Arial"/>
            </a:rPr>
            <a:t>Használhatóság</a:t>
          </a:r>
        </a:p>
      </dgm:t>
    </dgm:pt>
    <dgm:pt modelId="{F1046630-9399-4605-B802-803AEE11D427}" type="parTrans" cxnId="{EA724542-641F-461C-B4E7-B06D620DB901}">
      <dgm:prSet/>
      <dgm:spPr/>
      <dgm:t>
        <a:bodyPr/>
        <a:lstStyle/>
        <a:p>
          <a:endParaRPr lang="en-US"/>
        </a:p>
      </dgm:t>
    </dgm:pt>
    <dgm:pt modelId="{AC8E2792-2BEC-40A7-8782-0BEBED20B53E}" type="sibTrans" cxnId="{EA724542-641F-461C-B4E7-B06D620DB901}">
      <dgm:prSet/>
      <dgm:spPr/>
      <dgm:t>
        <a:bodyPr/>
        <a:lstStyle/>
        <a:p>
          <a:endParaRPr lang="en-US"/>
        </a:p>
      </dgm:t>
    </dgm:pt>
    <dgm:pt modelId="{B21DC548-03B3-4B72-9648-EFD834DF355B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hu-HU" dirty="0">
              <a:solidFill>
                <a:srgbClr val="374151"/>
              </a:solidFill>
              <a:latin typeface="Arial"/>
              <a:cs typeface="Arial"/>
            </a:rPr>
            <a:t>Egyszerűség</a:t>
          </a:r>
          <a:endParaRPr lang="en-US" dirty="0">
            <a:solidFill>
              <a:srgbClr val="374151"/>
            </a:solidFill>
            <a:latin typeface="Arial"/>
            <a:cs typeface="Arial"/>
          </a:endParaRPr>
        </a:p>
      </dgm:t>
    </dgm:pt>
    <dgm:pt modelId="{BE8FB9FA-BFB2-410C-AE01-4B33757D6EC4}" type="parTrans" cxnId="{5B88BFCC-71D9-4B5F-8192-410775FDF9D2}">
      <dgm:prSet/>
      <dgm:spPr/>
      <dgm:t>
        <a:bodyPr/>
        <a:lstStyle/>
        <a:p>
          <a:endParaRPr lang="en-US"/>
        </a:p>
      </dgm:t>
    </dgm:pt>
    <dgm:pt modelId="{67A9EBC5-3B64-416A-94F3-92F53DA35B9D}" type="sibTrans" cxnId="{5B88BFCC-71D9-4B5F-8192-410775FDF9D2}">
      <dgm:prSet/>
      <dgm:spPr/>
      <dgm:t>
        <a:bodyPr/>
        <a:lstStyle/>
        <a:p>
          <a:endParaRPr lang="en-US"/>
        </a:p>
      </dgm:t>
    </dgm:pt>
    <dgm:pt modelId="{574B68EA-1058-4840-950C-3A2AC98E496E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hu-HU" dirty="0">
              <a:solidFill>
                <a:srgbClr val="374151"/>
              </a:solidFill>
              <a:latin typeface="Calibri"/>
              <a:ea typeface="Calibri"/>
              <a:cs typeface="Calibri"/>
            </a:rPr>
            <a:t>Egyértelműség</a:t>
          </a:r>
          <a:endParaRPr lang="en-US" dirty="0">
            <a:solidFill>
              <a:srgbClr val="374151"/>
            </a:solidFill>
            <a:latin typeface="Calibri"/>
            <a:ea typeface="Calibri"/>
            <a:cs typeface="Calibri"/>
          </a:endParaRPr>
        </a:p>
      </dgm:t>
    </dgm:pt>
    <dgm:pt modelId="{543057A2-C9AD-442C-8C57-4A2D1EC7375A}" type="parTrans" cxnId="{03FDCC21-388C-4E66-8B75-B5D144E3C5E9}">
      <dgm:prSet/>
      <dgm:spPr/>
      <dgm:t>
        <a:bodyPr/>
        <a:lstStyle/>
        <a:p>
          <a:endParaRPr lang="en-US"/>
        </a:p>
      </dgm:t>
    </dgm:pt>
    <dgm:pt modelId="{1D53D65B-FD26-421F-A300-E82D447E45E2}" type="sibTrans" cxnId="{03FDCC21-388C-4E66-8B75-B5D144E3C5E9}">
      <dgm:prSet/>
      <dgm:spPr/>
      <dgm:t>
        <a:bodyPr/>
        <a:lstStyle/>
        <a:p>
          <a:endParaRPr lang="en-US"/>
        </a:p>
      </dgm:t>
    </dgm:pt>
    <dgm:pt modelId="{E8FBCF39-A8A3-4E21-B428-8966031BA061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hu-HU" dirty="0">
              <a:solidFill>
                <a:srgbClr val="374151"/>
              </a:solidFill>
              <a:latin typeface="Calibri"/>
              <a:ea typeface="Calibri"/>
              <a:cs typeface="Calibri"/>
            </a:rPr>
            <a:t>Visszajelzés</a:t>
          </a:r>
        </a:p>
      </dgm:t>
    </dgm:pt>
    <dgm:pt modelId="{8188AB64-1386-48D8-AC4F-20B7D7B0E42F}" type="parTrans" cxnId="{3B6D836D-708F-4A3F-9848-FC57DBBC648A}">
      <dgm:prSet/>
      <dgm:spPr/>
      <dgm:t>
        <a:bodyPr/>
        <a:lstStyle/>
        <a:p>
          <a:endParaRPr lang="en-US"/>
        </a:p>
      </dgm:t>
    </dgm:pt>
    <dgm:pt modelId="{41DEEFAD-D973-4397-A12F-8E54A81BFA65}" type="sibTrans" cxnId="{3B6D836D-708F-4A3F-9848-FC57DBBC648A}">
      <dgm:prSet/>
      <dgm:spPr/>
      <dgm:t>
        <a:bodyPr/>
        <a:lstStyle/>
        <a:p>
          <a:endParaRPr lang="en-US"/>
        </a:p>
      </dgm:t>
    </dgm:pt>
    <dgm:pt modelId="{8510DD2D-B9BD-41C3-BD28-CBF7BABE1189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hu-HU" dirty="0">
              <a:solidFill>
                <a:srgbClr val="374151"/>
              </a:solidFill>
              <a:latin typeface="Calibri"/>
              <a:ea typeface="Calibri"/>
              <a:cs typeface="Calibri"/>
            </a:rPr>
            <a:t>Rugalmas felhasználói útvonalak</a:t>
          </a:r>
        </a:p>
      </dgm:t>
    </dgm:pt>
    <dgm:pt modelId="{47A9E094-4993-4DC5-8202-AD5AFD26F94A}" type="parTrans" cxnId="{CCD6C812-325B-4126-86F5-B751BBECF231}">
      <dgm:prSet/>
      <dgm:spPr/>
      <dgm:t>
        <a:bodyPr/>
        <a:lstStyle/>
        <a:p>
          <a:endParaRPr lang="en-US"/>
        </a:p>
      </dgm:t>
    </dgm:pt>
    <dgm:pt modelId="{7DCB2F07-1614-4C5B-A0A0-67BBE3AC5080}" type="sibTrans" cxnId="{CCD6C812-325B-4126-86F5-B751BBECF231}">
      <dgm:prSet/>
      <dgm:spPr/>
      <dgm:t>
        <a:bodyPr/>
        <a:lstStyle/>
        <a:p>
          <a:endParaRPr lang="en-US"/>
        </a:p>
      </dgm:t>
    </dgm:pt>
    <dgm:pt modelId="{F7790439-9ED3-4E6E-A159-E890ACE91DF5}">
      <dgm:prSet/>
      <dgm:spPr/>
      <dgm:t>
        <a:bodyPr/>
        <a:lstStyle/>
        <a:p>
          <a:endParaRPr lang="en-US" dirty="0"/>
        </a:p>
      </dgm:t>
    </dgm:pt>
    <dgm:pt modelId="{EE9CD60A-A0B8-45E7-8E7B-795B883D7A9C}" type="parTrans" cxnId="{7C0F73F1-7E9A-4938-A028-49B3000AD606}">
      <dgm:prSet/>
      <dgm:spPr/>
      <dgm:t>
        <a:bodyPr/>
        <a:lstStyle/>
        <a:p>
          <a:endParaRPr lang="en-US"/>
        </a:p>
      </dgm:t>
    </dgm:pt>
    <dgm:pt modelId="{B20146CF-9F77-46B8-A95E-988EA607B92F}" type="sibTrans" cxnId="{7C0F73F1-7E9A-4938-A028-49B3000AD606}">
      <dgm:prSet/>
      <dgm:spPr/>
      <dgm:t>
        <a:bodyPr/>
        <a:lstStyle/>
        <a:p>
          <a:endParaRPr lang="en-US"/>
        </a:p>
      </dgm:t>
    </dgm:pt>
    <dgm:pt modelId="{AB1398ED-87AB-4CCF-ABE9-5349C721965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hu-HU" dirty="0">
              <a:solidFill>
                <a:srgbClr val="374151"/>
              </a:solidFill>
              <a:latin typeface="Arial"/>
              <a:cs typeface="Arial"/>
            </a:rPr>
            <a:t>Elérhetőség</a:t>
          </a:r>
          <a:endParaRPr lang="en-US" dirty="0">
            <a:solidFill>
              <a:srgbClr val="374151"/>
            </a:solidFill>
            <a:latin typeface="Arial"/>
            <a:cs typeface="Arial"/>
          </a:endParaRPr>
        </a:p>
      </dgm:t>
    </dgm:pt>
    <dgm:pt modelId="{C7D363CB-961A-4F51-95ED-99CB405B61B4}" type="parTrans" cxnId="{747FE4A1-4AD7-4FC9-A8CA-0536E1CECE93}">
      <dgm:prSet/>
      <dgm:spPr/>
    </dgm:pt>
    <dgm:pt modelId="{8AEF0D9D-BDEE-4BC5-92A6-6C2773E01504}" type="sibTrans" cxnId="{747FE4A1-4AD7-4FC9-A8CA-0536E1CECE93}">
      <dgm:prSet/>
      <dgm:spPr/>
    </dgm:pt>
    <dgm:pt modelId="{F426524E-D175-4DE9-865D-E557853BFE80}" type="pres">
      <dgm:prSet presAssocID="{EBF4E446-611E-4F67-94A2-FB919A83F24B}" presName="linear" presStyleCnt="0">
        <dgm:presLayoutVars>
          <dgm:dir/>
          <dgm:animLvl val="lvl"/>
          <dgm:resizeHandles val="exact"/>
        </dgm:presLayoutVars>
      </dgm:prSet>
      <dgm:spPr/>
    </dgm:pt>
    <dgm:pt modelId="{4C49A4E3-38AC-4255-BA3F-6EE8D895A582}" type="pres">
      <dgm:prSet presAssocID="{7F3F81FD-B2DF-446A-A7B8-6F1F445E49F2}" presName="parentLin" presStyleCnt="0"/>
      <dgm:spPr/>
    </dgm:pt>
    <dgm:pt modelId="{C6BC9969-79FA-4FFE-9561-A9E1BBFE05D8}" type="pres">
      <dgm:prSet presAssocID="{7F3F81FD-B2DF-446A-A7B8-6F1F445E49F2}" presName="parentLeftMargin" presStyleLbl="node1" presStyleIdx="0" presStyleCnt="2"/>
      <dgm:spPr/>
    </dgm:pt>
    <dgm:pt modelId="{2CC1C278-9F4C-419B-BC5B-B8D1E4D0C054}" type="pres">
      <dgm:prSet presAssocID="{7F3F81FD-B2DF-446A-A7B8-6F1F445E49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BA3578-AE31-442D-8C24-CEBD5947124C}" type="pres">
      <dgm:prSet presAssocID="{7F3F81FD-B2DF-446A-A7B8-6F1F445E49F2}" presName="negativeSpace" presStyleCnt="0"/>
      <dgm:spPr/>
    </dgm:pt>
    <dgm:pt modelId="{9B623DD9-3246-4D0C-9A23-52E66D39F23D}" type="pres">
      <dgm:prSet presAssocID="{7F3F81FD-B2DF-446A-A7B8-6F1F445E49F2}" presName="childText" presStyleLbl="conFgAcc1" presStyleIdx="0" presStyleCnt="2">
        <dgm:presLayoutVars>
          <dgm:bulletEnabled val="1"/>
        </dgm:presLayoutVars>
      </dgm:prSet>
      <dgm:spPr/>
    </dgm:pt>
    <dgm:pt modelId="{9EF5803F-B112-4AB6-80CA-7F0EB9C21994}" type="pres">
      <dgm:prSet presAssocID="{6B324A77-2926-425C-AE4B-2E15CFD5BF6B}" presName="spaceBetweenRectangles" presStyleCnt="0"/>
      <dgm:spPr/>
    </dgm:pt>
    <dgm:pt modelId="{17941B89-BB66-4768-9A2E-362C9E6EE0DB}" type="pres">
      <dgm:prSet presAssocID="{19DEC7FD-7287-49E6-8626-FCD73CD3AB0B}" presName="parentLin" presStyleCnt="0"/>
      <dgm:spPr/>
    </dgm:pt>
    <dgm:pt modelId="{4F498D01-2EFF-41A1-A1F2-E87A6F07078C}" type="pres">
      <dgm:prSet presAssocID="{19DEC7FD-7287-49E6-8626-FCD73CD3AB0B}" presName="parentLeftMargin" presStyleLbl="node1" presStyleIdx="0" presStyleCnt="2"/>
      <dgm:spPr/>
    </dgm:pt>
    <dgm:pt modelId="{D17BA98B-2459-412C-9E15-D39F9559EDC5}" type="pres">
      <dgm:prSet presAssocID="{19DEC7FD-7287-49E6-8626-FCD73CD3AB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B008B5-AC37-4AC9-B101-CDFA7F8B9E04}" type="pres">
      <dgm:prSet presAssocID="{19DEC7FD-7287-49E6-8626-FCD73CD3AB0B}" presName="negativeSpace" presStyleCnt="0"/>
      <dgm:spPr/>
    </dgm:pt>
    <dgm:pt modelId="{41081584-C2C3-4F67-90CB-03B21236A8C3}" type="pres">
      <dgm:prSet presAssocID="{19DEC7FD-7287-49E6-8626-FCD73CD3AB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EC9D0F-2CEE-4E2C-8D5E-863ABF05DB68}" type="presOf" srcId="{8510DD2D-B9BD-41C3-BD28-CBF7BABE1189}" destId="{41081584-C2C3-4F67-90CB-03B21236A8C3}" srcOrd="0" destOrd="5" presId="urn:microsoft.com/office/officeart/2005/8/layout/list1"/>
    <dgm:cxn modelId="{7CB2D60F-D1EF-4548-9369-1769B557551F}" type="presOf" srcId="{E5209B35-7756-44CA-95AC-E06F58A47A58}" destId="{41081584-C2C3-4F67-90CB-03B21236A8C3}" srcOrd="0" destOrd="0" presId="urn:microsoft.com/office/officeart/2005/8/layout/list1"/>
    <dgm:cxn modelId="{CCD6C812-325B-4126-86F5-B751BBECF231}" srcId="{19DEC7FD-7287-49E6-8626-FCD73CD3AB0B}" destId="{8510DD2D-B9BD-41C3-BD28-CBF7BABE1189}" srcOrd="5" destOrd="0" parTransId="{47A9E094-4993-4DC5-8202-AD5AFD26F94A}" sibTransId="{7DCB2F07-1614-4C5B-A0A0-67BBE3AC5080}"/>
    <dgm:cxn modelId="{98983118-AF38-4967-BBAE-C48DF704AADD}" type="presOf" srcId="{B21DC548-03B3-4B72-9648-EFD834DF355B}" destId="{41081584-C2C3-4F67-90CB-03B21236A8C3}" srcOrd="0" destOrd="2" presId="urn:microsoft.com/office/officeart/2005/8/layout/list1"/>
    <dgm:cxn modelId="{A015F720-38F8-4CD1-8393-E293D03A4886}" type="presOf" srcId="{7F3F81FD-B2DF-446A-A7B8-6F1F445E49F2}" destId="{2CC1C278-9F4C-419B-BC5B-B8D1E4D0C054}" srcOrd="1" destOrd="0" presId="urn:microsoft.com/office/officeart/2005/8/layout/list1"/>
    <dgm:cxn modelId="{03FDCC21-388C-4E66-8B75-B5D144E3C5E9}" srcId="{19DEC7FD-7287-49E6-8626-FCD73CD3AB0B}" destId="{574B68EA-1058-4840-950C-3A2AC98E496E}" srcOrd="3" destOrd="0" parTransId="{543057A2-C9AD-442C-8C57-4A2D1EC7375A}" sibTransId="{1D53D65B-FD26-421F-A300-E82D447E45E2}"/>
    <dgm:cxn modelId="{93D90A22-3AA2-49B8-BAC2-DB0613779C0D}" type="presOf" srcId="{E8FBCF39-A8A3-4E21-B428-8966031BA061}" destId="{41081584-C2C3-4F67-90CB-03B21236A8C3}" srcOrd="0" destOrd="4" presId="urn:microsoft.com/office/officeart/2005/8/layout/list1"/>
    <dgm:cxn modelId="{78914132-8AA3-430F-9C1D-4121ADB6EC62}" type="presOf" srcId="{F7790439-9ED3-4E6E-A159-E890ACE91DF5}" destId="{41081584-C2C3-4F67-90CB-03B21236A8C3}" srcOrd="0" destOrd="6" presId="urn:microsoft.com/office/officeart/2005/8/layout/list1"/>
    <dgm:cxn modelId="{930D9F3F-F543-447A-AE70-3CECB38C4CB7}" type="presOf" srcId="{19DEC7FD-7287-49E6-8626-FCD73CD3AB0B}" destId="{D17BA98B-2459-412C-9E15-D39F9559EDC5}" srcOrd="1" destOrd="0" presId="urn:microsoft.com/office/officeart/2005/8/layout/list1"/>
    <dgm:cxn modelId="{3A2B765C-EEFF-4543-9548-F44F3E94BC39}" type="presOf" srcId="{574B68EA-1058-4840-950C-3A2AC98E496E}" destId="{41081584-C2C3-4F67-90CB-03B21236A8C3}" srcOrd="0" destOrd="3" presId="urn:microsoft.com/office/officeart/2005/8/layout/list1"/>
    <dgm:cxn modelId="{EA724542-641F-461C-B4E7-B06D620DB901}" srcId="{19DEC7FD-7287-49E6-8626-FCD73CD3AB0B}" destId="{E5209B35-7756-44CA-95AC-E06F58A47A58}" srcOrd="0" destOrd="0" parTransId="{F1046630-9399-4605-B802-803AEE11D427}" sibTransId="{AC8E2792-2BEC-40A7-8782-0BEBED20B53E}"/>
    <dgm:cxn modelId="{C9094D45-FDB7-4EA1-814C-5D9809B5E8D3}" type="presOf" srcId="{EBF4E446-611E-4F67-94A2-FB919A83F24B}" destId="{F426524E-D175-4DE9-865D-E557853BFE80}" srcOrd="0" destOrd="0" presId="urn:microsoft.com/office/officeart/2005/8/layout/list1"/>
    <dgm:cxn modelId="{6B5B7347-7591-4DBF-9256-DF7F19434BCA}" type="presOf" srcId="{AB1398ED-87AB-4CCF-ABE9-5349C7219651}" destId="{41081584-C2C3-4F67-90CB-03B21236A8C3}" srcOrd="0" destOrd="1" presId="urn:microsoft.com/office/officeart/2005/8/layout/list1"/>
    <dgm:cxn modelId="{3B6D836D-708F-4A3F-9848-FC57DBBC648A}" srcId="{19DEC7FD-7287-49E6-8626-FCD73CD3AB0B}" destId="{E8FBCF39-A8A3-4E21-B428-8966031BA061}" srcOrd="4" destOrd="0" parTransId="{8188AB64-1386-48D8-AC4F-20B7D7B0E42F}" sibTransId="{41DEEFAD-D973-4397-A12F-8E54A81BFA65}"/>
    <dgm:cxn modelId="{E2569359-E73D-4447-BB52-D493646A3535}" type="presOf" srcId="{19DEC7FD-7287-49E6-8626-FCD73CD3AB0B}" destId="{4F498D01-2EFF-41A1-A1F2-E87A6F07078C}" srcOrd="0" destOrd="0" presId="urn:microsoft.com/office/officeart/2005/8/layout/list1"/>
    <dgm:cxn modelId="{747FE4A1-4AD7-4FC9-A8CA-0536E1CECE93}" srcId="{19DEC7FD-7287-49E6-8626-FCD73CD3AB0B}" destId="{AB1398ED-87AB-4CCF-ABE9-5349C7219651}" srcOrd="1" destOrd="0" parTransId="{C7D363CB-961A-4F51-95ED-99CB405B61B4}" sibTransId="{8AEF0D9D-BDEE-4BC5-92A6-6C2773E01504}"/>
    <dgm:cxn modelId="{9896B1CB-8A00-446E-9DBC-B1DCD01965DC}" type="presOf" srcId="{7F3F81FD-B2DF-446A-A7B8-6F1F445E49F2}" destId="{C6BC9969-79FA-4FFE-9561-A9E1BBFE05D8}" srcOrd="0" destOrd="0" presId="urn:microsoft.com/office/officeart/2005/8/layout/list1"/>
    <dgm:cxn modelId="{5B88BFCC-71D9-4B5F-8192-410775FDF9D2}" srcId="{19DEC7FD-7287-49E6-8626-FCD73CD3AB0B}" destId="{B21DC548-03B3-4B72-9648-EFD834DF355B}" srcOrd="2" destOrd="0" parTransId="{BE8FB9FA-BFB2-410C-AE01-4B33757D6EC4}" sibTransId="{67A9EBC5-3B64-416A-94F3-92F53DA35B9D}"/>
    <dgm:cxn modelId="{878AFFDA-CCE8-4910-8B6F-819D571886DD}" srcId="{EBF4E446-611E-4F67-94A2-FB919A83F24B}" destId="{7F3F81FD-B2DF-446A-A7B8-6F1F445E49F2}" srcOrd="0" destOrd="0" parTransId="{F50073E0-A406-4735-9F09-F0B72C932F78}" sibTransId="{6B324A77-2926-425C-AE4B-2E15CFD5BF6B}"/>
    <dgm:cxn modelId="{7C0F73F1-7E9A-4938-A028-49B3000AD606}" srcId="{19DEC7FD-7287-49E6-8626-FCD73CD3AB0B}" destId="{F7790439-9ED3-4E6E-A159-E890ACE91DF5}" srcOrd="6" destOrd="0" parTransId="{EE9CD60A-A0B8-45E7-8E7B-795B883D7A9C}" sibTransId="{B20146CF-9F77-46B8-A95E-988EA607B92F}"/>
    <dgm:cxn modelId="{7879ECF1-647A-449D-A1B9-AB8FEF198AA4}" srcId="{EBF4E446-611E-4F67-94A2-FB919A83F24B}" destId="{19DEC7FD-7287-49E6-8626-FCD73CD3AB0B}" srcOrd="1" destOrd="0" parTransId="{ADC48FA0-9251-4CF0-A013-7BD58D2DB6A5}" sibTransId="{8D6EF4A0-121B-45D0-BB14-F919F734E47F}"/>
    <dgm:cxn modelId="{4EB62C7C-4879-40B7-A7FA-DB080A9D1FF8}" type="presParOf" srcId="{F426524E-D175-4DE9-865D-E557853BFE80}" destId="{4C49A4E3-38AC-4255-BA3F-6EE8D895A582}" srcOrd="0" destOrd="0" presId="urn:microsoft.com/office/officeart/2005/8/layout/list1"/>
    <dgm:cxn modelId="{2F257B27-60DF-4DF8-9FAB-1418A2295553}" type="presParOf" srcId="{4C49A4E3-38AC-4255-BA3F-6EE8D895A582}" destId="{C6BC9969-79FA-4FFE-9561-A9E1BBFE05D8}" srcOrd="0" destOrd="0" presId="urn:microsoft.com/office/officeart/2005/8/layout/list1"/>
    <dgm:cxn modelId="{05E99771-B26B-467D-B589-1BD101392528}" type="presParOf" srcId="{4C49A4E3-38AC-4255-BA3F-6EE8D895A582}" destId="{2CC1C278-9F4C-419B-BC5B-B8D1E4D0C054}" srcOrd="1" destOrd="0" presId="urn:microsoft.com/office/officeart/2005/8/layout/list1"/>
    <dgm:cxn modelId="{FE818BA5-003D-46DA-98E9-2B9EB3D89B29}" type="presParOf" srcId="{F426524E-D175-4DE9-865D-E557853BFE80}" destId="{E7BA3578-AE31-442D-8C24-CEBD5947124C}" srcOrd="1" destOrd="0" presId="urn:microsoft.com/office/officeart/2005/8/layout/list1"/>
    <dgm:cxn modelId="{081A3277-98F0-48B2-9AE6-6A19E6140427}" type="presParOf" srcId="{F426524E-D175-4DE9-865D-E557853BFE80}" destId="{9B623DD9-3246-4D0C-9A23-52E66D39F23D}" srcOrd="2" destOrd="0" presId="urn:microsoft.com/office/officeart/2005/8/layout/list1"/>
    <dgm:cxn modelId="{91C7FF1E-8084-49DE-9A6E-D3963DDCC42E}" type="presParOf" srcId="{F426524E-D175-4DE9-865D-E557853BFE80}" destId="{9EF5803F-B112-4AB6-80CA-7F0EB9C21994}" srcOrd="3" destOrd="0" presId="urn:microsoft.com/office/officeart/2005/8/layout/list1"/>
    <dgm:cxn modelId="{5ACDB917-FB03-40D9-BC7C-8930955C6B09}" type="presParOf" srcId="{F426524E-D175-4DE9-865D-E557853BFE80}" destId="{17941B89-BB66-4768-9A2E-362C9E6EE0DB}" srcOrd="4" destOrd="0" presId="urn:microsoft.com/office/officeart/2005/8/layout/list1"/>
    <dgm:cxn modelId="{9FAE673F-78F3-4DBD-B42E-F2CE4F1AAF93}" type="presParOf" srcId="{17941B89-BB66-4768-9A2E-362C9E6EE0DB}" destId="{4F498D01-2EFF-41A1-A1F2-E87A6F07078C}" srcOrd="0" destOrd="0" presId="urn:microsoft.com/office/officeart/2005/8/layout/list1"/>
    <dgm:cxn modelId="{D64EC7EC-8B47-4FF0-A751-2353276AA460}" type="presParOf" srcId="{17941B89-BB66-4768-9A2E-362C9E6EE0DB}" destId="{D17BA98B-2459-412C-9E15-D39F9559EDC5}" srcOrd="1" destOrd="0" presId="urn:microsoft.com/office/officeart/2005/8/layout/list1"/>
    <dgm:cxn modelId="{6FE874DA-2224-47C5-B1F2-777D08D235E8}" type="presParOf" srcId="{F426524E-D175-4DE9-865D-E557853BFE80}" destId="{A8B008B5-AC37-4AC9-B101-CDFA7F8B9E04}" srcOrd="5" destOrd="0" presId="urn:microsoft.com/office/officeart/2005/8/layout/list1"/>
    <dgm:cxn modelId="{CDD0AF3E-A776-4A5B-87ED-8FC5B242F9A4}" type="presParOf" srcId="{F426524E-D175-4DE9-865D-E557853BFE80}" destId="{41081584-C2C3-4F67-90CB-03B21236A8C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4423-3A4C-4216-B4C8-7A4D0E43973F}">
      <dsp:nvSpPr>
        <dsp:cNvPr id="0" name=""/>
        <dsp:cNvSpPr/>
      </dsp:nvSpPr>
      <dsp:spPr>
        <a:xfrm>
          <a:off x="0" y="290528"/>
          <a:ext cx="97240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B857A-E7C4-45BB-8DE4-84CED66DC90C}">
      <dsp:nvSpPr>
        <dsp:cNvPr id="0" name=""/>
        <dsp:cNvSpPr/>
      </dsp:nvSpPr>
      <dsp:spPr>
        <a:xfrm>
          <a:off x="486201" y="24848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Fogalma</a:t>
          </a:r>
        </a:p>
      </dsp:txBody>
      <dsp:txXfrm>
        <a:off x="512140" y="50787"/>
        <a:ext cx="6754943" cy="479482"/>
      </dsp:txXfrm>
    </dsp:sp>
    <dsp:sp modelId="{D1FAC67A-6BC9-49C9-A2AA-BAD8165D2B1C}">
      <dsp:nvSpPr>
        <dsp:cNvPr id="0" name=""/>
        <dsp:cNvSpPr/>
      </dsp:nvSpPr>
      <dsp:spPr>
        <a:xfrm>
          <a:off x="0" y="1107008"/>
          <a:ext cx="9724031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693" tIns="374904" rIns="7546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Felhasználóbarát navigáció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Érzékeny tervezés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Olvasható és hozzáférhető tartalom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Hatékony interakciók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Teljesítményoptimalizálás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Visszajelzési mechanizmusok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Több böngésző kompatibilitása</a:t>
          </a:r>
          <a:endParaRPr lang="en-US" sz="1800" kern="1200"/>
        </a:p>
      </dsp:txBody>
      <dsp:txXfrm>
        <a:off x="0" y="1107008"/>
        <a:ext cx="9724031" cy="2551500"/>
      </dsp:txXfrm>
    </dsp:sp>
    <dsp:sp modelId="{22C9C2D1-14F4-4C86-8E4A-36911FEF3251}">
      <dsp:nvSpPr>
        <dsp:cNvPr id="0" name=""/>
        <dsp:cNvSpPr/>
      </dsp:nvSpPr>
      <dsp:spPr>
        <a:xfrm>
          <a:off x="486201" y="841328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Alapelvei:</a:t>
          </a:r>
        </a:p>
      </dsp:txBody>
      <dsp:txXfrm>
        <a:off x="512140" y="867267"/>
        <a:ext cx="675494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3DD9-3246-4D0C-9A23-52E66D39F23D}">
      <dsp:nvSpPr>
        <dsp:cNvPr id="0" name=""/>
        <dsp:cNvSpPr/>
      </dsp:nvSpPr>
      <dsp:spPr>
        <a:xfrm>
          <a:off x="0" y="363677"/>
          <a:ext cx="109278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C278-9F4C-419B-BC5B-B8D1E4D0C054}">
      <dsp:nvSpPr>
        <dsp:cNvPr id="0" name=""/>
        <dsp:cNvSpPr/>
      </dsp:nvSpPr>
      <dsp:spPr>
        <a:xfrm>
          <a:off x="546391" y="112757"/>
          <a:ext cx="764948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Fogalom</a:t>
          </a:r>
        </a:p>
      </dsp:txBody>
      <dsp:txXfrm>
        <a:off x="570889" y="137255"/>
        <a:ext cx="7600484" cy="452844"/>
      </dsp:txXfrm>
    </dsp:sp>
    <dsp:sp modelId="{41081584-C2C3-4F67-90CB-03B21236A8C3}">
      <dsp:nvSpPr>
        <dsp:cNvPr id="0" name=""/>
        <dsp:cNvSpPr/>
      </dsp:nvSpPr>
      <dsp:spPr>
        <a:xfrm>
          <a:off x="0" y="1134797"/>
          <a:ext cx="10927829" cy="294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54076" rIns="8481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Felhasználóközpontúság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Használhatóság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Hozzáférhetőség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Vonzó dizájn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Teljesítmény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Visszajelzés és visszaigazolás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Konzisztencia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Skálázhatóság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Kutatás és tesztelés</a:t>
          </a:r>
        </a:p>
      </dsp:txBody>
      <dsp:txXfrm>
        <a:off x="0" y="1134797"/>
        <a:ext cx="10927829" cy="2945250"/>
      </dsp:txXfrm>
    </dsp:sp>
    <dsp:sp modelId="{D17BA98B-2459-412C-9E15-D39F9559EDC5}">
      <dsp:nvSpPr>
        <dsp:cNvPr id="0" name=""/>
        <dsp:cNvSpPr/>
      </dsp:nvSpPr>
      <dsp:spPr>
        <a:xfrm>
          <a:off x="546391" y="883877"/>
          <a:ext cx="764948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Alapelvek:</a:t>
          </a:r>
        </a:p>
      </dsp:txBody>
      <dsp:txXfrm>
        <a:off x="570889" y="908375"/>
        <a:ext cx="76004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B3180-3FE0-4440-88FA-4150DD5EBAC6}">
      <dsp:nvSpPr>
        <dsp:cNvPr id="0" name=""/>
        <dsp:cNvSpPr/>
      </dsp:nvSpPr>
      <dsp:spPr>
        <a:xfrm>
          <a:off x="0" y="375152"/>
          <a:ext cx="1092782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9D61C-2B29-4613-A089-D603B218E502}">
      <dsp:nvSpPr>
        <dsp:cNvPr id="0" name=""/>
        <dsp:cNvSpPr/>
      </dsp:nvSpPr>
      <dsp:spPr>
        <a:xfrm>
          <a:off x="546391" y="6152"/>
          <a:ext cx="76494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Fogalma</a:t>
          </a:r>
          <a:endParaRPr lang="en-US" sz="2500" kern="1200"/>
        </a:p>
      </dsp:txBody>
      <dsp:txXfrm>
        <a:off x="582417" y="42178"/>
        <a:ext cx="7577428" cy="665948"/>
      </dsp:txXfrm>
    </dsp:sp>
    <dsp:sp modelId="{6CF5BAD4-0DFD-4CB2-A00C-4016B3BB9465}">
      <dsp:nvSpPr>
        <dsp:cNvPr id="0" name=""/>
        <dsp:cNvSpPr/>
      </dsp:nvSpPr>
      <dsp:spPr>
        <a:xfrm>
          <a:off x="0" y="1509152"/>
          <a:ext cx="10927829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520700" rIns="8481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kern="1200"/>
            <a:t>Felhasználói Centrikusság (User-Centricity)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kern="1200"/>
            <a:t>Egyszerűség és Könnyű Érthetőség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kern="1200"/>
            <a:t>Vizuális Hierarchia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kern="1200"/>
            <a:t>Megfelelő Tervezési Elemek Használata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500" kern="1200"/>
            <a:t>Reszponzív Tervezés</a:t>
          </a:r>
          <a:endParaRPr lang="en-US" sz="2500" kern="1200"/>
        </a:p>
      </dsp:txBody>
      <dsp:txXfrm>
        <a:off x="0" y="1509152"/>
        <a:ext cx="10927829" cy="2677500"/>
      </dsp:txXfrm>
    </dsp:sp>
    <dsp:sp modelId="{436087B3-2619-4561-AEBE-C98EF615669D}">
      <dsp:nvSpPr>
        <dsp:cNvPr id="0" name=""/>
        <dsp:cNvSpPr/>
      </dsp:nvSpPr>
      <dsp:spPr>
        <a:xfrm>
          <a:off x="546391" y="1140152"/>
          <a:ext cx="76494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Alapelvei:</a:t>
          </a:r>
          <a:endParaRPr lang="en-US" sz="2500" kern="1200"/>
        </a:p>
      </dsp:txBody>
      <dsp:txXfrm>
        <a:off x="582417" y="1176178"/>
        <a:ext cx="757742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3DD9-3246-4D0C-9A23-52E66D39F23D}">
      <dsp:nvSpPr>
        <dsp:cNvPr id="0" name=""/>
        <dsp:cNvSpPr/>
      </dsp:nvSpPr>
      <dsp:spPr>
        <a:xfrm>
          <a:off x="0" y="352877"/>
          <a:ext cx="1092782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C278-9F4C-419B-BC5B-B8D1E4D0C054}">
      <dsp:nvSpPr>
        <dsp:cNvPr id="0" name=""/>
        <dsp:cNvSpPr/>
      </dsp:nvSpPr>
      <dsp:spPr>
        <a:xfrm>
          <a:off x="546391" y="42917"/>
          <a:ext cx="764948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Calibri Light" panose="020F0302020204030204"/>
            </a:rPr>
            <a:t>Fogalma</a:t>
          </a:r>
          <a:endParaRPr lang="en-US" sz="2100" kern="1200" dirty="0"/>
        </a:p>
      </dsp:txBody>
      <dsp:txXfrm>
        <a:off x="576653" y="73179"/>
        <a:ext cx="7588956" cy="559396"/>
      </dsp:txXfrm>
    </dsp:sp>
    <dsp:sp modelId="{41081584-C2C3-4F67-90CB-03B21236A8C3}">
      <dsp:nvSpPr>
        <dsp:cNvPr id="0" name=""/>
        <dsp:cNvSpPr/>
      </dsp:nvSpPr>
      <dsp:spPr>
        <a:xfrm>
          <a:off x="0" y="1305437"/>
          <a:ext cx="10927829" cy="284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37388" rIns="84812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>
              <a:solidFill>
                <a:srgbClr val="374151"/>
              </a:solidFill>
              <a:latin typeface="Arial"/>
              <a:cs typeface="Arial"/>
            </a:rPr>
            <a:t>Használhatóság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>
              <a:solidFill>
                <a:srgbClr val="374151"/>
              </a:solidFill>
              <a:latin typeface="Arial"/>
              <a:cs typeface="Arial"/>
            </a:rPr>
            <a:t>Elérhetőség</a:t>
          </a:r>
          <a:endParaRPr lang="en-US" sz="2100" kern="1200" dirty="0">
            <a:solidFill>
              <a:srgbClr val="374151"/>
            </a:solidFill>
            <a:latin typeface="Arial"/>
            <a:cs typeface="Arial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>
              <a:solidFill>
                <a:srgbClr val="374151"/>
              </a:solidFill>
              <a:latin typeface="Arial"/>
              <a:cs typeface="Arial"/>
            </a:rPr>
            <a:t>Egyszerűség</a:t>
          </a:r>
          <a:endParaRPr lang="en-US" sz="2100" kern="1200" dirty="0">
            <a:solidFill>
              <a:srgbClr val="374151"/>
            </a:solidFill>
            <a:latin typeface="Arial"/>
            <a:cs typeface="Arial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>
              <a:solidFill>
                <a:srgbClr val="374151"/>
              </a:solidFill>
              <a:latin typeface="Calibri"/>
              <a:ea typeface="Calibri"/>
              <a:cs typeface="Calibri"/>
            </a:rPr>
            <a:t>Egyértelműség</a:t>
          </a:r>
          <a:endParaRPr lang="en-US" sz="2100" kern="1200" dirty="0">
            <a:solidFill>
              <a:srgbClr val="374151"/>
            </a:solidFill>
            <a:latin typeface="Calibri"/>
            <a:ea typeface="Calibri"/>
            <a:cs typeface="Calibri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>
              <a:solidFill>
                <a:srgbClr val="374151"/>
              </a:solidFill>
              <a:latin typeface="Calibri"/>
              <a:ea typeface="Calibri"/>
              <a:cs typeface="Calibri"/>
            </a:rPr>
            <a:t>Visszajelzés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>
              <a:solidFill>
                <a:srgbClr val="374151"/>
              </a:solidFill>
              <a:latin typeface="Calibri"/>
              <a:ea typeface="Calibri"/>
              <a:cs typeface="Calibri"/>
            </a:rPr>
            <a:t>Rugalmas felhasználói útvonalak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0" y="1305437"/>
        <a:ext cx="10927829" cy="2844450"/>
      </dsp:txXfrm>
    </dsp:sp>
    <dsp:sp modelId="{D17BA98B-2459-412C-9E15-D39F9559EDC5}">
      <dsp:nvSpPr>
        <dsp:cNvPr id="0" name=""/>
        <dsp:cNvSpPr/>
      </dsp:nvSpPr>
      <dsp:spPr>
        <a:xfrm>
          <a:off x="546391" y="995477"/>
          <a:ext cx="764948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Alapelvei:</a:t>
          </a:r>
          <a:endParaRPr lang="en-US" sz="2100" kern="1200" dirty="0"/>
        </a:p>
      </dsp:txBody>
      <dsp:txXfrm>
        <a:off x="576653" y="1025739"/>
        <a:ext cx="75889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5292-BDC9-4152-BD21-C445C7B65A13}" type="datetimeFigureOut">
              <a:t>12/7/2023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DF915-3261-43F2-A7B7-259AD9D827BE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92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Fogalom: Az "ergonomikus web" kifejezés a weboldalak tervezésére és fejlesztésére utal, hangsúlyozva a felhasználóbarát és hatékony élmény biztosítását a látogatók számára. Az ergonómia általánosságban azoknak a dolgoknak a tervezését és rendezését tanulmányozza, amelyek javítják az emberi interakciót és teljesítményt, miközben minimalizálják a kényelmetlenséget és a fáradtságot.</a:t>
            </a:r>
          </a:p>
          <a:p>
            <a:r>
              <a:rPr lang="hu-HU" dirty="0"/>
              <a:t>A webtervezés kontextusában az ergonómiai elvek olyan felületek és elrendezések létrehozását jelentik, amelyek figyelembe veszik a felhasználók igényeit, képességeit és preferenciáit. Ide tartoznak az intuitív navigáció, az egyszerű felhasználói felületek, az hozzáférhetőség különböző képességű személyek számára, valamint az általános felhasználói elégedettség.</a:t>
            </a:r>
            <a:endParaRPr lang="hu-HU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Felhasználóbarát navigáció:</a:t>
            </a:r>
            <a:r>
              <a:rPr lang="hu-HU" dirty="0"/>
              <a:t> Az intuitív menük és világos navigációs utak hozzájárulnak a pozitív felhasználói élményhez.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Érzékeny tervezés:</a:t>
            </a:r>
            <a:r>
              <a:rPr lang="hu-HU" dirty="0"/>
              <a:t> Biztosítani, hogy a weboldalak alkalmazkodjanak és jól működjenek különböző eszközökön és </a:t>
            </a:r>
            <a:r>
              <a:rPr lang="hu-HU" dirty="0" err="1"/>
              <a:t>kijelzőméreteken</a:t>
            </a:r>
            <a:r>
              <a:rPr lang="hu-HU" dirty="0"/>
              <a:t>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Olvasható és hozzáférhető tartalom:</a:t>
            </a:r>
            <a:r>
              <a:rPr lang="hu-HU" dirty="0"/>
              <a:t> Olvasható betűtípusok használata, megfelelő színkontrasztok, és a tartalom hozzáférhetővé tétele különböző képességű személyek számára.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Hatékony interakciók:</a:t>
            </a:r>
            <a:r>
              <a:rPr lang="hu-HU" dirty="0"/>
              <a:t> Azon lépések minimalizálása, amelyekre a felhasználóknak szükségük van a feladatok befejezéséhez.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Teljesítményoptimalizálás:</a:t>
            </a:r>
            <a:r>
              <a:rPr lang="hu-HU" dirty="0"/>
              <a:t> Gyors betöltési idők és optimális teljesítmény biztosítása a felhasználói frusztráció megelőzése érdekében.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Visszajelzési mechanizmusok:</a:t>
            </a:r>
            <a:r>
              <a:rPr lang="hu-HU" dirty="0"/>
              <a:t> A felhasználóknak tiszta visszajelzést nyújtani az általuk végrehajtott cselekvésekről, például sikeres űrlapok benyújtásáról vagy hibákról.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Több böngésző kompatibilitása:</a:t>
            </a:r>
            <a:r>
              <a:rPr lang="hu-HU" dirty="0"/>
              <a:t> Biztosítani, hogy a weboldal jól </a:t>
            </a:r>
            <a:r>
              <a:rPr lang="hu-HU" dirty="0" err="1"/>
              <a:t>működjön</a:t>
            </a:r>
            <a:r>
              <a:rPr lang="hu-HU" dirty="0"/>
              <a:t> különböző webböngészőkben.</a:t>
            </a:r>
            <a:endParaRPr lang="hu-HU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DF915-3261-43F2-A7B7-259AD9D827B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Fogalom: A felhasználói élmény (UX) egy olyan fogalom, amely a felhasználók által egy termék vagy szolgáltatás használata során megtapasztalt érzéseket és tapasztalatokat írja le. A jó UX tervezés arra törekszik, hogy a felhasználók számára kellemes, hatékony és kielégítő élményt biztosítson, függetlenül attól, hogy egy weboldalról, alkalmazásról vagy egyéb digitális vagy fizikai termékről van-e szó.</a:t>
            </a:r>
          </a:p>
          <a:p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/>
              <a:t>Alapelvek:</a:t>
            </a:r>
            <a:r>
              <a:rPr lang="hu-HU" b="1"/>
              <a:t> Felhasználóközpontúság:</a:t>
            </a:r>
            <a:r>
              <a:rPr lang="hu-HU"/>
              <a:t> A tervezés során fókuszban kell lenni a felhasználói igényeken és elvárásokon. Az eszköz vagy alkalmazás kialakítása során figyelembe kell venni, hogyan fogják azt a felhasználók használni.</a:t>
            </a:r>
          </a:p>
          <a:p>
            <a:pPr marL="171450" indent="-171450">
              <a:buFont typeface="Symbol"/>
              <a:buChar char="•"/>
            </a:pPr>
            <a:r>
              <a:rPr lang="hu-HU" b="1" dirty="0"/>
              <a:t>Használhatóság:</a:t>
            </a:r>
            <a:r>
              <a:rPr lang="hu-HU" dirty="0"/>
              <a:t> Az eszköz vagy alkalmazás könnyen használhatónak kell lennie, azaz az interakciók és a navigáció intuitívnak, egyszerűnek és hatékonynak kell lennie.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Hozzáférhetőség:</a:t>
            </a:r>
            <a:r>
              <a:rPr lang="hu-HU" dirty="0"/>
              <a:t> A tervezés során figyelembe kell venni a különböző képességű felhasználók szükségleteit, és biztosítani kell, hogy az eszköz vagy alkalmazás hozzáférhető legyen mindenki számára.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Vonzó dizájn:</a:t>
            </a:r>
            <a:r>
              <a:rPr lang="hu-HU" dirty="0"/>
              <a:t> Az esztétikus, vonzó dizájn segíthet a felhasználók pozitív élményének kialakításában, de nem szabad a funkcionalitás rovására mennie.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Teljesítmény:</a:t>
            </a:r>
            <a:r>
              <a:rPr lang="hu-HU" dirty="0"/>
              <a:t> A gyors és hatékony teljesítmény biztosítása kulcsfontosságú. A lassú vagy hibás működés frusztrációt okozhat a felhasználóknak.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Visszajelzés és visszaigazolás:</a:t>
            </a:r>
            <a:r>
              <a:rPr lang="hu-HU" dirty="0"/>
              <a:t> A felhasználókat tájékoztatni kell az általuk végrehajtott műveletekről, és világos visszajelzéseket kell kapniuk a rendszer állapotáról.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Konzisztencia:</a:t>
            </a:r>
            <a:r>
              <a:rPr lang="hu-HU" dirty="0"/>
              <a:t> Az egyes oldalak, funkciók és interakciók közötti konzisztencia hozzájárul a felhasználói megszokáshoz és könnyű használathoz.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Skálázhatóság:</a:t>
            </a:r>
            <a:r>
              <a:rPr lang="hu-HU" dirty="0"/>
              <a:t> Az UX tervezésnek alkalmazkodnia kell a felhasználók változó igényeihez és eszközeihez.</a:t>
            </a:r>
            <a:endParaRPr lang="hu-HU" dirty="0">
              <a:cs typeface="Calibri"/>
            </a:endParaRPr>
          </a:p>
          <a:p>
            <a:pPr marL="171450" indent="-171450">
              <a:buFont typeface="Symbol"/>
              <a:buChar char="•"/>
            </a:pPr>
            <a:r>
              <a:rPr lang="hu-HU" b="1" dirty="0"/>
              <a:t>Kutatás és tesztelés:</a:t>
            </a:r>
            <a:r>
              <a:rPr lang="hu-HU" dirty="0"/>
              <a:t> Az UX tervezés részeként folyamatos kutatás és tesztelés szükséges annak érdekében, hogy a tervezési döntéseket az aktuális felhasználói igényekhez és visszajelzésekhez igazítsák.</a:t>
            </a:r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DF915-3261-43F2-A7B7-259AD9D827B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Fogalom:</a:t>
            </a:r>
            <a:r>
              <a:rPr lang="hu-HU" dirty="0"/>
              <a:t> A webdesign célja a felhasználói élmény javítása, az információ könnyű elérhetősége és az esztétikus megjelenés biztosítása. A jó webdesign több szempontot is figyelembe vesz, beleértve a felhasználói felület (UI), a felhasználói élmény (UX), az elérhetőség, a tartalomstruktúra és a vizuális megjelenés tervezését.</a:t>
            </a:r>
          </a:p>
          <a:p>
            <a:r>
              <a:rPr lang="hu-HU" b="1" dirty="0"/>
              <a:t>Felhasználói Centrikusság (</a:t>
            </a:r>
            <a:r>
              <a:rPr lang="hu-HU" b="1" err="1"/>
              <a:t>User-Centricity</a:t>
            </a:r>
            <a:r>
              <a:rPr lang="hu-HU" b="1" dirty="0"/>
              <a:t>)</a:t>
            </a:r>
            <a:r>
              <a:rPr lang="hu-HU" dirty="0"/>
              <a:t>: A felhasználói élmény középpontba állítása, hogy a látogatók könnyen és hatékonyan tudják használni a weboldalt.</a:t>
            </a:r>
          </a:p>
          <a:p>
            <a:r>
              <a:rPr lang="hu-HU" b="1" dirty="0"/>
              <a:t>Egyszerűség és Könnyű Érthetőség:</a:t>
            </a:r>
            <a:r>
              <a:rPr lang="hu-HU" dirty="0"/>
              <a:t> Az oldalaknak egyszerűeknek és könnyen </a:t>
            </a:r>
            <a:r>
              <a:rPr lang="hu-HU" dirty="0" err="1"/>
              <a:t>áttekinthetőeknek</a:t>
            </a:r>
            <a:r>
              <a:rPr lang="hu-HU" dirty="0"/>
              <a:t> kell lenniük, hogy a látogatók könnyen megtalálhassák az információkat.</a:t>
            </a:r>
            <a:endParaRPr lang="hu-HU" dirty="0">
              <a:ea typeface="Calibri"/>
              <a:cs typeface="Calibri"/>
            </a:endParaRPr>
          </a:p>
          <a:p>
            <a:r>
              <a:rPr lang="hu-HU" b="1" dirty="0"/>
              <a:t>Vizuális Hierarchia:</a:t>
            </a:r>
            <a:r>
              <a:rPr lang="hu-HU" dirty="0"/>
              <a:t> A fontos információkat kiemelik, és a weboldal vizuálisan irányítja a látogatókat a legfontosabb elemek felé.</a:t>
            </a:r>
            <a:endParaRPr lang="hu-HU" dirty="0">
              <a:ea typeface="Calibri"/>
              <a:cs typeface="Calibri"/>
            </a:endParaRPr>
          </a:p>
          <a:p>
            <a:r>
              <a:rPr lang="hu-HU" b="1" dirty="0"/>
              <a:t>Megfelelő Tervezési Elemek Használata: </a:t>
            </a:r>
            <a:r>
              <a:rPr lang="hu-HU" dirty="0"/>
              <a:t>Színek, tipográfiák, képek és egyéb dizájnelemek célszerű alkalmazása a vállalkozás stílusához és az üzenet kifejezéséhez.</a:t>
            </a:r>
            <a:endParaRPr lang="hu-HU" dirty="0">
              <a:ea typeface="Calibri"/>
              <a:cs typeface="Calibri"/>
            </a:endParaRPr>
          </a:p>
          <a:p>
            <a:r>
              <a:rPr lang="hu-HU" b="1" dirty="0"/>
              <a:t>Reszponzív Tervezés:</a:t>
            </a:r>
            <a:r>
              <a:rPr lang="hu-HU" dirty="0"/>
              <a:t> Az oldalaknak alkalmazkodniuk kell a különböző eszközök képernyőméreteihez és felbontásaihoz.</a:t>
            </a:r>
            <a:endParaRPr lang="hu-HU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DF915-3261-43F2-A7B7-259AD9D827BE}" type="slidenum"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68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hu-HU" b="1" dirty="0"/>
              <a:t>Apple.com:</a:t>
            </a:r>
            <a:r>
              <a:rPr lang="hu-HU" dirty="0"/>
              <a:t> Az Apple weboldala jól példázza a tiszta és egyszerű tervezést. A felhasználóbarát navigáció, a letisztult dizájn és az intuitív elrendezés mind hozzájárulnak a felhasználói élményhez. A színek és az elemek elrendezése is támogatja a könnyű áttekinthetőséget.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DF915-3261-43F2-A7B7-259AD9D827BE}" type="slidenum">
              <a:rPr lang="hu-HU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61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Sok Túlzott Animáció és Lassú Betöltés:</a:t>
            </a:r>
            <a:r>
              <a:rPr lang="hu-HU" dirty="0"/>
              <a:t> Egyes weboldalak túlzottan használják az animációkat, vagy a túl sok grafikai elem miatt lassú a betöltés. Ez ronthatja a felhasználói élményt, különösen olyan eszközökön, amelyek korlátozott kapcsolatokkal rendelkeznek. Egy zavaróan lassú weboldal elriaszthatja a látogatókat.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DF915-3261-43F2-A7B7-259AD9D827BE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97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/>
              <a:t>Használhatóság:</a:t>
            </a:r>
            <a:r>
              <a:rPr lang="hu-HU"/>
              <a:t> Az eszköz vagy rendszer könnyen kezelhető és érthető legyen a felhasználók számára.</a:t>
            </a:r>
            <a:endParaRPr lang="en-US"/>
          </a:p>
          <a:p>
            <a:r>
              <a:rPr lang="hu-HU" b="1"/>
              <a:t>Elérhetőség:</a:t>
            </a:r>
            <a:r>
              <a:rPr lang="hu-HU"/>
              <a:t> A felhasználóknak könnyen hozzáférhetővé kell tenni a funkciókat és információkat.</a:t>
            </a:r>
            <a:endParaRPr lang="en-US"/>
          </a:p>
          <a:p>
            <a:r>
              <a:rPr lang="hu-HU" b="1"/>
              <a:t>Egyszerűség:</a:t>
            </a:r>
            <a:r>
              <a:rPr lang="hu-HU"/>
              <a:t> A tervezés legyen egyszerű, és ne tartalmazzon felesleges elemeket vagy bonyolult funkciókat.</a:t>
            </a:r>
          </a:p>
          <a:p>
            <a:r>
              <a:rPr lang="hu-HU" b="1" dirty="0"/>
              <a:t>Egyértelműség:</a:t>
            </a:r>
            <a:r>
              <a:rPr lang="hu-HU" dirty="0"/>
              <a:t> A felhasználók mindig tisztában legyenek azzal, hogy éppen hol vannak az alkalmazásban vagy a weboldalon, és mit tehetnek.</a:t>
            </a:r>
            <a:endParaRPr lang="hu-HU" dirty="0">
              <a:ea typeface="Calibri"/>
              <a:cs typeface="Calibri"/>
            </a:endParaRPr>
          </a:p>
          <a:p>
            <a:r>
              <a:rPr lang="hu-HU" b="1" dirty="0"/>
              <a:t>Visszajelzés:</a:t>
            </a:r>
            <a:r>
              <a:rPr lang="hu-HU" dirty="0"/>
              <a:t> A felhasználóknak világosan látniuk kell a végrehajtott műveletek eredményeit.</a:t>
            </a:r>
            <a:endParaRPr lang="hu-HU" dirty="0">
              <a:ea typeface="Calibri"/>
              <a:cs typeface="Calibri"/>
            </a:endParaRPr>
          </a:p>
          <a:p>
            <a:r>
              <a:rPr lang="hu-HU" b="1" dirty="0"/>
              <a:t>Rugalmas felhasználói útvonalak:</a:t>
            </a:r>
            <a:r>
              <a:rPr lang="hu-HU" dirty="0"/>
              <a:t> A felhasználóknak különböző útvonalakon kell elérniük a kívánt célokat.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DF915-3261-43F2-A7B7-259AD9D827B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8B4BC9-5189-1873-360E-40BE85208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hu-HU" sz="4800">
                <a:solidFill>
                  <a:srgbClr val="FFFFFF"/>
                </a:solidFill>
                <a:ea typeface="Calibri Light"/>
                <a:cs typeface="Calibri Light"/>
              </a:rPr>
              <a:t>2023.11.30. Milyen legyen – legyen egy weboldal (bemutató)</a:t>
            </a:r>
            <a:br>
              <a:rPr lang="hu-HU" sz="4800">
                <a:solidFill>
                  <a:srgbClr val="FFFFFF"/>
                </a:solidFill>
                <a:ea typeface="Calibri Light"/>
                <a:cs typeface="Calibri Light"/>
              </a:rPr>
            </a:br>
            <a:endParaRPr lang="hu-HU" sz="48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D95295-6555-1D62-EB9C-68A0A1DB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hu-HU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Határidő holnap ekkor: 11:40</a:t>
            </a:r>
            <a:endParaRPr lang="hu-HU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3875E-32FA-8C55-F39B-9A5DB503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ERGONOMIKUS WEBOLDAL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D9F885A-CD16-9093-89AB-9B707F9F1E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D9DFA-452E-2330-C378-1AB4B983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FELHASZNÁLÓI ÉLMÉNY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5E0CAD5-8AE7-CB8D-E769-150E2293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124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724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FF2FD5-48FA-8120-B0B3-B3FE6DA8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hu-HU" sz="4000">
                <a:solidFill>
                  <a:srgbClr val="FFFFFF"/>
                </a:solidFill>
                <a:ea typeface="Calibri Light" panose="020F0302020204030204"/>
                <a:cs typeface="Calibri Light" panose="020F0302020204030204"/>
              </a:rPr>
              <a:t>WEBDESIGN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67369B8-CFAD-1719-AA27-B11F3053E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2137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52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44AD1F9-81BA-6D40-61F2-CDD14036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Pozitív példa WEBDESIGNra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DAE607-BECB-48D3-2775-76587A72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Apple.com</a:t>
            </a:r>
          </a:p>
        </p:txBody>
      </p:sp>
      <p:pic>
        <p:nvPicPr>
          <p:cNvPr id="4" name="Kép 3" descr="A képen szöveg, karóra, képernyőkép, Fejhallgató látható&#10;&#10;Automatikusan generált leírás">
            <a:extLst>
              <a:ext uri="{FF2B5EF4-FFF2-40B4-BE49-F238E27FC236}">
                <a16:creationId xmlns:a16="http://schemas.microsoft.com/office/drawing/2014/main" id="{FEFABB6E-8161-6AC8-EA82-1E1B295A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396759"/>
            <a:ext cx="7225748" cy="40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39AA22-4C81-63EC-C3B1-F42A6E89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  <a:ea typeface="Calibri Light"/>
                <a:cs typeface="Calibri Light"/>
              </a:rPr>
              <a:t>Negatív példa a </a:t>
            </a:r>
            <a:r>
              <a:rPr lang="hu-HU" sz="4000" err="1">
                <a:solidFill>
                  <a:srgbClr val="FFFFFF"/>
                </a:solidFill>
                <a:ea typeface="Calibri Light"/>
                <a:cs typeface="Calibri Light"/>
              </a:rPr>
              <a:t>WEBDESIGNra</a:t>
            </a:r>
            <a:endParaRPr lang="hu-HU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97406-5427-3BD4-EF6B-CBB34571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 b="1">
                <a:latin typeface="system-ui"/>
              </a:rPr>
              <a:t>Sok Túlzott Animáció és Lassú Betöltés</a:t>
            </a:r>
            <a:endParaRPr lang="hu-HU" sz="200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733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D9DFA-452E-2330-C378-1AB4B983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FELHASZNÁLÓBARÁT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5E0CAD5-8AE7-CB8D-E769-150E2293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1180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08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99E889-D007-2BA5-8A58-0C05C682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200">
                <a:solidFill>
                  <a:srgbClr val="FFFFFF"/>
                </a:solidFill>
                <a:cs typeface="Calibri Light"/>
              </a:rPr>
              <a:t>Pozitív példa a FELHASZNÁLÓBARÁTSÁGra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FC137B-4109-83B2-1BA3-16E9DB2A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ea typeface="+mn-lt"/>
                <a:cs typeface="+mn-lt"/>
              </a:rPr>
              <a:t>Egy online vásárlási oldal, amely egyszerű és áttekinthető felületet kínál, könnyen kezelhető kategóriákat és szűrőket használ, és egyértelműen mutatja a vásárlóknak a rendelési folyamat lépéseit.</a:t>
            </a:r>
          </a:p>
        </p:txBody>
      </p:sp>
    </p:spTree>
    <p:extLst>
      <p:ext uri="{BB962C8B-B14F-4D97-AF65-F5344CB8AC3E}">
        <p14:creationId xmlns:p14="http://schemas.microsoft.com/office/powerpoint/2010/main" val="327161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B53ECB-6CD9-0E46-AD48-098EB49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200">
                <a:solidFill>
                  <a:srgbClr val="FFFFFF"/>
                </a:solidFill>
                <a:cs typeface="Calibri Light"/>
              </a:rPr>
              <a:t>Negatív példa a FELHASZNÁLÓBARÁTSÁGra</a:t>
            </a:r>
            <a:endParaRPr lang="hu-HU" sz="220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C45B38-7380-824E-1F63-D1044217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ea typeface="+mn-lt"/>
                <a:cs typeface="+mn-lt"/>
              </a:rPr>
              <a:t>Egy weboldal, ahol a navigáció zavaros, a fontos funkciók nehezen elérhetők, és a vásárlási folyamat során nincs egyértelmű visszajelzés arról, hogy a tranzakció sikeres volt-e vagy sem. Ez a felhasználókat frusztrálja és hátráltatja a kívánt célok elérésében.</a:t>
            </a:r>
          </a:p>
        </p:txBody>
      </p:sp>
    </p:spTree>
    <p:extLst>
      <p:ext uri="{BB962C8B-B14F-4D97-AF65-F5344CB8AC3E}">
        <p14:creationId xmlns:p14="http://schemas.microsoft.com/office/powerpoint/2010/main" val="246042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CD71C01691C014B92EE493EACEE3E4D" ma:contentTypeVersion="3" ma:contentTypeDescription="Új dokumentum létrehozása." ma:contentTypeScope="" ma:versionID="ada9de678655aeb96dd12ce49d4f3774">
  <xsd:schema xmlns:xsd="http://www.w3.org/2001/XMLSchema" xmlns:xs="http://www.w3.org/2001/XMLSchema" xmlns:p="http://schemas.microsoft.com/office/2006/metadata/properties" xmlns:ns2="e2c9e713-e3f4-4a40-a6ca-0ef964eabd86" targetNamespace="http://schemas.microsoft.com/office/2006/metadata/properties" ma:root="true" ma:fieldsID="06faad6dde631b3dbffa73abd5011d5d" ns2:_="">
    <xsd:import namespace="e2c9e713-e3f4-4a40-a6ca-0ef964eabd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9e713-e3f4-4a40-a6ca-0ef964eab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2CB89-FFF3-4B01-88E3-0989E49024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8F4AAB-FEF1-4489-9ACD-D9E826F435F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2c9e713-e3f4-4a40-a6ca-0ef964eabd8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48427A-1A15-4E97-8121-0C18E453AD34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Office-téma</vt:lpstr>
      <vt:lpstr>2023.11.30. Milyen legyen – legyen egy weboldal (bemutató) </vt:lpstr>
      <vt:lpstr>ERGONOMIKUS WEBOLDAL</vt:lpstr>
      <vt:lpstr>FELHASZNÁLÓI ÉLMÉNY</vt:lpstr>
      <vt:lpstr>WEBDESIGN</vt:lpstr>
      <vt:lpstr>Pozitív példa WEBDESIGNra</vt:lpstr>
      <vt:lpstr>Negatív példa a WEBDESIGNra</vt:lpstr>
      <vt:lpstr>FELHASZNÁLÓBARÁT</vt:lpstr>
      <vt:lpstr>Pozitív példa a FELHASZNÁLÓBARÁTSÁGra</vt:lpstr>
      <vt:lpstr>Negatív példa a FELHASZNÁLÓBARÁTSÁGra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Borka Bakó</cp:lastModifiedBy>
  <cp:revision>434</cp:revision>
  <dcterms:created xsi:type="dcterms:W3CDTF">2012-08-15T22:11:07Z</dcterms:created>
  <dcterms:modified xsi:type="dcterms:W3CDTF">2023-12-07T10:50:32Z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0x0101004CD71C01691C014B92EE493EACEE3E4D</vt:lpwstr>
  </property>
</Properties>
</file>