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2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63"/>
    <p:restoredTop sz="66441"/>
  </p:normalViewPr>
  <p:slideViewPr>
    <p:cSldViewPr snapToGrid="0">
      <p:cViewPr>
        <p:scale>
          <a:sx n="80" d="100"/>
          <a:sy n="80" d="100"/>
        </p:scale>
        <p:origin x="1232" y="105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en-US" altLang="zh-CN" dirty="0"/>
            <a:t>Follow</a:t>
          </a:r>
          <a:r>
            <a:rPr lang="zh-CN" altLang="en-US" dirty="0"/>
            <a:t> </a:t>
          </a:r>
          <a:r>
            <a:rPr lang="en-US" altLang="zh-CN" dirty="0"/>
            <a:t>Gaussian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en-US" altLang="zh-CN" dirty="0"/>
            <a:t>Follow</a:t>
          </a:r>
          <a:r>
            <a:rPr lang="zh-CN" altLang="en-US" dirty="0"/>
            <a:t> </a:t>
          </a:r>
          <a:r>
            <a:rPr lang="en-US" altLang="zh-CN" dirty="0"/>
            <a:t>Gaussian?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Follow</a:t>
          </a:r>
          <a:r>
            <a:rPr lang="zh-CN" altLang="en-US" sz="1700" kern="1200" dirty="0"/>
            <a:t> </a:t>
          </a:r>
          <a:r>
            <a:rPr lang="en-US" altLang="zh-CN" sz="1700" kern="1200" dirty="0"/>
            <a:t>Gaussian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Follow</a:t>
          </a:r>
          <a:r>
            <a:rPr lang="zh-CN" altLang="en-US" sz="1700" kern="1200" dirty="0"/>
            <a:t> </a:t>
          </a:r>
          <a:r>
            <a:rPr lang="en-US" altLang="zh-CN" sz="1700" kern="1200" dirty="0"/>
            <a:t>Gaussian?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options_tab_1wayanova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tatistics.laerd.com/statistical-guides/repeated-measures-anova-statistical-guide-2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index.htm?stat_checklist_mannwhitney.htm" TargetMode="External"/><Relationship Id="rId4" Type="http://schemas.openxmlformats.org/officeDocument/2006/relationships/hyperlink" Target="https://www.graphpad.com/guides/prism/7/statistics/index.htm?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pad.com/guides/prism/8/statistics/stat_choosing_a_t_tes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Workshop</a:t>
            </a:r>
            <a:r>
              <a:rPr lang="zh-CN" altLang="en-US" dirty="0"/>
              <a:t> </a:t>
            </a:r>
            <a:r>
              <a:rPr lang="en-US" altLang="zh-CN" dirty="0"/>
              <a:t>date:</a:t>
            </a:r>
            <a:r>
              <a:rPr lang="zh-CN" altLang="en-US" dirty="0"/>
              <a:t> </a:t>
            </a:r>
            <a:r>
              <a:rPr lang="en-US" dirty="0"/>
              <a:t>Oct 11, 2019 </a:t>
            </a:r>
          </a:p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6220497" y="3702382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05415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031511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us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ANOVA,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2"/>
              </a:rPr>
              <a:t>Source</a:t>
            </a:r>
            <a:r>
              <a:rPr lang="zh-CN" altLang="en-US" sz="1200" dirty="0">
                <a:hlinkClick r:id="rId2"/>
              </a:rPr>
              <a:t> </a:t>
            </a:r>
            <a:r>
              <a:rPr lang="en-US" altLang="zh-CN" sz="1200" dirty="0">
                <a:hlinkClick r:id="rId2"/>
              </a:rPr>
              <a:t>of</a:t>
            </a:r>
            <a:r>
              <a:rPr lang="zh-CN" altLang="en-US" sz="1200" dirty="0">
                <a:hlinkClick r:id="rId2"/>
              </a:rPr>
              <a:t> </a:t>
            </a:r>
            <a:r>
              <a:rPr lang="en-US" altLang="zh-CN" sz="1200" dirty="0">
                <a:hlinkClick r:id="rId2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1914"/>
              </p:ext>
            </p:extLst>
          </p:nvPr>
        </p:nvGraphicFramePr>
        <p:xfrm>
          <a:off x="533081" y="1445585"/>
          <a:ext cx="2479369" cy="1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396551" y="1371421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428750"/>
            <a:ext cx="2717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Fisher‘s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has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2"/>
              </a:rPr>
              <a:t>[Read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more]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Assume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Gaussian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distribution?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Choose</a:t>
            </a:r>
            <a:r>
              <a:rPr lang="zh-CN" altLang="en-US" sz="1100" dirty="0">
                <a:hlinkClick r:id="rId2"/>
              </a:rPr>
              <a:t> </a:t>
            </a:r>
            <a:r>
              <a:rPr lang="en-US" altLang="zh-CN" sz="1100" dirty="0">
                <a:hlinkClick r:id="rId2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10193</TotalTime>
  <Words>1157</Words>
  <Application>Microsoft Macintosh PowerPoint</Application>
  <PresentationFormat>On-screen Show (16:9)</PresentationFormat>
  <Paragraphs>195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93</cp:revision>
  <dcterms:created xsi:type="dcterms:W3CDTF">2019-09-30T18:39:02Z</dcterms:created>
  <dcterms:modified xsi:type="dcterms:W3CDTF">2019-10-08T14:43:49Z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