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70" r:id="rId12"/>
    <p:sldId id="269" r:id="rId13"/>
    <p:sldId id="271" r:id="rId14"/>
    <p:sldId id="272" r:id="rId15"/>
    <p:sldId id="275" r:id="rId16"/>
    <p:sldId id="276" r:id="rId17"/>
    <p:sldId id="274" r:id="rId18"/>
    <p:sldId id="283" r:id="rId19"/>
    <p:sldId id="278" r:id="rId20"/>
    <p:sldId id="281" r:id="rId21"/>
    <p:sldId id="279" r:id="rId22"/>
    <p:sldId id="280" r:id="rId23"/>
    <p:sldId id="284" r:id="rId24"/>
    <p:sldId id="282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6">
          <p15:clr>
            <a:srgbClr val="A4A3A4"/>
          </p15:clr>
        </p15:guide>
        <p15:guide id="3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463"/>
  </p:normalViewPr>
  <p:slideViewPr>
    <p:cSldViewPr snapToGrid="0">
      <p:cViewPr varScale="1">
        <p:scale>
          <a:sx n="110" d="100"/>
          <a:sy n="110" d="100"/>
        </p:scale>
        <p:origin x="2224" y="176"/>
      </p:cViewPr>
      <p:guideLst>
        <p:guide orient="horz"/>
        <p:guide pos="156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34C14-92F7-B545-B719-F7E9AAC9B9ED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0717E-3109-DF40-B869-052248CD23D4}">
      <dgm:prSet phldrT="[Text]"/>
      <dgm:spPr/>
      <dgm:t>
        <a:bodyPr/>
        <a:lstStyle/>
        <a:p>
          <a:r>
            <a:rPr lang="en-US" altLang="zh-CN" dirty="0"/>
            <a:t>Unpaired</a:t>
          </a:r>
          <a:endParaRPr lang="en-US" dirty="0"/>
        </a:p>
      </dgm:t>
    </dgm:pt>
    <dgm:pt modelId="{094A0CFC-84BF-5144-B466-9206F35A7FA9}" type="parTrans" cxnId="{1BEE2CF8-708D-1C44-9293-448F524C6735}">
      <dgm:prSet/>
      <dgm:spPr/>
      <dgm:t>
        <a:bodyPr/>
        <a:lstStyle/>
        <a:p>
          <a:endParaRPr lang="en-US"/>
        </a:p>
      </dgm:t>
    </dgm:pt>
    <dgm:pt modelId="{37153F40-BB67-E049-8843-7401BFF843E1}" type="sibTrans" cxnId="{1BEE2CF8-708D-1C44-9293-448F524C6735}">
      <dgm:prSet/>
      <dgm:spPr/>
      <dgm:t>
        <a:bodyPr/>
        <a:lstStyle/>
        <a:p>
          <a:endParaRPr lang="en-US"/>
        </a:p>
      </dgm:t>
    </dgm:pt>
    <dgm:pt modelId="{3AE187E7-0F97-E141-ADFB-91E71874EF82}">
      <dgm:prSet phldrT="[Text]"/>
      <dgm:spPr/>
      <dgm:t>
        <a:bodyPr/>
        <a:lstStyle/>
        <a:p>
          <a:r>
            <a:rPr lang="en-US" altLang="zh-CN" dirty="0"/>
            <a:t>Yes,</a:t>
          </a:r>
          <a:r>
            <a:rPr lang="zh-CN" altLang="en-US" dirty="0"/>
            <a:t> </a:t>
          </a:r>
          <a:r>
            <a:rPr lang="en-US" altLang="zh-CN" dirty="0"/>
            <a:t>Parametric</a:t>
          </a:r>
          <a:endParaRPr lang="en-US" dirty="0"/>
        </a:p>
      </dgm:t>
    </dgm:pt>
    <dgm:pt modelId="{01EA88AA-A209-814E-9232-D17A9D44B451}" type="parTrans" cxnId="{28277AED-F35E-704E-BDAE-0063BCC29552}">
      <dgm:prSet/>
      <dgm:spPr/>
      <dgm:t>
        <a:bodyPr/>
        <a:lstStyle/>
        <a:p>
          <a:endParaRPr lang="en-US"/>
        </a:p>
      </dgm:t>
    </dgm:pt>
    <dgm:pt modelId="{2FE67596-3070-424E-8501-0B18787051FE}" type="sibTrans" cxnId="{28277AED-F35E-704E-BDAE-0063BCC29552}">
      <dgm:prSet/>
      <dgm:spPr/>
      <dgm:t>
        <a:bodyPr/>
        <a:lstStyle/>
        <a:p>
          <a:endParaRPr lang="en-US"/>
        </a:p>
      </dgm:t>
    </dgm:pt>
    <dgm:pt modelId="{5CDD7FEB-11A4-344A-B713-A64149DD3801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Ordinary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24F49E98-96F9-614E-AB10-22AC2E3EEFBF}" type="parTrans" cxnId="{E1E626E6-1E3D-FC46-9A15-E4B64003B628}">
      <dgm:prSet/>
      <dgm:spPr/>
      <dgm:t>
        <a:bodyPr/>
        <a:lstStyle/>
        <a:p>
          <a:endParaRPr lang="en-US"/>
        </a:p>
      </dgm:t>
    </dgm:pt>
    <dgm:pt modelId="{04F79695-2356-4E4B-91FE-FD5E7E93DC84}" type="sibTrans" cxnId="{E1E626E6-1E3D-FC46-9A15-E4B64003B628}">
      <dgm:prSet/>
      <dgm:spPr/>
      <dgm:t>
        <a:bodyPr/>
        <a:lstStyle/>
        <a:p>
          <a:endParaRPr lang="en-US"/>
        </a:p>
      </dgm:t>
    </dgm:pt>
    <dgm:pt modelId="{98538A55-2649-0449-9DAA-14145E814695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Brown-Forsythe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Welch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</a:t>
          </a:r>
          <a:r>
            <a:rPr lang="en-US" altLang="zh-CN" dirty="0"/>
            <a:t>tests</a:t>
          </a:r>
          <a:endParaRPr lang="en-US" dirty="0"/>
        </a:p>
      </dgm:t>
    </dgm:pt>
    <dgm:pt modelId="{3470DF04-C0D6-C444-B24F-10AC687658F8}" type="parTrans" cxnId="{F455C14D-DA64-1843-9F5C-E8EAA9C9BC83}">
      <dgm:prSet/>
      <dgm:spPr/>
      <dgm:t>
        <a:bodyPr/>
        <a:lstStyle/>
        <a:p>
          <a:endParaRPr lang="en-US"/>
        </a:p>
      </dgm:t>
    </dgm:pt>
    <dgm:pt modelId="{E0364A96-AFEC-3F4F-A632-8115235A7FA4}" type="sibTrans" cxnId="{F455C14D-DA64-1843-9F5C-E8EAA9C9BC83}">
      <dgm:prSet/>
      <dgm:spPr/>
      <dgm:t>
        <a:bodyPr/>
        <a:lstStyle/>
        <a:p>
          <a:endParaRPr lang="en-US"/>
        </a:p>
      </dgm:t>
    </dgm:pt>
    <dgm:pt modelId="{52C8DB98-0265-314A-B119-F096656F8352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endParaRPr lang="en-US" dirty="0"/>
        </a:p>
      </dgm:t>
    </dgm:pt>
    <dgm:pt modelId="{1528F2AE-ED07-F94E-9311-60CF9A125A1C}" type="parTrans" cxnId="{7F90BABF-FCB0-674D-A353-6F5D0D4BF195}">
      <dgm:prSet/>
      <dgm:spPr/>
      <dgm:t>
        <a:bodyPr/>
        <a:lstStyle/>
        <a:p>
          <a:endParaRPr lang="en-US"/>
        </a:p>
      </dgm:t>
    </dgm:pt>
    <dgm:pt modelId="{8D1EDF44-FB19-5E48-9105-D3D0462D1599}" type="sibTrans" cxnId="{7F90BABF-FCB0-674D-A353-6F5D0D4BF195}">
      <dgm:prSet/>
      <dgm:spPr/>
      <dgm:t>
        <a:bodyPr/>
        <a:lstStyle/>
        <a:p>
          <a:endParaRPr lang="en-US"/>
        </a:p>
      </dgm:t>
    </dgm:pt>
    <dgm:pt modelId="{7EF64B77-BB6B-B642-A186-E52D25B85E6D}">
      <dgm:prSet phldrT="[Text]"/>
      <dgm:spPr/>
      <dgm:t>
        <a:bodyPr/>
        <a:lstStyle/>
        <a:p>
          <a:r>
            <a:rPr lang="en-US" altLang="zh-CN" dirty="0"/>
            <a:t>NA,</a:t>
          </a:r>
        </a:p>
        <a:p>
          <a:r>
            <a:rPr lang="en-US" altLang="zh-CN" dirty="0"/>
            <a:t>Kruskal-Wallis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67CAE226-DB34-9645-9E7C-9981D6D27E84}" type="parTrans" cxnId="{06053256-BB87-4445-9F80-65606DEF2EB8}">
      <dgm:prSet/>
      <dgm:spPr/>
      <dgm:t>
        <a:bodyPr/>
        <a:lstStyle/>
        <a:p>
          <a:endParaRPr lang="en-US"/>
        </a:p>
      </dgm:t>
    </dgm:pt>
    <dgm:pt modelId="{9C58D689-A118-5E4E-9703-4B544350ADB9}" type="sibTrans" cxnId="{06053256-BB87-4445-9F80-65606DEF2EB8}">
      <dgm:prSet/>
      <dgm:spPr/>
      <dgm:t>
        <a:bodyPr/>
        <a:lstStyle/>
        <a:p>
          <a:endParaRPr lang="en-US"/>
        </a:p>
      </dgm:t>
    </dgm:pt>
    <dgm:pt modelId="{301D1B7A-2D9B-AB40-8C68-8871BACD85EC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772312AE-42BF-214E-B967-EC06BD3D26F1}" type="parTrans" cxnId="{863BC477-7B94-084F-B503-FC216D2D113B}">
      <dgm:prSet/>
      <dgm:spPr/>
      <dgm:t>
        <a:bodyPr/>
        <a:lstStyle/>
        <a:p>
          <a:endParaRPr lang="en-US"/>
        </a:p>
      </dgm:t>
    </dgm:pt>
    <dgm:pt modelId="{DDEE1A78-7829-BE49-9F06-06D851D48144}" type="sibTrans" cxnId="{863BC477-7B94-084F-B503-FC216D2D113B}">
      <dgm:prSet/>
      <dgm:spPr/>
      <dgm:t>
        <a:bodyPr/>
        <a:lstStyle/>
        <a:p>
          <a:endParaRPr lang="en-US"/>
        </a:p>
      </dgm:t>
    </dgm:pt>
    <dgm:pt modelId="{ECF5212E-F240-8E49-8E05-D0515084594B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D96F158-565B-EA41-8FC8-EBD27377D9F1}" type="parTrans" cxnId="{96C1E488-9D2A-5B4E-A1C2-E2ACDC8EC9F6}">
      <dgm:prSet/>
      <dgm:spPr/>
      <dgm:t>
        <a:bodyPr/>
        <a:lstStyle/>
        <a:p>
          <a:endParaRPr lang="en-US"/>
        </a:p>
      </dgm:t>
    </dgm:pt>
    <dgm:pt modelId="{7B5AA8AC-9F2F-D54A-B4C5-371B78818ED0}" type="sibTrans" cxnId="{96C1E488-9D2A-5B4E-A1C2-E2ACDC8EC9F6}">
      <dgm:prSet/>
      <dgm:spPr/>
      <dgm:t>
        <a:bodyPr/>
        <a:lstStyle/>
        <a:p>
          <a:endParaRPr lang="en-US"/>
        </a:p>
      </dgm:t>
    </dgm:pt>
    <dgm:pt modelId="{2254B21B-D2B0-9544-B970-06745791F362}">
      <dgm:prSet phldrT="[Text]"/>
      <dgm:spPr/>
      <dgm:t>
        <a:bodyPr/>
        <a:lstStyle/>
        <a:p>
          <a:r>
            <a:rPr lang="en-US" altLang="zh-CN" dirty="0"/>
            <a:t>Equal</a:t>
          </a:r>
          <a:r>
            <a:rPr lang="zh-CN" altLang="en-US" dirty="0"/>
            <a:t> </a:t>
          </a:r>
          <a:r>
            <a:rPr lang="en-US" altLang="zh-CN" dirty="0"/>
            <a:t>SDs</a:t>
          </a:r>
          <a:endParaRPr lang="en-US" dirty="0"/>
        </a:p>
      </dgm:t>
    </dgm:pt>
    <dgm:pt modelId="{F8B4CB37-9365-3B4A-9410-F576198DA5BB}" type="parTrans" cxnId="{834E859E-EA9C-0349-8138-12883929254F}">
      <dgm:prSet/>
      <dgm:spPr/>
      <dgm:t>
        <a:bodyPr/>
        <a:lstStyle/>
        <a:p>
          <a:endParaRPr lang="en-US"/>
        </a:p>
      </dgm:t>
    </dgm:pt>
    <dgm:pt modelId="{E326C3F2-E0F7-CC40-990A-E34BF44C9B44}" type="sibTrans" cxnId="{834E859E-EA9C-0349-8138-12883929254F}">
      <dgm:prSet/>
      <dgm:spPr/>
      <dgm:t>
        <a:bodyPr/>
        <a:lstStyle/>
        <a:p>
          <a:endParaRPr lang="en-US"/>
        </a:p>
      </dgm:t>
    </dgm:pt>
    <dgm:pt modelId="{FA8A90D2-4E34-C64F-8F64-6B2CF4B2C60A}" type="pres">
      <dgm:prSet presAssocID="{E0534C14-92F7-B545-B719-F7E9AAC9B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6C5452-B73A-0A41-9172-D8CDBE6C4A5C}" type="pres">
      <dgm:prSet presAssocID="{E0534C14-92F7-B545-B719-F7E9AAC9B9ED}" presName="hierFlow" presStyleCnt="0"/>
      <dgm:spPr/>
    </dgm:pt>
    <dgm:pt modelId="{6506E823-4B66-8547-A09A-3687E0A111C2}" type="pres">
      <dgm:prSet presAssocID="{E0534C14-92F7-B545-B719-F7E9AAC9B9ED}" presName="firstBuf" presStyleCnt="0"/>
      <dgm:spPr/>
    </dgm:pt>
    <dgm:pt modelId="{4B2A3C1F-3C60-174C-8F83-196262D2AA2B}" type="pres">
      <dgm:prSet presAssocID="{E0534C14-92F7-B545-B719-F7E9AAC9B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B072C0-63F1-1445-B1D4-C3496EBAEBB7}" type="pres">
      <dgm:prSet presAssocID="{95E0717E-3109-DF40-B869-052248CD23D4}" presName="Name17" presStyleCnt="0"/>
      <dgm:spPr/>
    </dgm:pt>
    <dgm:pt modelId="{31E30939-8EE8-E048-8EBA-3B2C862DB5EF}" type="pres">
      <dgm:prSet presAssocID="{95E0717E-3109-DF40-B869-052248CD23D4}" presName="level1Shape" presStyleLbl="node0" presStyleIdx="0" presStyleCnt="1">
        <dgm:presLayoutVars>
          <dgm:chPref val="3"/>
        </dgm:presLayoutVars>
      </dgm:prSet>
      <dgm:spPr/>
    </dgm:pt>
    <dgm:pt modelId="{17F653FF-D8DE-0946-AFD1-1322E5CB576C}" type="pres">
      <dgm:prSet presAssocID="{95E0717E-3109-DF40-B869-052248CD23D4}" presName="hierChild2" presStyleCnt="0"/>
      <dgm:spPr/>
    </dgm:pt>
    <dgm:pt modelId="{BF163006-BF5F-F04A-91A0-F60008304F4F}" type="pres">
      <dgm:prSet presAssocID="{01EA88AA-A209-814E-9232-D17A9D44B451}" presName="Name25" presStyleLbl="parChTrans1D2" presStyleIdx="0" presStyleCnt="2"/>
      <dgm:spPr/>
    </dgm:pt>
    <dgm:pt modelId="{FF0954BE-7D7F-7A43-8C91-AF8794B56238}" type="pres">
      <dgm:prSet presAssocID="{01EA88AA-A209-814E-9232-D17A9D44B451}" presName="connTx" presStyleLbl="parChTrans1D2" presStyleIdx="0" presStyleCnt="2"/>
      <dgm:spPr/>
    </dgm:pt>
    <dgm:pt modelId="{60F63D66-5D1D-7044-897D-EFD86788C46B}" type="pres">
      <dgm:prSet presAssocID="{3AE187E7-0F97-E141-ADFB-91E71874EF82}" presName="Name30" presStyleCnt="0"/>
      <dgm:spPr/>
    </dgm:pt>
    <dgm:pt modelId="{29743951-5BB1-384F-8B78-60FE6B1EA136}" type="pres">
      <dgm:prSet presAssocID="{3AE187E7-0F97-E141-ADFB-91E71874EF82}" presName="level2Shape" presStyleLbl="node2" presStyleIdx="0" presStyleCnt="2"/>
      <dgm:spPr/>
    </dgm:pt>
    <dgm:pt modelId="{D36D3586-84C1-8D40-AD36-539DE4AC3663}" type="pres">
      <dgm:prSet presAssocID="{3AE187E7-0F97-E141-ADFB-91E71874EF82}" presName="hierChild3" presStyleCnt="0"/>
      <dgm:spPr/>
    </dgm:pt>
    <dgm:pt modelId="{82974442-2F22-6A46-8D0F-32DBBD7CD3D8}" type="pres">
      <dgm:prSet presAssocID="{24F49E98-96F9-614E-AB10-22AC2E3EEFBF}" presName="Name25" presStyleLbl="parChTrans1D3" presStyleIdx="0" presStyleCnt="3"/>
      <dgm:spPr/>
    </dgm:pt>
    <dgm:pt modelId="{25007466-79FB-C348-A601-D6357656FF38}" type="pres">
      <dgm:prSet presAssocID="{24F49E98-96F9-614E-AB10-22AC2E3EEFBF}" presName="connTx" presStyleLbl="parChTrans1D3" presStyleIdx="0" presStyleCnt="3"/>
      <dgm:spPr/>
    </dgm:pt>
    <dgm:pt modelId="{B0C5B032-8023-6F48-96A3-385C1EE99E2E}" type="pres">
      <dgm:prSet presAssocID="{5CDD7FEB-11A4-344A-B713-A64149DD3801}" presName="Name30" presStyleCnt="0"/>
      <dgm:spPr/>
    </dgm:pt>
    <dgm:pt modelId="{CADDED40-CF9D-7B4D-987B-0850FD623F50}" type="pres">
      <dgm:prSet presAssocID="{5CDD7FEB-11A4-344A-B713-A64149DD3801}" presName="level2Shape" presStyleLbl="node3" presStyleIdx="0" presStyleCnt="3"/>
      <dgm:spPr/>
    </dgm:pt>
    <dgm:pt modelId="{BA239FD5-9382-E642-8F72-BEF7444884B6}" type="pres">
      <dgm:prSet presAssocID="{5CDD7FEB-11A4-344A-B713-A64149DD3801}" presName="hierChild3" presStyleCnt="0"/>
      <dgm:spPr/>
    </dgm:pt>
    <dgm:pt modelId="{5C8AC017-9EA5-F949-9E32-8588F15402F7}" type="pres">
      <dgm:prSet presAssocID="{3470DF04-C0D6-C444-B24F-10AC687658F8}" presName="Name25" presStyleLbl="parChTrans1D3" presStyleIdx="1" presStyleCnt="3"/>
      <dgm:spPr/>
    </dgm:pt>
    <dgm:pt modelId="{EFA56FF7-497D-D349-A36C-211D1E0AD85E}" type="pres">
      <dgm:prSet presAssocID="{3470DF04-C0D6-C444-B24F-10AC687658F8}" presName="connTx" presStyleLbl="parChTrans1D3" presStyleIdx="1" presStyleCnt="3"/>
      <dgm:spPr/>
    </dgm:pt>
    <dgm:pt modelId="{83BCBAEE-911F-D647-8FC8-67238EF5B8CC}" type="pres">
      <dgm:prSet presAssocID="{98538A55-2649-0449-9DAA-14145E814695}" presName="Name30" presStyleCnt="0"/>
      <dgm:spPr/>
    </dgm:pt>
    <dgm:pt modelId="{EBB9360C-4EF3-804A-8210-0821821D3FD4}" type="pres">
      <dgm:prSet presAssocID="{98538A55-2649-0449-9DAA-14145E814695}" presName="level2Shape" presStyleLbl="node3" presStyleIdx="1" presStyleCnt="3"/>
      <dgm:spPr/>
    </dgm:pt>
    <dgm:pt modelId="{62DB0E5A-7DAE-0C4A-93DF-889F4E0A726C}" type="pres">
      <dgm:prSet presAssocID="{98538A55-2649-0449-9DAA-14145E814695}" presName="hierChild3" presStyleCnt="0"/>
      <dgm:spPr/>
    </dgm:pt>
    <dgm:pt modelId="{2908779C-91CE-C749-8282-43D86C6E3B3C}" type="pres">
      <dgm:prSet presAssocID="{1528F2AE-ED07-F94E-9311-60CF9A125A1C}" presName="Name25" presStyleLbl="parChTrans1D2" presStyleIdx="1" presStyleCnt="2"/>
      <dgm:spPr/>
    </dgm:pt>
    <dgm:pt modelId="{521CF6D4-D605-2E4A-AABE-85FA0AF487D3}" type="pres">
      <dgm:prSet presAssocID="{1528F2AE-ED07-F94E-9311-60CF9A125A1C}" presName="connTx" presStyleLbl="parChTrans1D2" presStyleIdx="1" presStyleCnt="2"/>
      <dgm:spPr/>
    </dgm:pt>
    <dgm:pt modelId="{D38DCA37-600E-184E-A8A5-3A66E8F261C0}" type="pres">
      <dgm:prSet presAssocID="{52C8DB98-0265-314A-B119-F096656F8352}" presName="Name30" presStyleCnt="0"/>
      <dgm:spPr/>
    </dgm:pt>
    <dgm:pt modelId="{66A2D618-4236-D847-B24C-3B3EE7CF60F9}" type="pres">
      <dgm:prSet presAssocID="{52C8DB98-0265-314A-B119-F096656F8352}" presName="level2Shape" presStyleLbl="node2" presStyleIdx="1" presStyleCnt="2"/>
      <dgm:spPr/>
    </dgm:pt>
    <dgm:pt modelId="{3DA59835-E346-4745-9A3A-DFD6BB2C28D5}" type="pres">
      <dgm:prSet presAssocID="{52C8DB98-0265-314A-B119-F096656F8352}" presName="hierChild3" presStyleCnt="0"/>
      <dgm:spPr/>
    </dgm:pt>
    <dgm:pt modelId="{E5F3415A-B768-F642-8C87-59E84BB80FFB}" type="pres">
      <dgm:prSet presAssocID="{67CAE226-DB34-9645-9E7C-9981D6D27E84}" presName="Name25" presStyleLbl="parChTrans1D3" presStyleIdx="2" presStyleCnt="3"/>
      <dgm:spPr/>
    </dgm:pt>
    <dgm:pt modelId="{67E4892C-A2BD-134E-ABED-AE8DC82260A7}" type="pres">
      <dgm:prSet presAssocID="{67CAE226-DB34-9645-9E7C-9981D6D27E84}" presName="connTx" presStyleLbl="parChTrans1D3" presStyleIdx="2" presStyleCnt="3"/>
      <dgm:spPr/>
    </dgm:pt>
    <dgm:pt modelId="{312ABF45-C543-8C4C-A2EA-D25139939CC9}" type="pres">
      <dgm:prSet presAssocID="{7EF64B77-BB6B-B642-A186-E52D25B85E6D}" presName="Name30" presStyleCnt="0"/>
      <dgm:spPr/>
    </dgm:pt>
    <dgm:pt modelId="{A319FC2D-474C-A343-8454-BF352B659F8D}" type="pres">
      <dgm:prSet presAssocID="{7EF64B77-BB6B-B642-A186-E52D25B85E6D}" presName="level2Shape" presStyleLbl="node3" presStyleIdx="2" presStyleCnt="3"/>
      <dgm:spPr/>
    </dgm:pt>
    <dgm:pt modelId="{99782238-9454-6246-878D-0FED7EBE483F}" type="pres">
      <dgm:prSet presAssocID="{7EF64B77-BB6B-B642-A186-E52D25B85E6D}" presName="hierChild3" presStyleCnt="0"/>
      <dgm:spPr/>
    </dgm:pt>
    <dgm:pt modelId="{BDBDE37A-DACB-E443-87B6-B1D81508B428}" type="pres">
      <dgm:prSet presAssocID="{E0534C14-92F7-B545-B719-F7E9AAC9B9ED}" presName="bgShapesFlow" presStyleCnt="0"/>
      <dgm:spPr/>
    </dgm:pt>
    <dgm:pt modelId="{46B6DDB9-F9B9-3149-8542-809560A900EA}" type="pres">
      <dgm:prSet presAssocID="{301D1B7A-2D9B-AB40-8C68-8871BACD85EC}" presName="rectComp" presStyleCnt="0"/>
      <dgm:spPr/>
    </dgm:pt>
    <dgm:pt modelId="{81355586-7328-664A-B433-D63CABE93E96}" type="pres">
      <dgm:prSet presAssocID="{301D1B7A-2D9B-AB40-8C68-8871BACD85EC}" presName="bgRect" presStyleLbl="bgShp" presStyleIdx="0" presStyleCnt="3"/>
      <dgm:spPr/>
    </dgm:pt>
    <dgm:pt modelId="{DC8BB577-9DC9-A444-8F25-78DAE6812AD5}" type="pres">
      <dgm:prSet presAssocID="{301D1B7A-2D9B-AB40-8C68-8871BACD85EC}" presName="bgRectTx" presStyleLbl="bgShp" presStyleIdx="0" presStyleCnt="3">
        <dgm:presLayoutVars>
          <dgm:bulletEnabled val="1"/>
        </dgm:presLayoutVars>
      </dgm:prSet>
      <dgm:spPr/>
    </dgm:pt>
    <dgm:pt modelId="{64EE1EC9-E255-2A4B-B12C-D9D8E400D9B4}" type="pres">
      <dgm:prSet presAssocID="{301D1B7A-2D9B-AB40-8C68-8871BACD85EC}" presName="spComp" presStyleCnt="0"/>
      <dgm:spPr/>
    </dgm:pt>
    <dgm:pt modelId="{EA7A76D3-5423-9B45-BE4B-E2EBDDA210CE}" type="pres">
      <dgm:prSet presAssocID="{301D1B7A-2D9B-AB40-8C68-8871BACD85EC}" presName="hSp" presStyleCnt="0"/>
      <dgm:spPr/>
    </dgm:pt>
    <dgm:pt modelId="{C24C83D5-0451-9044-9929-F9BFB604DAD6}" type="pres">
      <dgm:prSet presAssocID="{ECF5212E-F240-8E49-8E05-D0515084594B}" presName="rectComp" presStyleCnt="0"/>
      <dgm:spPr/>
    </dgm:pt>
    <dgm:pt modelId="{46BFDE4C-D606-A649-BCDC-6A5D769FD7F1}" type="pres">
      <dgm:prSet presAssocID="{ECF5212E-F240-8E49-8E05-D0515084594B}" presName="bgRect" presStyleLbl="bgShp" presStyleIdx="1" presStyleCnt="3"/>
      <dgm:spPr/>
    </dgm:pt>
    <dgm:pt modelId="{5C8057D0-6F30-724B-8F30-9C24508FFCA3}" type="pres">
      <dgm:prSet presAssocID="{ECF5212E-F240-8E49-8E05-D0515084594B}" presName="bgRectTx" presStyleLbl="bgShp" presStyleIdx="1" presStyleCnt="3">
        <dgm:presLayoutVars>
          <dgm:bulletEnabled val="1"/>
        </dgm:presLayoutVars>
      </dgm:prSet>
      <dgm:spPr/>
    </dgm:pt>
    <dgm:pt modelId="{1AA02533-0ED3-1740-80F2-A8423D956BD6}" type="pres">
      <dgm:prSet presAssocID="{ECF5212E-F240-8E49-8E05-D0515084594B}" presName="spComp" presStyleCnt="0"/>
      <dgm:spPr/>
    </dgm:pt>
    <dgm:pt modelId="{F8E0B389-A994-E44A-9A20-395777A5AEB3}" type="pres">
      <dgm:prSet presAssocID="{ECF5212E-F240-8E49-8E05-D0515084594B}" presName="hSp" presStyleCnt="0"/>
      <dgm:spPr/>
    </dgm:pt>
    <dgm:pt modelId="{86B625BB-C248-B94F-8A2F-6E6A2F6AC23D}" type="pres">
      <dgm:prSet presAssocID="{2254B21B-D2B0-9544-B970-06745791F362}" presName="rectComp" presStyleCnt="0"/>
      <dgm:spPr/>
    </dgm:pt>
    <dgm:pt modelId="{6931B58C-8DB8-0443-A540-343A2D09C77F}" type="pres">
      <dgm:prSet presAssocID="{2254B21B-D2B0-9544-B970-06745791F362}" presName="bgRect" presStyleLbl="bgShp" presStyleIdx="2" presStyleCnt="3"/>
      <dgm:spPr/>
    </dgm:pt>
    <dgm:pt modelId="{06558784-1B93-3249-B161-E61991B0B9C0}" type="pres">
      <dgm:prSet presAssocID="{2254B21B-D2B0-9544-B970-06745791F3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C33D11-0255-2F48-B9A8-ADCD0F9E8EE9}" type="presOf" srcId="{67CAE226-DB34-9645-9E7C-9981D6D27E84}" destId="{67E4892C-A2BD-134E-ABED-AE8DC82260A7}" srcOrd="1" destOrd="0" presId="urn:microsoft.com/office/officeart/2005/8/layout/hierarchy5"/>
    <dgm:cxn modelId="{58DE1F17-972A-414E-8290-B2046DB3B95D}" type="presOf" srcId="{52C8DB98-0265-314A-B119-F096656F8352}" destId="{66A2D618-4236-D847-B24C-3B3EE7CF60F9}" srcOrd="0" destOrd="0" presId="urn:microsoft.com/office/officeart/2005/8/layout/hierarchy5"/>
    <dgm:cxn modelId="{BFDCC21B-C981-FD4E-98B7-24A2E0493882}" type="presOf" srcId="{67CAE226-DB34-9645-9E7C-9981D6D27E84}" destId="{E5F3415A-B768-F642-8C87-59E84BB80FFB}" srcOrd="0" destOrd="0" presId="urn:microsoft.com/office/officeart/2005/8/layout/hierarchy5"/>
    <dgm:cxn modelId="{B5B10026-176F-7E49-A370-D18AE9C247BC}" type="presOf" srcId="{1528F2AE-ED07-F94E-9311-60CF9A125A1C}" destId="{521CF6D4-D605-2E4A-AABE-85FA0AF487D3}" srcOrd="1" destOrd="0" presId="urn:microsoft.com/office/officeart/2005/8/layout/hierarchy5"/>
    <dgm:cxn modelId="{1E587536-8CAE-104D-9E71-2FFEC55F937E}" type="presOf" srcId="{5CDD7FEB-11A4-344A-B713-A64149DD3801}" destId="{CADDED40-CF9D-7B4D-987B-0850FD623F50}" srcOrd="0" destOrd="0" presId="urn:microsoft.com/office/officeart/2005/8/layout/hierarchy5"/>
    <dgm:cxn modelId="{34E83543-3747-034C-88AE-868E332ADB9A}" type="presOf" srcId="{01EA88AA-A209-814E-9232-D17A9D44B451}" destId="{FF0954BE-7D7F-7A43-8C91-AF8794B56238}" srcOrd="1" destOrd="0" presId="urn:microsoft.com/office/officeart/2005/8/layout/hierarchy5"/>
    <dgm:cxn modelId="{F52CBB44-3D08-484E-B3D3-D6DA4FF4D3CF}" type="presOf" srcId="{ECF5212E-F240-8E49-8E05-D0515084594B}" destId="{46BFDE4C-D606-A649-BCDC-6A5D769FD7F1}" srcOrd="0" destOrd="0" presId="urn:microsoft.com/office/officeart/2005/8/layout/hierarchy5"/>
    <dgm:cxn modelId="{F455C14D-DA64-1843-9F5C-E8EAA9C9BC83}" srcId="{3AE187E7-0F97-E141-ADFB-91E71874EF82}" destId="{98538A55-2649-0449-9DAA-14145E814695}" srcOrd="1" destOrd="0" parTransId="{3470DF04-C0D6-C444-B24F-10AC687658F8}" sibTransId="{E0364A96-AFEC-3F4F-A632-8115235A7FA4}"/>
    <dgm:cxn modelId="{06053256-BB87-4445-9F80-65606DEF2EB8}" srcId="{52C8DB98-0265-314A-B119-F096656F8352}" destId="{7EF64B77-BB6B-B642-A186-E52D25B85E6D}" srcOrd="0" destOrd="0" parTransId="{67CAE226-DB34-9645-9E7C-9981D6D27E84}" sibTransId="{9C58D689-A118-5E4E-9703-4B544350ADB9}"/>
    <dgm:cxn modelId="{E36F7656-6A11-C94A-92D5-2B4E1CD975DB}" type="presOf" srcId="{01EA88AA-A209-814E-9232-D17A9D44B451}" destId="{BF163006-BF5F-F04A-91A0-F60008304F4F}" srcOrd="0" destOrd="0" presId="urn:microsoft.com/office/officeart/2005/8/layout/hierarchy5"/>
    <dgm:cxn modelId="{DEBCB25F-9497-7E48-8395-FB874EE30227}" type="presOf" srcId="{95E0717E-3109-DF40-B869-052248CD23D4}" destId="{31E30939-8EE8-E048-8EBA-3B2C862DB5EF}" srcOrd="0" destOrd="0" presId="urn:microsoft.com/office/officeart/2005/8/layout/hierarchy5"/>
    <dgm:cxn modelId="{C5444767-4304-094E-9862-5D61BF20D86D}" type="presOf" srcId="{301D1B7A-2D9B-AB40-8C68-8871BACD85EC}" destId="{DC8BB577-9DC9-A444-8F25-78DAE6812AD5}" srcOrd="1" destOrd="0" presId="urn:microsoft.com/office/officeart/2005/8/layout/hierarchy5"/>
    <dgm:cxn modelId="{863BC477-7B94-084F-B503-FC216D2D113B}" srcId="{E0534C14-92F7-B545-B719-F7E9AAC9B9ED}" destId="{301D1B7A-2D9B-AB40-8C68-8871BACD85EC}" srcOrd="1" destOrd="0" parTransId="{772312AE-42BF-214E-B967-EC06BD3D26F1}" sibTransId="{DDEE1A78-7829-BE49-9F06-06D851D48144}"/>
    <dgm:cxn modelId="{03E02A78-A076-0448-BE9E-5EED6C7E93CF}" type="presOf" srcId="{1528F2AE-ED07-F94E-9311-60CF9A125A1C}" destId="{2908779C-91CE-C749-8282-43D86C6E3B3C}" srcOrd="0" destOrd="0" presId="urn:microsoft.com/office/officeart/2005/8/layout/hierarchy5"/>
    <dgm:cxn modelId="{D850407A-076F-4948-A10D-EFD458704C01}" type="presOf" srcId="{2254B21B-D2B0-9544-B970-06745791F362}" destId="{06558784-1B93-3249-B161-E61991B0B9C0}" srcOrd="1" destOrd="0" presId="urn:microsoft.com/office/officeart/2005/8/layout/hierarchy5"/>
    <dgm:cxn modelId="{0849107D-AB0D-B04A-A3DA-1952F7EC7DF3}" type="presOf" srcId="{3470DF04-C0D6-C444-B24F-10AC687658F8}" destId="{EFA56FF7-497D-D349-A36C-211D1E0AD85E}" srcOrd="1" destOrd="0" presId="urn:microsoft.com/office/officeart/2005/8/layout/hierarchy5"/>
    <dgm:cxn modelId="{B148D97D-BAA6-4A44-AD94-80FD80AD9530}" type="presOf" srcId="{E0534C14-92F7-B545-B719-F7E9AAC9B9ED}" destId="{FA8A90D2-4E34-C64F-8F64-6B2CF4B2C60A}" srcOrd="0" destOrd="0" presId="urn:microsoft.com/office/officeart/2005/8/layout/hierarchy5"/>
    <dgm:cxn modelId="{880EE986-0DA2-F243-A42E-CB592CFE7657}" type="presOf" srcId="{3AE187E7-0F97-E141-ADFB-91E71874EF82}" destId="{29743951-5BB1-384F-8B78-60FE6B1EA136}" srcOrd="0" destOrd="0" presId="urn:microsoft.com/office/officeart/2005/8/layout/hierarchy5"/>
    <dgm:cxn modelId="{96C1E488-9D2A-5B4E-A1C2-E2ACDC8EC9F6}" srcId="{E0534C14-92F7-B545-B719-F7E9AAC9B9ED}" destId="{ECF5212E-F240-8E49-8E05-D0515084594B}" srcOrd="2" destOrd="0" parTransId="{6D96F158-565B-EA41-8FC8-EBD27377D9F1}" sibTransId="{7B5AA8AC-9F2F-D54A-B4C5-371B78818ED0}"/>
    <dgm:cxn modelId="{A757C592-3F67-3340-B84F-9D6D6160ED44}" type="presOf" srcId="{98538A55-2649-0449-9DAA-14145E814695}" destId="{EBB9360C-4EF3-804A-8210-0821821D3FD4}" srcOrd="0" destOrd="0" presId="urn:microsoft.com/office/officeart/2005/8/layout/hierarchy5"/>
    <dgm:cxn modelId="{834E859E-EA9C-0349-8138-12883929254F}" srcId="{E0534C14-92F7-B545-B719-F7E9AAC9B9ED}" destId="{2254B21B-D2B0-9544-B970-06745791F362}" srcOrd="3" destOrd="0" parTransId="{F8B4CB37-9365-3B4A-9410-F576198DA5BB}" sibTransId="{E326C3F2-E0F7-CC40-990A-E34BF44C9B44}"/>
    <dgm:cxn modelId="{062895BC-459C-9743-987B-3AFF93B4A13B}" type="presOf" srcId="{24F49E98-96F9-614E-AB10-22AC2E3EEFBF}" destId="{82974442-2F22-6A46-8D0F-32DBBD7CD3D8}" srcOrd="0" destOrd="0" presId="urn:microsoft.com/office/officeart/2005/8/layout/hierarchy5"/>
    <dgm:cxn modelId="{7F90BABF-FCB0-674D-A353-6F5D0D4BF195}" srcId="{95E0717E-3109-DF40-B869-052248CD23D4}" destId="{52C8DB98-0265-314A-B119-F096656F8352}" srcOrd="1" destOrd="0" parTransId="{1528F2AE-ED07-F94E-9311-60CF9A125A1C}" sibTransId="{8D1EDF44-FB19-5E48-9105-D3D0462D1599}"/>
    <dgm:cxn modelId="{76E615C2-6E24-1F47-BF34-84079E382FFD}" type="presOf" srcId="{7EF64B77-BB6B-B642-A186-E52D25B85E6D}" destId="{A319FC2D-474C-A343-8454-BF352B659F8D}" srcOrd="0" destOrd="0" presId="urn:microsoft.com/office/officeart/2005/8/layout/hierarchy5"/>
    <dgm:cxn modelId="{6B5664C6-00EA-434B-8E90-A43C9DB81F23}" type="presOf" srcId="{3470DF04-C0D6-C444-B24F-10AC687658F8}" destId="{5C8AC017-9EA5-F949-9E32-8588F15402F7}" srcOrd="0" destOrd="0" presId="urn:microsoft.com/office/officeart/2005/8/layout/hierarchy5"/>
    <dgm:cxn modelId="{198661E4-1F0D-AE47-80E5-5E791BEDA9BA}" type="presOf" srcId="{2254B21B-D2B0-9544-B970-06745791F362}" destId="{6931B58C-8DB8-0443-A540-343A2D09C77F}" srcOrd="0" destOrd="0" presId="urn:microsoft.com/office/officeart/2005/8/layout/hierarchy5"/>
    <dgm:cxn modelId="{E1E626E6-1E3D-FC46-9A15-E4B64003B628}" srcId="{3AE187E7-0F97-E141-ADFB-91E71874EF82}" destId="{5CDD7FEB-11A4-344A-B713-A64149DD3801}" srcOrd="0" destOrd="0" parTransId="{24F49E98-96F9-614E-AB10-22AC2E3EEFBF}" sibTransId="{04F79695-2356-4E4B-91FE-FD5E7E93DC84}"/>
    <dgm:cxn modelId="{1161ACE8-E074-EE4F-A35D-98E730567977}" type="presOf" srcId="{301D1B7A-2D9B-AB40-8C68-8871BACD85EC}" destId="{81355586-7328-664A-B433-D63CABE93E96}" srcOrd="0" destOrd="0" presId="urn:microsoft.com/office/officeart/2005/8/layout/hierarchy5"/>
    <dgm:cxn modelId="{28277AED-F35E-704E-BDAE-0063BCC29552}" srcId="{95E0717E-3109-DF40-B869-052248CD23D4}" destId="{3AE187E7-0F97-E141-ADFB-91E71874EF82}" srcOrd="0" destOrd="0" parTransId="{01EA88AA-A209-814E-9232-D17A9D44B451}" sibTransId="{2FE67596-3070-424E-8501-0B18787051FE}"/>
    <dgm:cxn modelId="{BF01A0F3-8153-BF42-BA0F-93A0D51E1B75}" type="presOf" srcId="{24F49E98-96F9-614E-AB10-22AC2E3EEFBF}" destId="{25007466-79FB-C348-A601-D6357656FF38}" srcOrd="1" destOrd="0" presId="urn:microsoft.com/office/officeart/2005/8/layout/hierarchy5"/>
    <dgm:cxn modelId="{1BEE2CF8-708D-1C44-9293-448F524C6735}" srcId="{E0534C14-92F7-B545-B719-F7E9AAC9B9ED}" destId="{95E0717E-3109-DF40-B869-052248CD23D4}" srcOrd="0" destOrd="0" parTransId="{094A0CFC-84BF-5144-B466-9206F35A7FA9}" sibTransId="{37153F40-BB67-E049-8843-7401BFF843E1}"/>
    <dgm:cxn modelId="{1BCF40FC-73FA-D442-9D8B-F32492B34143}" type="presOf" srcId="{ECF5212E-F240-8E49-8E05-D0515084594B}" destId="{5C8057D0-6F30-724B-8F30-9C24508FFCA3}" srcOrd="1" destOrd="0" presId="urn:microsoft.com/office/officeart/2005/8/layout/hierarchy5"/>
    <dgm:cxn modelId="{991E91BE-0DED-8D4D-9B09-A66BACCC8308}" type="presParOf" srcId="{FA8A90D2-4E34-C64F-8F64-6B2CF4B2C60A}" destId="{DE6C5452-B73A-0A41-9172-D8CDBE6C4A5C}" srcOrd="0" destOrd="0" presId="urn:microsoft.com/office/officeart/2005/8/layout/hierarchy5"/>
    <dgm:cxn modelId="{D35A614F-DF46-A94F-958B-AA3200F31C26}" type="presParOf" srcId="{DE6C5452-B73A-0A41-9172-D8CDBE6C4A5C}" destId="{6506E823-4B66-8547-A09A-3687E0A111C2}" srcOrd="0" destOrd="0" presId="urn:microsoft.com/office/officeart/2005/8/layout/hierarchy5"/>
    <dgm:cxn modelId="{BFCF09A8-BC05-A540-BC87-00CAEA131516}" type="presParOf" srcId="{DE6C5452-B73A-0A41-9172-D8CDBE6C4A5C}" destId="{4B2A3C1F-3C60-174C-8F83-196262D2AA2B}" srcOrd="1" destOrd="0" presId="urn:microsoft.com/office/officeart/2005/8/layout/hierarchy5"/>
    <dgm:cxn modelId="{3C49AF96-9994-1A49-86A2-4EE30B63A5E9}" type="presParOf" srcId="{4B2A3C1F-3C60-174C-8F83-196262D2AA2B}" destId="{6FB072C0-63F1-1445-B1D4-C3496EBAEBB7}" srcOrd="0" destOrd="0" presId="urn:microsoft.com/office/officeart/2005/8/layout/hierarchy5"/>
    <dgm:cxn modelId="{915141DF-4D67-974A-8320-0DD34CD22866}" type="presParOf" srcId="{6FB072C0-63F1-1445-B1D4-C3496EBAEBB7}" destId="{31E30939-8EE8-E048-8EBA-3B2C862DB5EF}" srcOrd="0" destOrd="0" presId="urn:microsoft.com/office/officeart/2005/8/layout/hierarchy5"/>
    <dgm:cxn modelId="{005B1003-8AC4-DF42-820B-61F2A670659D}" type="presParOf" srcId="{6FB072C0-63F1-1445-B1D4-C3496EBAEBB7}" destId="{17F653FF-D8DE-0946-AFD1-1322E5CB576C}" srcOrd="1" destOrd="0" presId="urn:microsoft.com/office/officeart/2005/8/layout/hierarchy5"/>
    <dgm:cxn modelId="{C1719348-9ADD-984F-B14F-B64FB7A0959A}" type="presParOf" srcId="{17F653FF-D8DE-0946-AFD1-1322E5CB576C}" destId="{BF163006-BF5F-F04A-91A0-F60008304F4F}" srcOrd="0" destOrd="0" presId="urn:microsoft.com/office/officeart/2005/8/layout/hierarchy5"/>
    <dgm:cxn modelId="{7D9C8D0D-AD1C-F740-87B1-CC02C063B292}" type="presParOf" srcId="{BF163006-BF5F-F04A-91A0-F60008304F4F}" destId="{FF0954BE-7D7F-7A43-8C91-AF8794B56238}" srcOrd="0" destOrd="0" presId="urn:microsoft.com/office/officeart/2005/8/layout/hierarchy5"/>
    <dgm:cxn modelId="{DA8BACFD-1160-9642-9901-E03DCD3AC2A1}" type="presParOf" srcId="{17F653FF-D8DE-0946-AFD1-1322E5CB576C}" destId="{60F63D66-5D1D-7044-897D-EFD86788C46B}" srcOrd="1" destOrd="0" presId="urn:microsoft.com/office/officeart/2005/8/layout/hierarchy5"/>
    <dgm:cxn modelId="{5533A0C0-56D0-3944-8C4B-5A93FD8A2F0D}" type="presParOf" srcId="{60F63D66-5D1D-7044-897D-EFD86788C46B}" destId="{29743951-5BB1-384F-8B78-60FE6B1EA136}" srcOrd="0" destOrd="0" presId="urn:microsoft.com/office/officeart/2005/8/layout/hierarchy5"/>
    <dgm:cxn modelId="{CA5C4BB8-79A2-C047-9AEC-00A432811AD8}" type="presParOf" srcId="{60F63D66-5D1D-7044-897D-EFD86788C46B}" destId="{D36D3586-84C1-8D40-AD36-539DE4AC3663}" srcOrd="1" destOrd="0" presId="urn:microsoft.com/office/officeart/2005/8/layout/hierarchy5"/>
    <dgm:cxn modelId="{A8E9BB25-2047-B341-853A-E733369C7DDF}" type="presParOf" srcId="{D36D3586-84C1-8D40-AD36-539DE4AC3663}" destId="{82974442-2F22-6A46-8D0F-32DBBD7CD3D8}" srcOrd="0" destOrd="0" presId="urn:microsoft.com/office/officeart/2005/8/layout/hierarchy5"/>
    <dgm:cxn modelId="{A0E261D3-6266-1946-84EB-2D39DF5DB4F0}" type="presParOf" srcId="{82974442-2F22-6A46-8D0F-32DBBD7CD3D8}" destId="{25007466-79FB-C348-A601-D6357656FF38}" srcOrd="0" destOrd="0" presId="urn:microsoft.com/office/officeart/2005/8/layout/hierarchy5"/>
    <dgm:cxn modelId="{1C840E74-94C8-8349-A67D-6F44795CE508}" type="presParOf" srcId="{D36D3586-84C1-8D40-AD36-539DE4AC3663}" destId="{B0C5B032-8023-6F48-96A3-385C1EE99E2E}" srcOrd="1" destOrd="0" presId="urn:microsoft.com/office/officeart/2005/8/layout/hierarchy5"/>
    <dgm:cxn modelId="{F6473155-548B-9B48-9506-3273B8F90027}" type="presParOf" srcId="{B0C5B032-8023-6F48-96A3-385C1EE99E2E}" destId="{CADDED40-CF9D-7B4D-987B-0850FD623F50}" srcOrd="0" destOrd="0" presId="urn:microsoft.com/office/officeart/2005/8/layout/hierarchy5"/>
    <dgm:cxn modelId="{90FDA72D-74D9-B14A-ACD1-1FE4DE51E309}" type="presParOf" srcId="{B0C5B032-8023-6F48-96A3-385C1EE99E2E}" destId="{BA239FD5-9382-E642-8F72-BEF7444884B6}" srcOrd="1" destOrd="0" presId="urn:microsoft.com/office/officeart/2005/8/layout/hierarchy5"/>
    <dgm:cxn modelId="{1F27EE49-A966-5142-91C4-19BCFF35B5B5}" type="presParOf" srcId="{D36D3586-84C1-8D40-AD36-539DE4AC3663}" destId="{5C8AC017-9EA5-F949-9E32-8588F15402F7}" srcOrd="2" destOrd="0" presId="urn:microsoft.com/office/officeart/2005/8/layout/hierarchy5"/>
    <dgm:cxn modelId="{9A46E389-EB28-B544-B2FC-0CFD9FD961A7}" type="presParOf" srcId="{5C8AC017-9EA5-F949-9E32-8588F15402F7}" destId="{EFA56FF7-497D-D349-A36C-211D1E0AD85E}" srcOrd="0" destOrd="0" presId="urn:microsoft.com/office/officeart/2005/8/layout/hierarchy5"/>
    <dgm:cxn modelId="{E3676664-1E28-484C-A14D-12E7C0129A3B}" type="presParOf" srcId="{D36D3586-84C1-8D40-AD36-539DE4AC3663}" destId="{83BCBAEE-911F-D647-8FC8-67238EF5B8CC}" srcOrd="3" destOrd="0" presId="urn:microsoft.com/office/officeart/2005/8/layout/hierarchy5"/>
    <dgm:cxn modelId="{4A1ADD55-44BE-1443-9CE3-B4F0A589171C}" type="presParOf" srcId="{83BCBAEE-911F-D647-8FC8-67238EF5B8CC}" destId="{EBB9360C-4EF3-804A-8210-0821821D3FD4}" srcOrd="0" destOrd="0" presId="urn:microsoft.com/office/officeart/2005/8/layout/hierarchy5"/>
    <dgm:cxn modelId="{4C51DDDC-0DA3-9544-A521-AE44B812271F}" type="presParOf" srcId="{83BCBAEE-911F-D647-8FC8-67238EF5B8CC}" destId="{62DB0E5A-7DAE-0C4A-93DF-889F4E0A726C}" srcOrd="1" destOrd="0" presId="urn:microsoft.com/office/officeart/2005/8/layout/hierarchy5"/>
    <dgm:cxn modelId="{21D93D53-5EF2-6D44-AC9D-1ADDBBCBDC38}" type="presParOf" srcId="{17F653FF-D8DE-0946-AFD1-1322E5CB576C}" destId="{2908779C-91CE-C749-8282-43D86C6E3B3C}" srcOrd="2" destOrd="0" presId="urn:microsoft.com/office/officeart/2005/8/layout/hierarchy5"/>
    <dgm:cxn modelId="{FB31B3FB-85A2-EF47-8757-71CE97DF1F25}" type="presParOf" srcId="{2908779C-91CE-C749-8282-43D86C6E3B3C}" destId="{521CF6D4-D605-2E4A-AABE-85FA0AF487D3}" srcOrd="0" destOrd="0" presId="urn:microsoft.com/office/officeart/2005/8/layout/hierarchy5"/>
    <dgm:cxn modelId="{E707C661-8E4B-4346-8CF5-98A25B44788B}" type="presParOf" srcId="{17F653FF-D8DE-0946-AFD1-1322E5CB576C}" destId="{D38DCA37-600E-184E-A8A5-3A66E8F261C0}" srcOrd="3" destOrd="0" presId="urn:microsoft.com/office/officeart/2005/8/layout/hierarchy5"/>
    <dgm:cxn modelId="{777BA0AE-0C1D-0B40-90C4-12F879BC2E4D}" type="presParOf" srcId="{D38DCA37-600E-184E-A8A5-3A66E8F261C0}" destId="{66A2D618-4236-D847-B24C-3B3EE7CF60F9}" srcOrd="0" destOrd="0" presId="urn:microsoft.com/office/officeart/2005/8/layout/hierarchy5"/>
    <dgm:cxn modelId="{B4EB7BE7-D6E5-8443-8310-0F3E6419A6A9}" type="presParOf" srcId="{D38DCA37-600E-184E-A8A5-3A66E8F261C0}" destId="{3DA59835-E346-4745-9A3A-DFD6BB2C28D5}" srcOrd="1" destOrd="0" presId="urn:microsoft.com/office/officeart/2005/8/layout/hierarchy5"/>
    <dgm:cxn modelId="{AB1B5642-A2C5-2544-808A-9C30951B9F0D}" type="presParOf" srcId="{3DA59835-E346-4745-9A3A-DFD6BB2C28D5}" destId="{E5F3415A-B768-F642-8C87-59E84BB80FFB}" srcOrd="0" destOrd="0" presId="urn:microsoft.com/office/officeart/2005/8/layout/hierarchy5"/>
    <dgm:cxn modelId="{8C56F728-8470-5B44-AC0F-D704D45F69A3}" type="presParOf" srcId="{E5F3415A-B768-F642-8C87-59E84BB80FFB}" destId="{67E4892C-A2BD-134E-ABED-AE8DC82260A7}" srcOrd="0" destOrd="0" presId="urn:microsoft.com/office/officeart/2005/8/layout/hierarchy5"/>
    <dgm:cxn modelId="{E05F324F-6877-684A-868F-C40ED1FB6CCD}" type="presParOf" srcId="{3DA59835-E346-4745-9A3A-DFD6BB2C28D5}" destId="{312ABF45-C543-8C4C-A2EA-D25139939CC9}" srcOrd="1" destOrd="0" presId="urn:microsoft.com/office/officeart/2005/8/layout/hierarchy5"/>
    <dgm:cxn modelId="{0FDAF416-8134-2249-950F-92E6B61CC356}" type="presParOf" srcId="{312ABF45-C543-8C4C-A2EA-D25139939CC9}" destId="{A319FC2D-474C-A343-8454-BF352B659F8D}" srcOrd="0" destOrd="0" presId="urn:microsoft.com/office/officeart/2005/8/layout/hierarchy5"/>
    <dgm:cxn modelId="{3A9ABFD3-9268-8C44-BBB2-222F9C6E4EB6}" type="presParOf" srcId="{312ABF45-C543-8C4C-A2EA-D25139939CC9}" destId="{99782238-9454-6246-878D-0FED7EBE483F}" srcOrd="1" destOrd="0" presId="urn:microsoft.com/office/officeart/2005/8/layout/hierarchy5"/>
    <dgm:cxn modelId="{D261C7C7-101F-A541-B4AD-24298DF9E6D6}" type="presParOf" srcId="{FA8A90D2-4E34-C64F-8F64-6B2CF4B2C60A}" destId="{BDBDE37A-DACB-E443-87B6-B1D81508B428}" srcOrd="1" destOrd="0" presId="urn:microsoft.com/office/officeart/2005/8/layout/hierarchy5"/>
    <dgm:cxn modelId="{C2C2D730-D54B-4041-8A86-DF013CBE4BC3}" type="presParOf" srcId="{BDBDE37A-DACB-E443-87B6-B1D81508B428}" destId="{46B6DDB9-F9B9-3149-8542-809560A900EA}" srcOrd="0" destOrd="0" presId="urn:microsoft.com/office/officeart/2005/8/layout/hierarchy5"/>
    <dgm:cxn modelId="{EEEB2E7C-7E9B-7C45-B826-B883127C1616}" type="presParOf" srcId="{46B6DDB9-F9B9-3149-8542-809560A900EA}" destId="{81355586-7328-664A-B433-D63CABE93E96}" srcOrd="0" destOrd="0" presId="urn:microsoft.com/office/officeart/2005/8/layout/hierarchy5"/>
    <dgm:cxn modelId="{5FCD2E89-B204-DF48-B875-A72D81F97BCD}" type="presParOf" srcId="{46B6DDB9-F9B9-3149-8542-809560A900EA}" destId="{DC8BB577-9DC9-A444-8F25-78DAE6812AD5}" srcOrd="1" destOrd="0" presId="urn:microsoft.com/office/officeart/2005/8/layout/hierarchy5"/>
    <dgm:cxn modelId="{84FD2AF7-3857-4540-AABF-00CB2339F139}" type="presParOf" srcId="{BDBDE37A-DACB-E443-87B6-B1D81508B428}" destId="{64EE1EC9-E255-2A4B-B12C-D9D8E400D9B4}" srcOrd="1" destOrd="0" presId="urn:microsoft.com/office/officeart/2005/8/layout/hierarchy5"/>
    <dgm:cxn modelId="{66F07926-C85A-4149-8214-CC09BBE65464}" type="presParOf" srcId="{64EE1EC9-E255-2A4B-B12C-D9D8E400D9B4}" destId="{EA7A76D3-5423-9B45-BE4B-E2EBDDA210CE}" srcOrd="0" destOrd="0" presId="urn:microsoft.com/office/officeart/2005/8/layout/hierarchy5"/>
    <dgm:cxn modelId="{1DE0246B-F094-8349-9C7A-B2C7089DDA78}" type="presParOf" srcId="{BDBDE37A-DACB-E443-87B6-B1D81508B428}" destId="{C24C83D5-0451-9044-9929-F9BFB604DAD6}" srcOrd="2" destOrd="0" presId="urn:microsoft.com/office/officeart/2005/8/layout/hierarchy5"/>
    <dgm:cxn modelId="{749DC142-0474-2843-88B6-60A9BEA11030}" type="presParOf" srcId="{C24C83D5-0451-9044-9929-F9BFB604DAD6}" destId="{46BFDE4C-D606-A649-BCDC-6A5D769FD7F1}" srcOrd="0" destOrd="0" presId="urn:microsoft.com/office/officeart/2005/8/layout/hierarchy5"/>
    <dgm:cxn modelId="{4A1CB33D-B4E7-FA43-BBCD-3ECF0BEE577B}" type="presParOf" srcId="{C24C83D5-0451-9044-9929-F9BFB604DAD6}" destId="{5C8057D0-6F30-724B-8F30-9C24508FFCA3}" srcOrd="1" destOrd="0" presId="urn:microsoft.com/office/officeart/2005/8/layout/hierarchy5"/>
    <dgm:cxn modelId="{D8E00DCB-297E-BD45-80B7-1D8F002D733B}" type="presParOf" srcId="{BDBDE37A-DACB-E443-87B6-B1D81508B428}" destId="{1AA02533-0ED3-1740-80F2-A8423D956BD6}" srcOrd="3" destOrd="0" presId="urn:microsoft.com/office/officeart/2005/8/layout/hierarchy5"/>
    <dgm:cxn modelId="{66CA0C5E-542F-B64E-B912-7AA2693B4098}" type="presParOf" srcId="{1AA02533-0ED3-1740-80F2-A8423D956BD6}" destId="{F8E0B389-A994-E44A-9A20-395777A5AEB3}" srcOrd="0" destOrd="0" presId="urn:microsoft.com/office/officeart/2005/8/layout/hierarchy5"/>
    <dgm:cxn modelId="{82B86E20-E5CE-0445-BC33-21F079FBCC28}" type="presParOf" srcId="{BDBDE37A-DACB-E443-87B6-B1D81508B428}" destId="{86B625BB-C248-B94F-8A2F-6E6A2F6AC23D}" srcOrd="4" destOrd="0" presId="urn:microsoft.com/office/officeart/2005/8/layout/hierarchy5"/>
    <dgm:cxn modelId="{754666B5-2673-114E-B3A2-A5762CE12227}" type="presParOf" srcId="{86B625BB-C248-B94F-8A2F-6E6A2F6AC23D}" destId="{6931B58C-8DB8-0443-A540-343A2D09C77F}" srcOrd="0" destOrd="0" presId="urn:microsoft.com/office/officeart/2005/8/layout/hierarchy5"/>
    <dgm:cxn modelId="{E6C0FE14-F788-7B4B-B9C5-B8080F7FD94B}" type="presParOf" srcId="{86B625BB-C248-B94F-8A2F-6E6A2F6AC23D}" destId="{06558784-1B93-3249-B161-E61991B0B9C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7AC2F-6DA9-0D49-BB3D-B4DE3BB46252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C6-23BC-C448-9DB5-8B23728DECF3}">
      <dgm:prSet phldrT="[Text]"/>
      <dgm:spPr/>
      <dgm:t>
        <a:bodyPr/>
        <a:lstStyle/>
        <a:p>
          <a:r>
            <a:rPr lang="en-US" altLang="zh-CN" dirty="0"/>
            <a:t>Pairing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matching</a:t>
          </a:r>
          <a:endParaRPr lang="en-US" dirty="0"/>
        </a:p>
      </dgm:t>
    </dgm:pt>
    <dgm:pt modelId="{1E355E1F-CD24-2842-8D13-A2EC05F001C5}" type="parTrans" cxnId="{CDB145B6-8776-4A45-A6E1-5C786ACCF9F2}">
      <dgm:prSet/>
      <dgm:spPr/>
      <dgm:t>
        <a:bodyPr/>
        <a:lstStyle/>
        <a:p>
          <a:endParaRPr lang="en-US"/>
        </a:p>
      </dgm:t>
    </dgm:pt>
    <dgm:pt modelId="{0A987A4E-2377-3641-B3EE-FAEE12D4F345}" type="sibTrans" cxnId="{CDB145B6-8776-4A45-A6E1-5C786ACCF9F2}">
      <dgm:prSet/>
      <dgm:spPr/>
      <dgm:t>
        <a:bodyPr/>
        <a:lstStyle/>
        <a:p>
          <a:endParaRPr lang="en-US"/>
        </a:p>
      </dgm:t>
    </dgm:pt>
    <dgm:pt modelId="{255815E1-00DE-424B-929D-02F97E4397BA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DBEE873E-D925-7942-86B3-24F6226224C6}" type="parTrans" cxnId="{B367AB3C-9200-1943-86B7-66BDA8FF0066}">
      <dgm:prSet/>
      <dgm:spPr/>
      <dgm:t>
        <a:bodyPr/>
        <a:lstStyle/>
        <a:p>
          <a:endParaRPr lang="en-US"/>
        </a:p>
      </dgm:t>
    </dgm:pt>
    <dgm:pt modelId="{CF5A1DAC-5299-394D-B28F-9DDAD88E85B4}" type="sibTrans" cxnId="{B367AB3C-9200-1943-86B7-66BDA8FF0066}">
      <dgm:prSet/>
      <dgm:spPr/>
      <dgm:t>
        <a:bodyPr/>
        <a:lstStyle/>
        <a:p>
          <a:endParaRPr lang="en-US"/>
        </a:p>
      </dgm:t>
    </dgm:pt>
    <dgm:pt modelId="{A9C4F082-9102-154B-83D5-CA644C245132}">
      <dgm:prSet phldrT="[Text]"/>
      <dgm:spPr/>
      <dgm:t>
        <a:bodyPr/>
        <a:lstStyle/>
        <a:p>
          <a:r>
            <a:rPr lang="en-US" altLang="zh-CN" dirty="0"/>
            <a:t>Yes,</a:t>
          </a:r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endParaRPr lang="en-US" dirty="0"/>
        </a:p>
      </dgm:t>
    </dgm:pt>
    <dgm:pt modelId="{4D3670E8-E0B8-DF47-88C3-0B6AAB563EF3}" type="parTrans" cxnId="{A473A704-BF45-FA44-83EA-A425770B9831}">
      <dgm:prSet/>
      <dgm:spPr/>
      <dgm:t>
        <a:bodyPr/>
        <a:lstStyle/>
        <a:p>
          <a:endParaRPr lang="en-US"/>
        </a:p>
      </dgm:t>
    </dgm:pt>
    <dgm:pt modelId="{E623D2C6-E5FC-4C4B-AC8B-2DE1B15430B4}" type="sibTrans" cxnId="{A473A704-BF45-FA44-83EA-A425770B9831}">
      <dgm:prSet/>
      <dgm:spPr/>
      <dgm:t>
        <a:bodyPr/>
        <a:lstStyle/>
        <a:p>
          <a:endParaRPr lang="en-US"/>
        </a:p>
      </dgm:t>
    </dgm:pt>
    <dgm:pt modelId="{C5D08485-8CF5-234E-B9FE-64A0425BEB51}">
      <dgm:prSet phldrT="[Text]"/>
      <dgm:spPr/>
      <dgm:t>
        <a:bodyPr/>
        <a:lstStyle/>
        <a:p>
          <a:r>
            <a:rPr lang="en-US" altLang="zh-CN" dirty="0"/>
            <a:t>No,</a:t>
          </a:r>
        </a:p>
        <a:p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nonparametric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7BE116D5-57D0-394C-8797-999A634EED4C}" type="parTrans" cxnId="{48EEA888-087E-FE4F-9344-E3D04A2B503D}">
      <dgm:prSet/>
      <dgm:spPr/>
      <dgm:t>
        <a:bodyPr/>
        <a:lstStyle/>
        <a:p>
          <a:endParaRPr lang="en-US"/>
        </a:p>
      </dgm:t>
    </dgm:pt>
    <dgm:pt modelId="{501EE37B-4634-0B49-A29D-0DE7C24BDAAE}" type="sibTrans" cxnId="{48EEA888-087E-FE4F-9344-E3D04A2B503D}">
      <dgm:prSet/>
      <dgm:spPr/>
      <dgm:t>
        <a:bodyPr/>
        <a:lstStyle/>
        <a:p>
          <a:endParaRPr lang="en-US"/>
        </a:p>
      </dgm:t>
    </dgm:pt>
    <dgm:pt modelId="{54959365-1188-9A44-9CA6-5759EBD41B66}">
      <dgm:prSet phldrT="[Text]"/>
      <dgm:spPr/>
      <dgm:t>
        <a:bodyPr/>
        <a:lstStyle/>
        <a:p>
          <a:r>
            <a:rPr lang="en-US" altLang="zh-CN" dirty="0"/>
            <a:t>Friedman</a:t>
          </a:r>
          <a:r>
            <a:rPr lang="zh-CN" altLang="en-US" dirty="0"/>
            <a:t> </a:t>
          </a:r>
          <a:r>
            <a:rPr lang="en-US" altLang="zh-CN" dirty="0"/>
            <a:t>test</a:t>
          </a:r>
          <a:endParaRPr lang="en-US" dirty="0"/>
        </a:p>
      </dgm:t>
    </dgm:pt>
    <dgm:pt modelId="{94A8F18F-BA8C-5E43-BFF6-BED00C1B30E9}" type="parTrans" cxnId="{8B9BCF82-D000-314F-8440-54299A171BE4}">
      <dgm:prSet/>
      <dgm:spPr/>
      <dgm:t>
        <a:bodyPr/>
        <a:lstStyle/>
        <a:p>
          <a:endParaRPr lang="en-US"/>
        </a:p>
      </dgm:t>
    </dgm:pt>
    <dgm:pt modelId="{8E3253F9-3446-D64B-8495-0208C6D3ECF5}" type="sibTrans" cxnId="{8B9BCF82-D000-314F-8440-54299A171BE4}">
      <dgm:prSet/>
      <dgm:spPr/>
      <dgm:t>
        <a:bodyPr/>
        <a:lstStyle/>
        <a:p>
          <a:endParaRPr lang="en-US"/>
        </a:p>
      </dgm:t>
    </dgm:pt>
    <dgm:pt modelId="{EC495827-5467-344E-9A8A-3E292C1E6366}">
      <dgm:prSet phldrT="[Text]"/>
      <dgm:spPr/>
      <dgm:t>
        <a:bodyPr/>
        <a:lstStyle/>
        <a:p>
          <a:r>
            <a:rPr lang="en-US" altLang="zh-CN" dirty="0"/>
            <a:t>Experimental</a:t>
          </a:r>
          <a:r>
            <a:rPr lang="zh-CN" altLang="en-US" dirty="0"/>
            <a:t> </a:t>
          </a:r>
          <a:r>
            <a:rPr lang="en-US" altLang="zh-CN" dirty="0"/>
            <a:t>Design</a:t>
          </a:r>
          <a:endParaRPr lang="en-US" dirty="0"/>
        </a:p>
      </dgm:t>
    </dgm:pt>
    <dgm:pt modelId="{EAE767FC-95F3-564D-A38D-89E0852BBAC9}" type="parTrans" cxnId="{5C960B2D-C9A8-A741-9838-EF5F5961DF88}">
      <dgm:prSet/>
      <dgm:spPr/>
      <dgm:t>
        <a:bodyPr/>
        <a:lstStyle/>
        <a:p>
          <a:endParaRPr lang="en-US"/>
        </a:p>
      </dgm:t>
    </dgm:pt>
    <dgm:pt modelId="{A6385DD1-55C2-DF4A-B73B-62FAD06DC6CB}" type="sibTrans" cxnId="{5C960B2D-C9A8-A741-9838-EF5F5961DF88}">
      <dgm:prSet/>
      <dgm:spPr/>
      <dgm:t>
        <a:bodyPr/>
        <a:lstStyle/>
        <a:p>
          <a:endParaRPr lang="en-US"/>
        </a:p>
      </dgm:t>
    </dgm:pt>
    <dgm:pt modelId="{CE298D30-F1FF-BF4B-8A89-5416EFBD185C}">
      <dgm:prSet phldrT="[Text]"/>
      <dgm:spPr/>
      <dgm:t>
        <a:bodyPr/>
        <a:lstStyle/>
        <a:p>
          <a:r>
            <a:rPr lang="zh-CN" altLang="en-US" dirty="0"/>
            <a:t>*</a:t>
          </a:r>
          <a:r>
            <a:rPr lang="en-US" altLang="zh-CN" dirty="0"/>
            <a:t>Parametric?</a:t>
          </a:r>
        </a:p>
        <a:p>
          <a:r>
            <a:rPr lang="en-US" altLang="zh-CN" dirty="0"/>
            <a:t>(Gaussian)</a:t>
          </a:r>
          <a:endParaRPr lang="en-US" dirty="0"/>
        </a:p>
      </dgm:t>
    </dgm:pt>
    <dgm:pt modelId="{6490C211-DF56-1944-BFF9-BA3E0915CDBE}" type="parTrans" cxnId="{7161B5BE-AD7A-2C44-95F8-184E582833FF}">
      <dgm:prSet/>
      <dgm:spPr/>
      <dgm:t>
        <a:bodyPr/>
        <a:lstStyle/>
        <a:p>
          <a:endParaRPr lang="en-US"/>
        </a:p>
      </dgm:t>
    </dgm:pt>
    <dgm:pt modelId="{8E8A3712-2D28-E744-8C40-8DFA12F85CEB}" type="sibTrans" cxnId="{7161B5BE-AD7A-2C44-95F8-184E582833FF}">
      <dgm:prSet/>
      <dgm:spPr/>
      <dgm:t>
        <a:bodyPr/>
        <a:lstStyle/>
        <a:p>
          <a:endParaRPr lang="en-US"/>
        </a:p>
      </dgm:t>
    </dgm:pt>
    <dgm:pt modelId="{40BBDCCC-BA95-0642-8436-BE21090D654A}">
      <dgm:prSet phldrT="[Text]"/>
      <dgm:spPr/>
      <dgm:t>
        <a:bodyPr/>
        <a:lstStyle/>
        <a:p>
          <a:r>
            <a:rPr lang="en-US" altLang="zh-CN" dirty="0"/>
            <a:t>Sphericity?</a:t>
          </a:r>
          <a:endParaRPr lang="en-US" dirty="0"/>
        </a:p>
      </dgm:t>
    </dgm:pt>
    <dgm:pt modelId="{04BF98A3-B33A-4840-AC3A-5921EF351B38}" type="parTrans" cxnId="{42B9478A-2B31-BC4C-934F-F5EFF72615F2}">
      <dgm:prSet/>
      <dgm:spPr/>
      <dgm:t>
        <a:bodyPr/>
        <a:lstStyle/>
        <a:p>
          <a:endParaRPr lang="en-US"/>
        </a:p>
      </dgm:t>
    </dgm:pt>
    <dgm:pt modelId="{08E80514-ECC6-5B44-80C3-EBA1571179E2}" type="sibTrans" cxnId="{42B9478A-2B31-BC4C-934F-F5EFF72615F2}">
      <dgm:prSet/>
      <dgm:spPr/>
      <dgm:t>
        <a:bodyPr/>
        <a:lstStyle/>
        <a:p>
          <a:endParaRPr lang="en-US"/>
        </a:p>
      </dgm:t>
    </dgm:pt>
    <dgm:pt modelId="{F44A2A4B-34F1-3146-822C-6D75A0EA286D}">
      <dgm:prSet phldrT="[Text]"/>
      <dgm:spPr/>
      <dgm:t>
        <a:bodyPr/>
        <a:lstStyle/>
        <a:p>
          <a:r>
            <a:rPr lang="en-US" altLang="zh-CN" dirty="0"/>
            <a:t>No,</a:t>
          </a:r>
          <a:r>
            <a:rPr lang="zh-CN" altLang="en-US" dirty="0"/>
            <a:t> </a:t>
          </a:r>
          <a:endParaRPr lang="en-US" altLang="zh-CN" dirty="0"/>
        </a:p>
        <a:p>
          <a:r>
            <a:rPr lang="en-US" altLang="zh-CN" dirty="0"/>
            <a:t>RM</a:t>
          </a:r>
          <a:r>
            <a:rPr lang="zh-CN" altLang="en-US" dirty="0"/>
            <a:t> </a:t>
          </a:r>
          <a:r>
            <a:rPr lang="en-US" altLang="zh-CN" dirty="0"/>
            <a:t>one-way</a:t>
          </a:r>
          <a:r>
            <a:rPr lang="zh-CN" altLang="en-US" dirty="0"/>
            <a:t> </a:t>
          </a:r>
          <a:r>
            <a:rPr lang="en-US" altLang="zh-CN" dirty="0"/>
            <a:t>ANOVA</a:t>
          </a:r>
          <a:r>
            <a:rPr lang="zh-CN" altLang="en-US" dirty="0"/>
            <a:t> 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correction</a:t>
          </a:r>
          <a:r>
            <a:rPr lang="zh-CN" altLang="en-US" dirty="0"/>
            <a:t> </a:t>
          </a:r>
          <a:r>
            <a:rPr lang="en-US" altLang="zh-CN" dirty="0"/>
            <a:t>(Recommended)</a:t>
          </a:r>
          <a:endParaRPr lang="en-US" dirty="0"/>
        </a:p>
      </dgm:t>
    </dgm:pt>
    <dgm:pt modelId="{9CFA4CA3-E1FC-D54F-A0D5-693AD7D8CC6C}" type="sibTrans" cxnId="{3FEB6C2D-A450-B049-A982-33B87D49C128}">
      <dgm:prSet/>
      <dgm:spPr/>
      <dgm:t>
        <a:bodyPr/>
        <a:lstStyle/>
        <a:p>
          <a:endParaRPr lang="en-US"/>
        </a:p>
      </dgm:t>
    </dgm:pt>
    <dgm:pt modelId="{62AE6CD8-F39E-B647-995D-62260EE55DB7}" type="parTrans" cxnId="{3FEB6C2D-A450-B049-A982-33B87D49C128}">
      <dgm:prSet/>
      <dgm:spPr/>
      <dgm:t>
        <a:bodyPr/>
        <a:lstStyle/>
        <a:p>
          <a:endParaRPr lang="en-US"/>
        </a:p>
      </dgm:t>
    </dgm:pt>
    <dgm:pt modelId="{9B73CA62-BDBB-3C4B-BEE9-EF1A4002E5C9}" type="pres">
      <dgm:prSet presAssocID="{3657AC2F-6DA9-0D49-BB3D-B4DE3BB462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FA11C5F-411B-674D-833A-DC095D441E3A}" type="pres">
      <dgm:prSet presAssocID="{3657AC2F-6DA9-0D49-BB3D-B4DE3BB46252}" presName="hierFlow" presStyleCnt="0"/>
      <dgm:spPr/>
    </dgm:pt>
    <dgm:pt modelId="{D872D5F2-B651-A446-B51C-7BC1D90E2B38}" type="pres">
      <dgm:prSet presAssocID="{3657AC2F-6DA9-0D49-BB3D-B4DE3BB46252}" presName="firstBuf" presStyleCnt="0"/>
      <dgm:spPr/>
    </dgm:pt>
    <dgm:pt modelId="{D33CCBE0-2203-3642-96D1-CF8C81D2AAA5}" type="pres">
      <dgm:prSet presAssocID="{3657AC2F-6DA9-0D49-BB3D-B4DE3BB462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E4A596-5BE4-794D-BA69-A5B6C5B53BFB}" type="pres">
      <dgm:prSet presAssocID="{47B8E6C6-23BC-C448-9DB5-8B23728DECF3}" presName="Name17" presStyleCnt="0"/>
      <dgm:spPr/>
    </dgm:pt>
    <dgm:pt modelId="{14226AFB-F74E-AC4E-87D3-05B0225A94EF}" type="pres">
      <dgm:prSet presAssocID="{47B8E6C6-23BC-C448-9DB5-8B23728DECF3}" presName="level1Shape" presStyleLbl="node0" presStyleIdx="0" presStyleCnt="1">
        <dgm:presLayoutVars>
          <dgm:chPref val="3"/>
        </dgm:presLayoutVars>
      </dgm:prSet>
      <dgm:spPr/>
    </dgm:pt>
    <dgm:pt modelId="{6C261ECB-63BD-724E-8F59-F635B2EBBA9A}" type="pres">
      <dgm:prSet presAssocID="{47B8E6C6-23BC-C448-9DB5-8B23728DECF3}" presName="hierChild2" presStyleCnt="0"/>
      <dgm:spPr/>
    </dgm:pt>
    <dgm:pt modelId="{AC7E91A7-B622-F343-9531-A9BD50F65CBF}" type="pres">
      <dgm:prSet presAssocID="{DBEE873E-D925-7942-86B3-24F6226224C6}" presName="Name25" presStyleLbl="parChTrans1D2" presStyleIdx="0" presStyleCnt="2"/>
      <dgm:spPr/>
    </dgm:pt>
    <dgm:pt modelId="{D437E716-49B2-9149-BEB3-7D7316CEDC1B}" type="pres">
      <dgm:prSet presAssocID="{DBEE873E-D925-7942-86B3-24F6226224C6}" presName="connTx" presStyleLbl="parChTrans1D2" presStyleIdx="0" presStyleCnt="2"/>
      <dgm:spPr/>
    </dgm:pt>
    <dgm:pt modelId="{7F991A16-6AEC-B843-BF4B-76B272AE4274}" type="pres">
      <dgm:prSet presAssocID="{255815E1-00DE-424B-929D-02F97E4397BA}" presName="Name30" presStyleCnt="0"/>
      <dgm:spPr/>
    </dgm:pt>
    <dgm:pt modelId="{154340D4-79C5-3547-8394-45B6A7AA5339}" type="pres">
      <dgm:prSet presAssocID="{255815E1-00DE-424B-929D-02F97E4397BA}" presName="level2Shape" presStyleLbl="node2" presStyleIdx="0" presStyleCnt="2"/>
      <dgm:spPr/>
    </dgm:pt>
    <dgm:pt modelId="{874FC916-5D22-364A-90C0-6A5D77C6FF9D}" type="pres">
      <dgm:prSet presAssocID="{255815E1-00DE-424B-929D-02F97E4397BA}" presName="hierChild3" presStyleCnt="0"/>
      <dgm:spPr/>
    </dgm:pt>
    <dgm:pt modelId="{EFA70DE4-2BA5-124C-8A9A-58C5018A72B6}" type="pres">
      <dgm:prSet presAssocID="{4D3670E8-E0B8-DF47-88C3-0B6AAB563EF3}" presName="Name25" presStyleLbl="parChTrans1D3" presStyleIdx="0" presStyleCnt="3"/>
      <dgm:spPr/>
    </dgm:pt>
    <dgm:pt modelId="{70F1B555-E531-2D4B-898D-D4B40D37AD67}" type="pres">
      <dgm:prSet presAssocID="{4D3670E8-E0B8-DF47-88C3-0B6AAB563EF3}" presName="connTx" presStyleLbl="parChTrans1D3" presStyleIdx="0" presStyleCnt="3"/>
      <dgm:spPr/>
    </dgm:pt>
    <dgm:pt modelId="{915E9C2A-B780-5E48-A7D2-CEA9E3ED4074}" type="pres">
      <dgm:prSet presAssocID="{A9C4F082-9102-154B-83D5-CA644C245132}" presName="Name30" presStyleCnt="0"/>
      <dgm:spPr/>
    </dgm:pt>
    <dgm:pt modelId="{A4601D4C-0C95-4646-9024-1DAC15EB1BF1}" type="pres">
      <dgm:prSet presAssocID="{A9C4F082-9102-154B-83D5-CA644C245132}" presName="level2Shape" presStyleLbl="node3" presStyleIdx="0" presStyleCnt="3"/>
      <dgm:spPr/>
    </dgm:pt>
    <dgm:pt modelId="{17DD17DF-3721-B94A-BEEC-AB3799799E7A}" type="pres">
      <dgm:prSet presAssocID="{A9C4F082-9102-154B-83D5-CA644C245132}" presName="hierChild3" presStyleCnt="0"/>
      <dgm:spPr/>
    </dgm:pt>
    <dgm:pt modelId="{FBDB3DB2-979F-C64A-BD73-95C910150745}" type="pres">
      <dgm:prSet presAssocID="{62AE6CD8-F39E-B647-995D-62260EE55DB7}" presName="Name25" presStyleLbl="parChTrans1D3" presStyleIdx="1" presStyleCnt="3"/>
      <dgm:spPr/>
    </dgm:pt>
    <dgm:pt modelId="{B0CF80F8-D60C-3B46-9A68-42D030C9FCFE}" type="pres">
      <dgm:prSet presAssocID="{62AE6CD8-F39E-B647-995D-62260EE55DB7}" presName="connTx" presStyleLbl="parChTrans1D3" presStyleIdx="1" presStyleCnt="3"/>
      <dgm:spPr/>
    </dgm:pt>
    <dgm:pt modelId="{E97318B1-B67E-CE4C-837B-3E3ED2DA6F45}" type="pres">
      <dgm:prSet presAssocID="{F44A2A4B-34F1-3146-822C-6D75A0EA286D}" presName="Name30" presStyleCnt="0"/>
      <dgm:spPr/>
    </dgm:pt>
    <dgm:pt modelId="{03BBE8E0-0AA8-964B-9B84-D0C762D61533}" type="pres">
      <dgm:prSet presAssocID="{F44A2A4B-34F1-3146-822C-6D75A0EA286D}" presName="level2Shape" presStyleLbl="node3" presStyleIdx="1" presStyleCnt="3"/>
      <dgm:spPr/>
    </dgm:pt>
    <dgm:pt modelId="{8B390B60-BC52-B047-8B35-2FF6F6ACE73E}" type="pres">
      <dgm:prSet presAssocID="{F44A2A4B-34F1-3146-822C-6D75A0EA286D}" presName="hierChild3" presStyleCnt="0"/>
      <dgm:spPr/>
    </dgm:pt>
    <dgm:pt modelId="{9694874D-119A-ED4B-A91E-B056D166C3FD}" type="pres">
      <dgm:prSet presAssocID="{7BE116D5-57D0-394C-8797-999A634EED4C}" presName="Name25" presStyleLbl="parChTrans1D2" presStyleIdx="1" presStyleCnt="2"/>
      <dgm:spPr/>
    </dgm:pt>
    <dgm:pt modelId="{A3C30653-EFD4-534E-9B83-DA9D2C20A365}" type="pres">
      <dgm:prSet presAssocID="{7BE116D5-57D0-394C-8797-999A634EED4C}" presName="connTx" presStyleLbl="parChTrans1D2" presStyleIdx="1" presStyleCnt="2"/>
      <dgm:spPr/>
    </dgm:pt>
    <dgm:pt modelId="{778EDDCD-D910-CA4A-B4B2-73DD5C5B2A38}" type="pres">
      <dgm:prSet presAssocID="{C5D08485-8CF5-234E-B9FE-64A0425BEB51}" presName="Name30" presStyleCnt="0"/>
      <dgm:spPr/>
    </dgm:pt>
    <dgm:pt modelId="{C9E001E1-0826-EA40-A881-0DDEC63F86F8}" type="pres">
      <dgm:prSet presAssocID="{C5D08485-8CF5-234E-B9FE-64A0425BEB51}" presName="level2Shape" presStyleLbl="node2" presStyleIdx="1" presStyleCnt="2"/>
      <dgm:spPr/>
    </dgm:pt>
    <dgm:pt modelId="{1E74536A-807C-8847-8FCB-E9CB266FF224}" type="pres">
      <dgm:prSet presAssocID="{C5D08485-8CF5-234E-B9FE-64A0425BEB51}" presName="hierChild3" presStyleCnt="0"/>
      <dgm:spPr/>
    </dgm:pt>
    <dgm:pt modelId="{428E0D72-A32A-CA49-A017-C1DBFD5DBFA2}" type="pres">
      <dgm:prSet presAssocID="{94A8F18F-BA8C-5E43-BFF6-BED00C1B30E9}" presName="Name25" presStyleLbl="parChTrans1D3" presStyleIdx="2" presStyleCnt="3"/>
      <dgm:spPr/>
    </dgm:pt>
    <dgm:pt modelId="{0375EC6D-1D13-724A-B6EA-0073DC03C6E8}" type="pres">
      <dgm:prSet presAssocID="{94A8F18F-BA8C-5E43-BFF6-BED00C1B30E9}" presName="connTx" presStyleLbl="parChTrans1D3" presStyleIdx="2" presStyleCnt="3"/>
      <dgm:spPr/>
    </dgm:pt>
    <dgm:pt modelId="{AA7E8272-9BB0-A743-8C8E-E324EBD9DF28}" type="pres">
      <dgm:prSet presAssocID="{54959365-1188-9A44-9CA6-5759EBD41B66}" presName="Name30" presStyleCnt="0"/>
      <dgm:spPr/>
    </dgm:pt>
    <dgm:pt modelId="{CFB743E9-B56B-FD4B-A6E3-9D62AB32B024}" type="pres">
      <dgm:prSet presAssocID="{54959365-1188-9A44-9CA6-5759EBD41B66}" presName="level2Shape" presStyleLbl="node3" presStyleIdx="2" presStyleCnt="3"/>
      <dgm:spPr/>
    </dgm:pt>
    <dgm:pt modelId="{720172CF-7672-CC47-B334-ECBD272DE305}" type="pres">
      <dgm:prSet presAssocID="{54959365-1188-9A44-9CA6-5759EBD41B66}" presName="hierChild3" presStyleCnt="0"/>
      <dgm:spPr/>
    </dgm:pt>
    <dgm:pt modelId="{97A7CED6-BCDB-1540-97E1-5DBB9D08BA40}" type="pres">
      <dgm:prSet presAssocID="{3657AC2F-6DA9-0D49-BB3D-B4DE3BB46252}" presName="bgShapesFlow" presStyleCnt="0"/>
      <dgm:spPr/>
    </dgm:pt>
    <dgm:pt modelId="{7AD1473B-D490-DA40-8989-04E775ACA7E2}" type="pres">
      <dgm:prSet presAssocID="{EC495827-5467-344E-9A8A-3E292C1E6366}" presName="rectComp" presStyleCnt="0"/>
      <dgm:spPr/>
    </dgm:pt>
    <dgm:pt modelId="{21CB1F9D-D1C2-3843-A544-6AF426928498}" type="pres">
      <dgm:prSet presAssocID="{EC495827-5467-344E-9A8A-3E292C1E6366}" presName="bgRect" presStyleLbl="bgShp" presStyleIdx="0" presStyleCnt="3"/>
      <dgm:spPr/>
    </dgm:pt>
    <dgm:pt modelId="{3D4E8789-3BC0-6140-B18B-1D2C3A1A3ECF}" type="pres">
      <dgm:prSet presAssocID="{EC495827-5467-344E-9A8A-3E292C1E6366}" presName="bgRectTx" presStyleLbl="bgShp" presStyleIdx="0" presStyleCnt="3">
        <dgm:presLayoutVars>
          <dgm:bulletEnabled val="1"/>
        </dgm:presLayoutVars>
      </dgm:prSet>
      <dgm:spPr/>
    </dgm:pt>
    <dgm:pt modelId="{DFCE03AA-8B83-444D-BB73-CBF362D2BC5E}" type="pres">
      <dgm:prSet presAssocID="{EC495827-5467-344E-9A8A-3E292C1E6366}" presName="spComp" presStyleCnt="0"/>
      <dgm:spPr/>
    </dgm:pt>
    <dgm:pt modelId="{BD0283C5-1520-F04C-A537-5B81D0633AF3}" type="pres">
      <dgm:prSet presAssocID="{EC495827-5467-344E-9A8A-3E292C1E6366}" presName="hSp" presStyleCnt="0"/>
      <dgm:spPr/>
    </dgm:pt>
    <dgm:pt modelId="{86C85963-C749-F843-9B89-628CFD007939}" type="pres">
      <dgm:prSet presAssocID="{CE298D30-F1FF-BF4B-8A89-5416EFBD185C}" presName="rectComp" presStyleCnt="0"/>
      <dgm:spPr/>
    </dgm:pt>
    <dgm:pt modelId="{0B960441-7340-F94C-B36C-F91675779AC6}" type="pres">
      <dgm:prSet presAssocID="{CE298D30-F1FF-BF4B-8A89-5416EFBD185C}" presName="bgRect" presStyleLbl="bgShp" presStyleIdx="1" presStyleCnt="3"/>
      <dgm:spPr/>
    </dgm:pt>
    <dgm:pt modelId="{6389C8A9-946A-C44D-968E-FFB81AA893CB}" type="pres">
      <dgm:prSet presAssocID="{CE298D30-F1FF-BF4B-8A89-5416EFBD185C}" presName="bgRectTx" presStyleLbl="bgShp" presStyleIdx="1" presStyleCnt="3">
        <dgm:presLayoutVars>
          <dgm:bulletEnabled val="1"/>
        </dgm:presLayoutVars>
      </dgm:prSet>
      <dgm:spPr/>
    </dgm:pt>
    <dgm:pt modelId="{6E13B189-CC03-3549-9CA5-4A15CDEA8E61}" type="pres">
      <dgm:prSet presAssocID="{CE298D30-F1FF-BF4B-8A89-5416EFBD185C}" presName="spComp" presStyleCnt="0"/>
      <dgm:spPr/>
    </dgm:pt>
    <dgm:pt modelId="{80398789-5EBD-8B4C-8837-747526CE4B6E}" type="pres">
      <dgm:prSet presAssocID="{CE298D30-F1FF-BF4B-8A89-5416EFBD185C}" presName="hSp" presStyleCnt="0"/>
      <dgm:spPr/>
    </dgm:pt>
    <dgm:pt modelId="{1A484E09-0F18-9C4A-8373-D59078B76B79}" type="pres">
      <dgm:prSet presAssocID="{40BBDCCC-BA95-0642-8436-BE21090D654A}" presName="rectComp" presStyleCnt="0"/>
      <dgm:spPr/>
    </dgm:pt>
    <dgm:pt modelId="{2E081232-7AA9-E34B-8A57-34FC15841004}" type="pres">
      <dgm:prSet presAssocID="{40BBDCCC-BA95-0642-8436-BE21090D654A}" presName="bgRect" presStyleLbl="bgShp" presStyleIdx="2" presStyleCnt="3"/>
      <dgm:spPr/>
    </dgm:pt>
    <dgm:pt modelId="{098B9FFD-AB7E-264A-A7A5-D1EB1F7C4D71}" type="pres">
      <dgm:prSet presAssocID="{40BBDCCC-BA95-0642-8436-BE21090D654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473A704-BF45-FA44-83EA-A425770B9831}" srcId="{255815E1-00DE-424B-929D-02F97E4397BA}" destId="{A9C4F082-9102-154B-83D5-CA644C245132}" srcOrd="0" destOrd="0" parTransId="{4D3670E8-E0B8-DF47-88C3-0B6AAB563EF3}" sibTransId="{E623D2C6-E5FC-4C4B-AC8B-2DE1B15430B4}"/>
    <dgm:cxn modelId="{13C27F05-825F-A049-BDE6-93F2C6F5BF98}" type="presOf" srcId="{3657AC2F-6DA9-0D49-BB3D-B4DE3BB46252}" destId="{9B73CA62-BDBB-3C4B-BEE9-EF1A4002E5C9}" srcOrd="0" destOrd="0" presId="urn:microsoft.com/office/officeart/2005/8/layout/hierarchy5"/>
    <dgm:cxn modelId="{821DE70B-1E35-D848-A78F-A0CAD2C63DCC}" type="presOf" srcId="{EC495827-5467-344E-9A8A-3E292C1E6366}" destId="{21CB1F9D-D1C2-3843-A544-6AF426928498}" srcOrd="0" destOrd="0" presId="urn:microsoft.com/office/officeart/2005/8/layout/hierarchy5"/>
    <dgm:cxn modelId="{E9983F0D-355B-214C-BAA9-BDDA067305C0}" type="presOf" srcId="{40BBDCCC-BA95-0642-8436-BE21090D654A}" destId="{098B9FFD-AB7E-264A-A7A5-D1EB1F7C4D71}" srcOrd="1" destOrd="0" presId="urn:microsoft.com/office/officeart/2005/8/layout/hierarchy5"/>
    <dgm:cxn modelId="{7270F029-F251-7846-89D9-F3532D951D23}" type="presOf" srcId="{EC495827-5467-344E-9A8A-3E292C1E6366}" destId="{3D4E8789-3BC0-6140-B18B-1D2C3A1A3ECF}" srcOrd="1" destOrd="0" presId="urn:microsoft.com/office/officeart/2005/8/layout/hierarchy5"/>
    <dgm:cxn modelId="{5C960B2D-C9A8-A741-9838-EF5F5961DF88}" srcId="{3657AC2F-6DA9-0D49-BB3D-B4DE3BB46252}" destId="{EC495827-5467-344E-9A8A-3E292C1E6366}" srcOrd="1" destOrd="0" parTransId="{EAE767FC-95F3-564D-A38D-89E0852BBAC9}" sibTransId="{A6385DD1-55C2-DF4A-B73B-62FAD06DC6CB}"/>
    <dgm:cxn modelId="{3FEB6C2D-A450-B049-A982-33B87D49C128}" srcId="{255815E1-00DE-424B-929D-02F97E4397BA}" destId="{F44A2A4B-34F1-3146-822C-6D75A0EA286D}" srcOrd="1" destOrd="0" parTransId="{62AE6CD8-F39E-B647-995D-62260EE55DB7}" sibTransId="{9CFA4CA3-E1FC-D54F-A0D5-693AD7D8CC6C}"/>
    <dgm:cxn modelId="{9C1DCB3A-82C9-2945-A76C-89AFAC17B1D1}" type="presOf" srcId="{CE298D30-F1FF-BF4B-8A89-5416EFBD185C}" destId="{6389C8A9-946A-C44D-968E-FFB81AA893CB}" srcOrd="1" destOrd="0" presId="urn:microsoft.com/office/officeart/2005/8/layout/hierarchy5"/>
    <dgm:cxn modelId="{B367AB3C-9200-1943-86B7-66BDA8FF0066}" srcId="{47B8E6C6-23BC-C448-9DB5-8B23728DECF3}" destId="{255815E1-00DE-424B-929D-02F97E4397BA}" srcOrd="0" destOrd="0" parTransId="{DBEE873E-D925-7942-86B3-24F6226224C6}" sibTransId="{CF5A1DAC-5299-394D-B28F-9DDAD88E85B4}"/>
    <dgm:cxn modelId="{B5DF0043-4808-D443-B9E3-497CBAE6A15A}" type="presOf" srcId="{7BE116D5-57D0-394C-8797-999A634EED4C}" destId="{A3C30653-EFD4-534E-9B83-DA9D2C20A365}" srcOrd="1" destOrd="0" presId="urn:microsoft.com/office/officeart/2005/8/layout/hierarchy5"/>
    <dgm:cxn modelId="{0CBCF955-2FB8-9F47-8FD2-97EBE2556805}" type="presOf" srcId="{C5D08485-8CF5-234E-B9FE-64A0425BEB51}" destId="{C9E001E1-0826-EA40-A881-0DDEC63F86F8}" srcOrd="0" destOrd="0" presId="urn:microsoft.com/office/officeart/2005/8/layout/hierarchy5"/>
    <dgm:cxn modelId="{67789E5A-B036-C143-BEB8-89932ECEDBFB}" type="presOf" srcId="{4D3670E8-E0B8-DF47-88C3-0B6AAB563EF3}" destId="{EFA70DE4-2BA5-124C-8A9A-58C5018A72B6}" srcOrd="0" destOrd="0" presId="urn:microsoft.com/office/officeart/2005/8/layout/hierarchy5"/>
    <dgm:cxn modelId="{80B1457C-78FF-3143-B02F-BC47AE35869A}" type="presOf" srcId="{62AE6CD8-F39E-B647-995D-62260EE55DB7}" destId="{B0CF80F8-D60C-3B46-9A68-42D030C9FCFE}" srcOrd="1" destOrd="0" presId="urn:microsoft.com/office/officeart/2005/8/layout/hierarchy5"/>
    <dgm:cxn modelId="{016E8D80-5F12-544C-8159-87883973778D}" type="presOf" srcId="{CE298D30-F1FF-BF4B-8A89-5416EFBD185C}" destId="{0B960441-7340-F94C-B36C-F91675779AC6}" srcOrd="0" destOrd="0" presId="urn:microsoft.com/office/officeart/2005/8/layout/hierarchy5"/>
    <dgm:cxn modelId="{8B9BCF82-D000-314F-8440-54299A171BE4}" srcId="{C5D08485-8CF5-234E-B9FE-64A0425BEB51}" destId="{54959365-1188-9A44-9CA6-5759EBD41B66}" srcOrd="0" destOrd="0" parTransId="{94A8F18F-BA8C-5E43-BFF6-BED00C1B30E9}" sibTransId="{8E3253F9-3446-D64B-8495-0208C6D3ECF5}"/>
    <dgm:cxn modelId="{AB946E85-9039-7E4B-B1D7-C4F1892D75BF}" type="presOf" srcId="{4D3670E8-E0B8-DF47-88C3-0B6AAB563EF3}" destId="{70F1B555-E531-2D4B-898D-D4B40D37AD67}" srcOrd="1" destOrd="0" presId="urn:microsoft.com/office/officeart/2005/8/layout/hierarchy5"/>
    <dgm:cxn modelId="{48EEA888-087E-FE4F-9344-E3D04A2B503D}" srcId="{47B8E6C6-23BC-C448-9DB5-8B23728DECF3}" destId="{C5D08485-8CF5-234E-B9FE-64A0425BEB51}" srcOrd="1" destOrd="0" parTransId="{7BE116D5-57D0-394C-8797-999A634EED4C}" sibTransId="{501EE37B-4634-0B49-A29D-0DE7C24BDAAE}"/>
    <dgm:cxn modelId="{42B9478A-2B31-BC4C-934F-F5EFF72615F2}" srcId="{3657AC2F-6DA9-0D49-BB3D-B4DE3BB46252}" destId="{40BBDCCC-BA95-0642-8436-BE21090D654A}" srcOrd="3" destOrd="0" parTransId="{04BF98A3-B33A-4840-AC3A-5921EF351B38}" sibTransId="{08E80514-ECC6-5B44-80C3-EBA1571179E2}"/>
    <dgm:cxn modelId="{E638E995-909A-B845-A54C-27ADBF44ABD4}" type="presOf" srcId="{54959365-1188-9A44-9CA6-5759EBD41B66}" destId="{CFB743E9-B56B-FD4B-A6E3-9D62AB32B024}" srcOrd="0" destOrd="0" presId="urn:microsoft.com/office/officeart/2005/8/layout/hierarchy5"/>
    <dgm:cxn modelId="{B4962497-BCA4-DA42-8C65-2D3A236463EF}" type="presOf" srcId="{7BE116D5-57D0-394C-8797-999A634EED4C}" destId="{9694874D-119A-ED4B-A91E-B056D166C3FD}" srcOrd="0" destOrd="0" presId="urn:microsoft.com/office/officeart/2005/8/layout/hierarchy5"/>
    <dgm:cxn modelId="{362FF898-ED7C-5C44-9AFB-BDA883FD80C4}" type="presOf" srcId="{255815E1-00DE-424B-929D-02F97E4397BA}" destId="{154340D4-79C5-3547-8394-45B6A7AA5339}" srcOrd="0" destOrd="0" presId="urn:microsoft.com/office/officeart/2005/8/layout/hierarchy5"/>
    <dgm:cxn modelId="{EEF97F9D-D366-1240-BAD5-DEC8A7C714BD}" type="presOf" srcId="{DBEE873E-D925-7942-86B3-24F6226224C6}" destId="{D437E716-49B2-9149-BEB3-7D7316CEDC1B}" srcOrd="1" destOrd="0" presId="urn:microsoft.com/office/officeart/2005/8/layout/hierarchy5"/>
    <dgm:cxn modelId="{CDB145B6-8776-4A45-A6E1-5C786ACCF9F2}" srcId="{3657AC2F-6DA9-0D49-BB3D-B4DE3BB46252}" destId="{47B8E6C6-23BC-C448-9DB5-8B23728DECF3}" srcOrd="0" destOrd="0" parTransId="{1E355E1F-CD24-2842-8D13-A2EC05F001C5}" sibTransId="{0A987A4E-2377-3641-B3EE-FAEE12D4F345}"/>
    <dgm:cxn modelId="{E0219ABB-24EA-5946-86E6-6872E75B3F75}" type="presOf" srcId="{40BBDCCC-BA95-0642-8436-BE21090D654A}" destId="{2E081232-7AA9-E34B-8A57-34FC15841004}" srcOrd="0" destOrd="0" presId="urn:microsoft.com/office/officeart/2005/8/layout/hierarchy5"/>
    <dgm:cxn modelId="{7161B5BE-AD7A-2C44-95F8-184E582833FF}" srcId="{3657AC2F-6DA9-0D49-BB3D-B4DE3BB46252}" destId="{CE298D30-F1FF-BF4B-8A89-5416EFBD185C}" srcOrd="2" destOrd="0" parTransId="{6490C211-DF56-1944-BFF9-BA3E0915CDBE}" sibTransId="{8E8A3712-2D28-E744-8C40-8DFA12F85CEB}"/>
    <dgm:cxn modelId="{487FE9C1-945D-1744-A064-B26953BEDCC9}" type="presOf" srcId="{62AE6CD8-F39E-B647-995D-62260EE55DB7}" destId="{FBDB3DB2-979F-C64A-BD73-95C910150745}" srcOrd="0" destOrd="0" presId="urn:microsoft.com/office/officeart/2005/8/layout/hierarchy5"/>
    <dgm:cxn modelId="{2F38C1C6-AB2D-B445-A6B1-57A12FC9270A}" type="presOf" srcId="{A9C4F082-9102-154B-83D5-CA644C245132}" destId="{A4601D4C-0C95-4646-9024-1DAC15EB1BF1}" srcOrd="0" destOrd="0" presId="urn:microsoft.com/office/officeart/2005/8/layout/hierarchy5"/>
    <dgm:cxn modelId="{2FA6DCC6-E42C-FA43-9A4A-F95F495A8817}" type="presOf" srcId="{94A8F18F-BA8C-5E43-BFF6-BED00C1B30E9}" destId="{0375EC6D-1D13-724A-B6EA-0073DC03C6E8}" srcOrd="1" destOrd="0" presId="urn:microsoft.com/office/officeart/2005/8/layout/hierarchy5"/>
    <dgm:cxn modelId="{B829F6C8-D134-6A46-8C0D-DCC019D6E147}" type="presOf" srcId="{F44A2A4B-34F1-3146-822C-6D75A0EA286D}" destId="{03BBE8E0-0AA8-964B-9B84-D0C762D61533}" srcOrd="0" destOrd="0" presId="urn:microsoft.com/office/officeart/2005/8/layout/hierarchy5"/>
    <dgm:cxn modelId="{D6FA95E5-42AA-0E45-A332-69EDB994503F}" type="presOf" srcId="{94A8F18F-BA8C-5E43-BFF6-BED00C1B30E9}" destId="{428E0D72-A32A-CA49-A017-C1DBFD5DBFA2}" srcOrd="0" destOrd="0" presId="urn:microsoft.com/office/officeart/2005/8/layout/hierarchy5"/>
    <dgm:cxn modelId="{1081DFE6-2A02-CD47-80E6-4063382FA46F}" type="presOf" srcId="{47B8E6C6-23BC-C448-9DB5-8B23728DECF3}" destId="{14226AFB-F74E-AC4E-87D3-05B0225A94EF}" srcOrd="0" destOrd="0" presId="urn:microsoft.com/office/officeart/2005/8/layout/hierarchy5"/>
    <dgm:cxn modelId="{0230D6EC-675C-FA4F-B6ED-B681DA14F430}" type="presOf" srcId="{DBEE873E-D925-7942-86B3-24F6226224C6}" destId="{AC7E91A7-B622-F343-9531-A9BD50F65CBF}" srcOrd="0" destOrd="0" presId="urn:microsoft.com/office/officeart/2005/8/layout/hierarchy5"/>
    <dgm:cxn modelId="{4477223B-6CB5-0F45-9F43-7BE295791FD6}" type="presParOf" srcId="{9B73CA62-BDBB-3C4B-BEE9-EF1A4002E5C9}" destId="{4FA11C5F-411B-674D-833A-DC095D441E3A}" srcOrd="0" destOrd="0" presId="urn:microsoft.com/office/officeart/2005/8/layout/hierarchy5"/>
    <dgm:cxn modelId="{F69E4964-B62A-C74E-B5DA-93862F6E0A8F}" type="presParOf" srcId="{4FA11C5F-411B-674D-833A-DC095D441E3A}" destId="{D872D5F2-B651-A446-B51C-7BC1D90E2B38}" srcOrd="0" destOrd="0" presId="urn:microsoft.com/office/officeart/2005/8/layout/hierarchy5"/>
    <dgm:cxn modelId="{762005BB-746A-8E4A-B3B2-B2AE9824EA00}" type="presParOf" srcId="{4FA11C5F-411B-674D-833A-DC095D441E3A}" destId="{D33CCBE0-2203-3642-96D1-CF8C81D2AAA5}" srcOrd="1" destOrd="0" presId="urn:microsoft.com/office/officeart/2005/8/layout/hierarchy5"/>
    <dgm:cxn modelId="{536A2573-A416-9F47-BB17-FF9BF636647E}" type="presParOf" srcId="{D33CCBE0-2203-3642-96D1-CF8C81D2AAA5}" destId="{EBE4A596-5BE4-794D-BA69-A5B6C5B53BFB}" srcOrd="0" destOrd="0" presId="urn:microsoft.com/office/officeart/2005/8/layout/hierarchy5"/>
    <dgm:cxn modelId="{55CD05DC-427E-B346-8742-80B16472F63C}" type="presParOf" srcId="{EBE4A596-5BE4-794D-BA69-A5B6C5B53BFB}" destId="{14226AFB-F74E-AC4E-87D3-05B0225A94EF}" srcOrd="0" destOrd="0" presId="urn:microsoft.com/office/officeart/2005/8/layout/hierarchy5"/>
    <dgm:cxn modelId="{10132380-A9AE-874B-801A-440456DB8452}" type="presParOf" srcId="{EBE4A596-5BE4-794D-BA69-A5B6C5B53BFB}" destId="{6C261ECB-63BD-724E-8F59-F635B2EBBA9A}" srcOrd="1" destOrd="0" presId="urn:microsoft.com/office/officeart/2005/8/layout/hierarchy5"/>
    <dgm:cxn modelId="{CA5A49C9-3743-5843-B39D-B77A964BA711}" type="presParOf" srcId="{6C261ECB-63BD-724E-8F59-F635B2EBBA9A}" destId="{AC7E91A7-B622-F343-9531-A9BD50F65CBF}" srcOrd="0" destOrd="0" presId="urn:microsoft.com/office/officeart/2005/8/layout/hierarchy5"/>
    <dgm:cxn modelId="{1D2DD3CE-D982-7F4F-876A-FD577A2D3888}" type="presParOf" srcId="{AC7E91A7-B622-F343-9531-A9BD50F65CBF}" destId="{D437E716-49B2-9149-BEB3-7D7316CEDC1B}" srcOrd="0" destOrd="0" presId="urn:microsoft.com/office/officeart/2005/8/layout/hierarchy5"/>
    <dgm:cxn modelId="{48BEE087-0F20-5247-8490-A917D04C9103}" type="presParOf" srcId="{6C261ECB-63BD-724E-8F59-F635B2EBBA9A}" destId="{7F991A16-6AEC-B843-BF4B-76B272AE4274}" srcOrd="1" destOrd="0" presId="urn:microsoft.com/office/officeart/2005/8/layout/hierarchy5"/>
    <dgm:cxn modelId="{2ABE11DD-9CCA-3344-8135-17293E4BBB65}" type="presParOf" srcId="{7F991A16-6AEC-B843-BF4B-76B272AE4274}" destId="{154340D4-79C5-3547-8394-45B6A7AA5339}" srcOrd="0" destOrd="0" presId="urn:microsoft.com/office/officeart/2005/8/layout/hierarchy5"/>
    <dgm:cxn modelId="{1EDE5814-34D0-0D44-94FD-9D6D07189275}" type="presParOf" srcId="{7F991A16-6AEC-B843-BF4B-76B272AE4274}" destId="{874FC916-5D22-364A-90C0-6A5D77C6FF9D}" srcOrd="1" destOrd="0" presId="urn:microsoft.com/office/officeart/2005/8/layout/hierarchy5"/>
    <dgm:cxn modelId="{5E93F354-076D-EB4D-A927-2CFD0435FE0C}" type="presParOf" srcId="{874FC916-5D22-364A-90C0-6A5D77C6FF9D}" destId="{EFA70DE4-2BA5-124C-8A9A-58C5018A72B6}" srcOrd="0" destOrd="0" presId="urn:microsoft.com/office/officeart/2005/8/layout/hierarchy5"/>
    <dgm:cxn modelId="{896A9D9C-08A2-BC4F-80D5-DCF36A7F9B14}" type="presParOf" srcId="{EFA70DE4-2BA5-124C-8A9A-58C5018A72B6}" destId="{70F1B555-E531-2D4B-898D-D4B40D37AD67}" srcOrd="0" destOrd="0" presId="urn:microsoft.com/office/officeart/2005/8/layout/hierarchy5"/>
    <dgm:cxn modelId="{44359338-7A54-5344-9E12-A1014DB7FD75}" type="presParOf" srcId="{874FC916-5D22-364A-90C0-6A5D77C6FF9D}" destId="{915E9C2A-B780-5E48-A7D2-CEA9E3ED4074}" srcOrd="1" destOrd="0" presId="urn:microsoft.com/office/officeart/2005/8/layout/hierarchy5"/>
    <dgm:cxn modelId="{4C46A184-EC9B-B145-928E-578321D35F0A}" type="presParOf" srcId="{915E9C2A-B780-5E48-A7D2-CEA9E3ED4074}" destId="{A4601D4C-0C95-4646-9024-1DAC15EB1BF1}" srcOrd="0" destOrd="0" presId="urn:microsoft.com/office/officeart/2005/8/layout/hierarchy5"/>
    <dgm:cxn modelId="{C6CC3810-1391-7546-B52C-F4907A5746B0}" type="presParOf" srcId="{915E9C2A-B780-5E48-A7D2-CEA9E3ED4074}" destId="{17DD17DF-3721-B94A-BEEC-AB3799799E7A}" srcOrd="1" destOrd="0" presId="urn:microsoft.com/office/officeart/2005/8/layout/hierarchy5"/>
    <dgm:cxn modelId="{564BABBB-47DD-0349-9A45-7695D99B2661}" type="presParOf" srcId="{874FC916-5D22-364A-90C0-6A5D77C6FF9D}" destId="{FBDB3DB2-979F-C64A-BD73-95C910150745}" srcOrd="2" destOrd="0" presId="urn:microsoft.com/office/officeart/2005/8/layout/hierarchy5"/>
    <dgm:cxn modelId="{B7A2D09F-D4B4-1A41-B3B6-3B7FFD534261}" type="presParOf" srcId="{FBDB3DB2-979F-C64A-BD73-95C910150745}" destId="{B0CF80F8-D60C-3B46-9A68-42D030C9FCFE}" srcOrd="0" destOrd="0" presId="urn:microsoft.com/office/officeart/2005/8/layout/hierarchy5"/>
    <dgm:cxn modelId="{994A6C17-194C-F64D-9C28-4AB78F9C195A}" type="presParOf" srcId="{874FC916-5D22-364A-90C0-6A5D77C6FF9D}" destId="{E97318B1-B67E-CE4C-837B-3E3ED2DA6F45}" srcOrd="3" destOrd="0" presId="urn:microsoft.com/office/officeart/2005/8/layout/hierarchy5"/>
    <dgm:cxn modelId="{6304406C-5328-FA4A-9D1F-3F6F5ED0E85B}" type="presParOf" srcId="{E97318B1-B67E-CE4C-837B-3E3ED2DA6F45}" destId="{03BBE8E0-0AA8-964B-9B84-D0C762D61533}" srcOrd="0" destOrd="0" presId="urn:microsoft.com/office/officeart/2005/8/layout/hierarchy5"/>
    <dgm:cxn modelId="{39E65197-9E9B-BF4F-BAAC-C27BAD3C5A97}" type="presParOf" srcId="{E97318B1-B67E-CE4C-837B-3E3ED2DA6F45}" destId="{8B390B60-BC52-B047-8B35-2FF6F6ACE73E}" srcOrd="1" destOrd="0" presId="urn:microsoft.com/office/officeart/2005/8/layout/hierarchy5"/>
    <dgm:cxn modelId="{1AA2A923-7347-AC4D-A8BE-3FA445884FB9}" type="presParOf" srcId="{6C261ECB-63BD-724E-8F59-F635B2EBBA9A}" destId="{9694874D-119A-ED4B-A91E-B056D166C3FD}" srcOrd="2" destOrd="0" presId="urn:microsoft.com/office/officeart/2005/8/layout/hierarchy5"/>
    <dgm:cxn modelId="{3BE03ACB-EAB5-4840-9930-EDD438C18B2F}" type="presParOf" srcId="{9694874D-119A-ED4B-A91E-B056D166C3FD}" destId="{A3C30653-EFD4-534E-9B83-DA9D2C20A365}" srcOrd="0" destOrd="0" presId="urn:microsoft.com/office/officeart/2005/8/layout/hierarchy5"/>
    <dgm:cxn modelId="{37B32CC7-5095-564A-974B-EF3D838C553B}" type="presParOf" srcId="{6C261ECB-63BD-724E-8F59-F635B2EBBA9A}" destId="{778EDDCD-D910-CA4A-B4B2-73DD5C5B2A38}" srcOrd="3" destOrd="0" presId="urn:microsoft.com/office/officeart/2005/8/layout/hierarchy5"/>
    <dgm:cxn modelId="{081CED52-1174-9648-9C72-258EA24C5FD5}" type="presParOf" srcId="{778EDDCD-D910-CA4A-B4B2-73DD5C5B2A38}" destId="{C9E001E1-0826-EA40-A881-0DDEC63F86F8}" srcOrd="0" destOrd="0" presId="urn:microsoft.com/office/officeart/2005/8/layout/hierarchy5"/>
    <dgm:cxn modelId="{6661C68B-7003-1749-A403-B236AB1A0804}" type="presParOf" srcId="{778EDDCD-D910-CA4A-B4B2-73DD5C5B2A38}" destId="{1E74536A-807C-8847-8FCB-E9CB266FF224}" srcOrd="1" destOrd="0" presId="urn:microsoft.com/office/officeart/2005/8/layout/hierarchy5"/>
    <dgm:cxn modelId="{D8446104-D7DC-F145-95C3-0A68DFFC6074}" type="presParOf" srcId="{1E74536A-807C-8847-8FCB-E9CB266FF224}" destId="{428E0D72-A32A-CA49-A017-C1DBFD5DBFA2}" srcOrd="0" destOrd="0" presId="urn:microsoft.com/office/officeart/2005/8/layout/hierarchy5"/>
    <dgm:cxn modelId="{691451CC-B622-3A4B-B0F1-0221B023CF1A}" type="presParOf" srcId="{428E0D72-A32A-CA49-A017-C1DBFD5DBFA2}" destId="{0375EC6D-1D13-724A-B6EA-0073DC03C6E8}" srcOrd="0" destOrd="0" presId="urn:microsoft.com/office/officeart/2005/8/layout/hierarchy5"/>
    <dgm:cxn modelId="{1EAD1EA9-53EC-2A42-831F-804EEC401303}" type="presParOf" srcId="{1E74536A-807C-8847-8FCB-E9CB266FF224}" destId="{AA7E8272-9BB0-A743-8C8E-E324EBD9DF28}" srcOrd="1" destOrd="0" presId="urn:microsoft.com/office/officeart/2005/8/layout/hierarchy5"/>
    <dgm:cxn modelId="{30C48275-231A-584B-AE18-3165CF1BC0CD}" type="presParOf" srcId="{AA7E8272-9BB0-A743-8C8E-E324EBD9DF28}" destId="{CFB743E9-B56B-FD4B-A6E3-9D62AB32B024}" srcOrd="0" destOrd="0" presId="urn:microsoft.com/office/officeart/2005/8/layout/hierarchy5"/>
    <dgm:cxn modelId="{54D7E75B-1115-1D47-AAEF-EADC78386258}" type="presParOf" srcId="{AA7E8272-9BB0-A743-8C8E-E324EBD9DF28}" destId="{720172CF-7672-CC47-B334-ECBD272DE305}" srcOrd="1" destOrd="0" presId="urn:microsoft.com/office/officeart/2005/8/layout/hierarchy5"/>
    <dgm:cxn modelId="{0C927F63-1908-684C-9AB3-5F80ABD6A505}" type="presParOf" srcId="{9B73CA62-BDBB-3C4B-BEE9-EF1A4002E5C9}" destId="{97A7CED6-BCDB-1540-97E1-5DBB9D08BA40}" srcOrd="1" destOrd="0" presId="urn:microsoft.com/office/officeart/2005/8/layout/hierarchy5"/>
    <dgm:cxn modelId="{22C9F5CA-21E8-A146-B2DE-B930C23A912D}" type="presParOf" srcId="{97A7CED6-BCDB-1540-97E1-5DBB9D08BA40}" destId="{7AD1473B-D490-DA40-8989-04E775ACA7E2}" srcOrd="0" destOrd="0" presId="urn:microsoft.com/office/officeart/2005/8/layout/hierarchy5"/>
    <dgm:cxn modelId="{46F34275-77D0-E341-B7B7-924E4BFBC8E9}" type="presParOf" srcId="{7AD1473B-D490-DA40-8989-04E775ACA7E2}" destId="{21CB1F9D-D1C2-3843-A544-6AF426928498}" srcOrd="0" destOrd="0" presId="urn:microsoft.com/office/officeart/2005/8/layout/hierarchy5"/>
    <dgm:cxn modelId="{919D3E79-99E2-0143-8134-FCEFDCEF6557}" type="presParOf" srcId="{7AD1473B-D490-DA40-8989-04E775ACA7E2}" destId="{3D4E8789-3BC0-6140-B18B-1D2C3A1A3ECF}" srcOrd="1" destOrd="0" presId="urn:microsoft.com/office/officeart/2005/8/layout/hierarchy5"/>
    <dgm:cxn modelId="{084E93FB-E45E-9243-9549-97629D4DF8AF}" type="presParOf" srcId="{97A7CED6-BCDB-1540-97E1-5DBB9D08BA40}" destId="{DFCE03AA-8B83-444D-BB73-CBF362D2BC5E}" srcOrd="1" destOrd="0" presId="urn:microsoft.com/office/officeart/2005/8/layout/hierarchy5"/>
    <dgm:cxn modelId="{A7A9EF18-26AB-C144-9810-40779CFA5D8A}" type="presParOf" srcId="{DFCE03AA-8B83-444D-BB73-CBF362D2BC5E}" destId="{BD0283C5-1520-F04C-A537-5B81D0633AF3}" srcOrd="0" destOrd="0" presId="urn:microsoft.com/office/officeart/2005/8/layout/hierarchy5"/>
    <dgm:cxn modelId="{06024FCC-E706-1044-889C-F3C876E4FDA7}" type="presParOf" srcId="{97A7CED6-BCDB-1540-97E1-5DBB9D08BA40}" destId="{86C85963-C749-F843-9B89-628CFD007939}" srcOrd="2" destOrd="0" presId="urn:microsoft.com/office/officeart/2005/8/layout/hierarchy5"/>
    <dgm:cxn modelId="{3B277987-22B1-E346-ABB4-D790A1D3610E}" type="presParOf" srcId="{86C85963-C749-F843-9B89-628CFD007939}" destId="{0B960441-7340-F94C-B36C-F91675779AC6}" srcOrd="0" destOrd="0" presId="urn:microsoft.com/office/officeart/2005/8/layout/hierarchy5"/>
    <dgm:cxn modelId="{52DFCA6A-78D0-8A40-BC61-45FFB00C2151}" type="presParOf" srcId="{86C85963-C749-F843-9B89-628CFD007939}" destId="{6389C8A9-946A-C44D-968E-FFB81AA893CB}" srcOrd="1" destOrd="0" presId="urn:microsoft.com/office/officeart/2005/8/layout/hierarchy5"/>
    <dgm:cxn modelId="{CB2B0267-8989-974E-AF04-5EBE8401B9BB}" type="presParOf" srcId="{97A7CED6-BCDB-1540-97E1-5DBB9D08BA40}" destId="{6E13B189-CC03-3549-9CA5-4A15CDEA8E61}" srcOrd="3" destOrd="0" presId="urn:microsoft.com/office/officeart/2005/8/layout/hierarchy5"/>
    <dgm:cxn modelId="{D3744AB0-1EB0-A742-9800-5D55C6FCC116}" type="presParOf" srcId="{6E13B189-CC03-3549-9CA5-4A15CDEA8E61}" destId="{80398789-5EBD-8B4C-8837-747526CE4B6E}" srcOrd="0" destOrd="0" presId="urn:microsoft.com/office/officeart/2005/8/layout/hierarchy5"/>
    <dgm:cxn modelId="{23951B97-473B-5C45-BFB9-6FDD2DE47BEA}" type="presParOf" srcId="{97A7CED6-BCDB-1540-97E1-5DBB9D08BA40}" destId="{1A484E09-0F18-9C4A-8373-D59078B76B79}" srcOrd="4" destOrd="0" presId="urn:microsoft.com/office/officeart/2005/8/layout/hierarchy5"/>
    <dgm:cxn modelId="{AE2D2AD9-965B-C144-AE64-CDCA6C1D8A26}" type="presParOf" srcId="{1A484E09-0F18-9C4A-8373-D59078B76B79}" destId="{2E081232-7AA9-E34B-8A57-34FC15841004}" srcOrd="0" destOrd="0" presId="urn:microsoft.com/office/officeart/2005/8/layout/hierarchy5"/>
    <dgm:cxn modelId="{204064E2-EA33-444F-ACED-1516B87FAA20}" type="presParOf" srcId="{1A484E09-0F18-9C4A-8373-D59078B76B79}" destId="{098B9FFD-AB7E-264A-A7A5-D1EB1F7C4D7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1B58C-8DB8-0443-A540-343A2D09C77F}">
      <dsp:nvSpPr>
        <dsp:cNvPr id="0" name=""/>
        <dsp:cNvSpPr/>
      </dsp:nvSpPr>
      <dsp:spPr>
        <a:xfrm>
          <a:off x="4672791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Equal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SDs</a:t>
          </a:r>
          <a:endParaRPr lang="en-US" sz="1700" kern="1200" dirty="0"/>
        </a:p>
      </dsp:txBody>
      <dsp:txXfrm>
        <a:off x="4672791" y="0"/>
        <a:ext cx="1539690" cy="962541"/>
      </dsp:txXfrm>
    </dsp:sp>
    <dsp:sp modelId="{46BFDE4C-D606-A649-BCDC-6A5D769FD7F1}">
      <dsp:nvSpPr>
        <dsp:cNvPr id="0" name=""/>
        <dsp:cNvSpPr/>
      </dsp:nvSpPr>
      <dsp:spPr>
        <a:xfrm>
          <a:off x="2876485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876485" y="0"/>
        <a:ext cx="1539690" cy="962541"/>
      </dsp:txXfrm>
    </dsp:sp>
    <dsp:sp modelId="{81355586-7328-664A-B433-D63CABE93E96}">
      <dsp:nvSpPr>
        <dsp:cNvPr id="0" name=""/>
        <dsp:cNvSpPr/>
      </dsp:nvSpPr>
      <dsp:spPr>
        <a:xfrm>
          <a:off x="1080180" y="0"/>
          <a:ext cx="1539690" cy="3208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1080180" y="0"/>
        <a:ext cx="1539690" cy="962541"/>
      </dsp:txXfrm>
    </dsp:sp>
    <dsp:sp modelId="{31E30939-8EE8-E048-8EBA-3B2C862DB5EF}">
      <dsp:nvSpPr>
        <dsp:cNvPr id="0" name=""/>
        <dsp:cNvSpPr/>
      </dsp:nvSpPr>
      <dsp:spPr>
        <a:xfrm>
          <a:off x="1208488" y="1885010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Unpaired</a:t>
          </a:r>
          <a:endParaRPr lang="en-US" sz="1000" kern="1200" dirty="0"/>
        </a:p>
      </dsp:txBody>
      <dsp:txXfrm>
        <a:off x="1227278" y="1903800"/>
        <a:ext cx="1245495" cy="603957"/>
      </dsp:txXfrm>
    </dsp:sp>
    <dsp:sp modelId="{BF163006-BF5F-F04A-91A0-F60008304F4F}">
      <dsp:nvSpPr>
        <dsp:cNvPr id="0" name=""/>
        <dsp:cNvSpPr/>
      </dsp:nvSpPr>
      <dsp:spPr>
        <a:xfrm rot="18770822">
          <a:off x="2370827" y="1911120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1910248"/>
        <a:ext cx="37735" cy="37735"/>
      </dsp:txXfrm>
    </dsp:sp>
    <dsp:sp modelId="{29743951-5BB1-384F-8B78-60FE6B1EA136}">
      <dsp:nvSpPr>
        <dsp:cNvPr id="0" name=""/>
        <dsp:cNvSpPr/>
      </dsp:nvSpPr>
      <dsp:spPr>
        <a:xfrm>
          <a:off x="3004793" y="1331683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Parametric</a:t>
          </a:r>
          <a:endParaRPr lang="en-US" sz="1000" kern="1200" dirty="0"/>
        </a:p>
      </dsp:txBody>
      <dsp:txXfrm>
        <a:off x="3023583" y="1350473"/>
        <a:ext cx="1245495" cy="603957"/>
      </dsp:txXfrm>
    </dsp:sp>
    <dsp:sp modelId="{82974442-2F22-6A46-8D0F-32DBBD7CD3D8}">
      <dsp:nvSpPr>
        <dsp:cNvPr id="0" name=""/>
        <dsp:cNvSpPr/>
      </dsp:nvSpPr>
      <dsp:spPr>
        <a:xfrm rot="19457599">
          <a:off x="4228461" y="1450014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452209"/>
        <a:ext cx="31602" cy="31602"/>
      </dsp:txXfrm>
    </dsp:sp>
    <dsp:sp modelId="{CADDED40-CF9D-7B4D-987B-0850FD623F50}">
      <dsp:nvSpPr>
        <dsp:cNvPr id="0" name=""/>
        <dsp:cNvSpPr/>
      </dsp:nvSpPr>
      <dsp:spPr>
        <a:xfrm>
          <a:off x="4801098" y="962799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Ordinary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819888" y="981589"/>
        <a:ext cx="1245495" cy="603957"/>
      </dsp:txXfrm>
    </dsp:sp>
    <dsp:sp modelId="{5C8AC017-9EA5-F949-9E32-8588F15402F7}">
      <dsp:nvSpPr>
        <dsp:cNvPr id="0" name=""/>
        <dsp:cNvSpPr/>
      </dsp:nvSpPr>
      <dsp:spPr>
        <a:xfrm rot="2142401">
          <a:off x="4228461" y="1818899"/>
          <a:ext cx="632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044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28682" y="1821093"/>
        <a:ext cx="31602" cy="31602"/>
      </dsp:txXfrm>
    </dsp:sp>
    <dsp:sp modelId="{EBB9360C-4EF3-804A-8210-0821821D3FD4}">
      <dsp:nvSpPr>
        <dsp:cNvPr id="0" name=""/>
        <dsp:cNvSpPr/>
      </dsp:nvSpPr>
      <dsp:spPr>
        <a:xfrm>
          <a:off x="4801098" y="1700567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Brown-Forsythe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Welch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tests</a:t>
          </a:r>
          <a:endParaRPr lang="en-US" sz="1000" kern="1200" dirty="0"/>
        </a:p>
      </dsp:txBody>
      <dsp:txXfrm>
        <a:off x="4819888" y="1719357"/>
        <a:ext cx="1245495" cy="603957"/>
      </dsp:txXfrm>
    </dsp:sp>
    <dsp:sp modelId="{2908779C-91CE-C749-8282-43D86C6E3B3C}">
      <dsp:nvSpPr>
        <dsp:cNvPr id="0" name=""/>
        <dsp:cNvSpPr/>
      </dsp:nvSpPr>
      <dsp:spPr>
        <a:xfrm rot="2829178">
          <a:off x="2370827" y="2464446"/>
          <a:ext cx="7547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4701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310" y="2463574"/>
        <a:ext cx="37735" cy="37735"/>
      </dsp:txXfrm>
    </dsp:sp>
    <dsp:sp modelId="{66A2D618-4236-D847-B24C-3B3EE7CF60F9}">
      <dsp:nvSpPr>
        <dsp:cNvPr id="0" name=""/>
        <dsp:cNvSpPr/>
      </dsp:nvSpPr>
      <dsp:spPr>
        <a:xfrm>
          <a:off x="3004793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endParaRPr lang="en-US" sz="1000" kern="1200" dirty="0"/>
        </a:p>
      </dsp:txBody>
      <dsp:txXfrm>
        <a:off x="3023583" y="2457126"/>
        <a:ext cx="1245495" cy="603957"/>
      </dsp:txXfrm>
    </dsp:sp>
    <dsp:sp modelId="{E5F3415A-B768-F642-8C87-59E84BB80FFB}">
      <dsp:nvSpPr>
        <dsp:cNvPr id="0" name=""/>
        <dsp:cNvSpPr/>
      </dsp:nvSpPr>
      <dsp:spPr>
        <a:xfrm>
          <a:off x="4287868" y="2741109"/>
          <a:ext cx="51323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230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1652" y="2746274"/>
        <a:ext cx="25661" cy="25661"/>
      </dsp:txXfrm>
    </dsp:sp>
    <dsp:sp modelId="{A319FC2D-474C-A343-8454-BF352B659F8D}">
      <dsp:nvSpPr>
        <dsp:cNvPr id="0" name=""/>
        <dsp:cNvSpPr/>
      </dsp:nvSpPr>
      <dsp:spPr>
        <a:xfrm>
          <a:off x="4801098" y="2438336"/>
          <a:ext cx="1283075" cy="641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NA,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Kruskal-Wallis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819888" y="2457126"/>
        <a:ext cx="1245495" cy="603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1232-7AA9-E34B-8A57-34FC15841004}">
      <dsp:nvSpPr>
        <dsp:cNvPr id="0" name=""/>
        <dsp:cNvSpPr/>
      </dsp:nvSpPr>
      <dsp:spPr>
        <a:xfrm>
          <a:off x="4035071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Sphericity?</a:t>
          </a:r>
          <a:endParaRPr lang="en-US" sz="1700" kern="1200" dirty="0"/>
        </a:p>
      </dsp:txBody>
      <dsp:txXfrm>
        <a:off x="4035071" y="0"/>
        <a:ext cx="1541782" cy="963849"/>
      </dsp:txXfrm>
    </dsp:sp>
    <dsp:sp modelId="{0B960441-7340-F94C-B36C-F91675779AC6}">
      <dsp:nvSpPr>
        <dsp:cNvPr id="0" name=""/>
        <dsp:cNvSpPr/>
      </dsp:nvSpPr>
      <dsp:spPr>
        <a:xfrm>
          <a:off x="2236325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*</a:t>
          </a:r>
          <a:r>
            <a:rPr lang="en-US" altLang="zh-CN" sz="1700" kern="1200" dirty="0"/>
            <a:t>Parametric?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(Gaussian)</a:t>
          </a:r>
          <a:endParaRPr lang="en-US" sz="1700" kern="1200" dirty="0"/>
        </a:p>
      </dsp:txBody>
      <dsp:txXfrm>
        <a:off x="2236325" y="0"/>
        <a:ext cx="1541782" cy="963849"/>
      </dsp:txXfrm>
    </dsp:sp>
    <dsp:sp modelId="{21CB1F9D-D1C2-3843-A544-6AF426928498}">
      <dsp:nvSpPr>
        <dsp:cNvPr id="0" name=""/>
        <dsp:cNvSpPr/>
      </dsp:nvSpPr>
      <dsp:spPr>
        <a:xfrm>
          <a:off x="437579" y="0"/>
          <a:ext cx="1541782" cy="3212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Experimental</a:t>
          </a:r>
          <a:r>
            <a:rPr lang="zh-CN" altLang="en-US" sz="1700" kern="1200" dirty="0"/>
            <a:t> </a:t>
          </a:r>
          <a:r>
            <a:rPr lang="en-US" altLang="zh-CN" sz="1700" kern="1200" dirty="0"/>
            <a:t>Design</a:t>
          </a:r>
          <a:endParaRPr lang="en-US" sz="1700" kern="1200" dirty="0"/>
        </a:p>
      </dsp:txBody>
      <dsp:txXfrm>
        <a:off x="437579" y="0"/>
        <a:ext cx="1541782" cy="963849"/>
      </dsp:txXfrm>
    </dsp:sp>
    <dsp:sp modelId="{14226AFB-F74E-AC4E-87D3-05B0225A94EF}">
      <dsp:nvSpPr>
        <dsp:cNvPr id="0" name=""/>
        <dsp:cNvSpPr/>
      </dsp:nvSpPr>
      <dsp:spPr>
        <a:xfrm>
          <a:off x="566061" y="1887571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Pairing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or</a:t>
          </a:r>
          <a:r>
            <a:rPr lang="zh-CN" altLang="en-US" sz="1000" kern="1200" dirty="0"/>
            <a:t> </a:t>
          </a:r>
          <a:r>
            <a:rPr lang="en-US" altLang="zh-CN" sz="1000" kern="1200" dirty="0"/>
            <a:t>matching</a:t>
          </a:r>
          <a:endParaRPr lang="en-US" sz="1000" kern="1200" dirty="0"/>
        </a:p>
      </dsp:txBody>
      <dsp:txXfrm>
        <a:off x="584877" y="1906387"/>
        <a:ext cx="1247186" cy="604777"/>
      </dsp:txXfrm>
    </dsp:sp>
    <dsp:sp modelId="{AC7E91A7-B622-F343-9531-A9BD50F65CBF}">
      <dsp:nvSpPr>
        <dsp:cNvPr id="0" name=""/>
        <dsp:cNvSpPr/>
      </dsp:nvSpPr>
      <dsp:spPr>
        <a:xfrm rot="18770822">
          <a:off x="1729980" y="1913741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1912844"/>
        <a:ext cx="37786" cy="37786"/>
      </dsp:txXfrm>
    </dsp:sp>
    <dsp:sp modelId="{154340D4-79C5-3547-8394-45B6A7AA5339}">
      <dsp:nvSpPr>
        <dsp:cNvPr id="0" name=""/>
        <dsp:cNvSpPr/>
      </dsp:nvSpPr>
      <dsp:spPr>
        <a:xfrm>
          <a:off x="2364807" y="1333493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2383623" y="1352309"/>
        <a:ext cx="1247186" cy="604777"/>
      </dsp:txXfrm>
    </dsp:sp>
    <dsp:sp modelId="{EFA70DE4-2BA5-124C-8A9A-58C5018A72B6}">
      <dsp:nvSpPr>
        <dsp:cNvPr id="0" name=""/>
        <dsp:cNvSpPr/>
      </dsp:nvSpPr>
      <dsp:spPr>
        <a:xfrm rot="19457599">
          <a:off x="3590138" y="1452009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454182"/>
        <a:ext cx="31645" cy="31645"/>
      </dsp:txXfrm>
    </dsp:sp>
    <dsp:sp modelId="{A4601D4C-0C95-4646-9024-1DAC15EB1BF1}">
      <dsp:nvSpPr>
        <dsp:cNvPr id="0" name=""/>
        <dsp:cNvSpPr/>
      </dsp:nvSpPr>
      <dsp:spPr>
        <a:xfrm>
          <a:off x="4163553" y="96410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Yes,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endParaRPr lang="en-US" sz="1000" kern="1200" dirty="0"/>
        </a:p>
      </dsp:txBody>
      <dsp:txXfrm>
        <a:off x="4182369" y="982924"/>
        <a:ext cx="1247186" cy="604777"/>
      </dsp:txXfrm>
    </dsp:sp>
    <dsp:sp modelId="{FBDB3DB2-979F-C64A-BD73-95C910150745}">
      <dsp:nvSpPr>
        <dsp:cNvPr id="0" name=""/>
        <dsp:cNvSpPr/>
      </dsp:nvSpPr>
      <dsp:spPr>
        <a:xfrm rot="2142401">
          <a:off x="3590138" y="1821395"/>
          <a:ext cx="632903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32903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767" y="1823568"/>
        <a:ext cx="31645" cy="31645"/>
      </dsp:txXfrm>
    </dsp:sp>
    <dsp:sp modelId="{03BBE8E0-0AA8-964B-9B84-D0C762D61533}">
      <dsp:nvSpPr>
        <dsp:cNvPr id="0" name=""/>
        <dsp:cNvSpPr/>
      </dsp:nvSpPr>
      <dsp:spPr>
        <a:xfrm>
          <a:off x="4163553" y="1702878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  <a:r>
            <a:rPr lang="zh-CN" altLang="en-US" sz="1000" kern="1200" dirty="0"/>
            <a:t> </a:t>
          </a:r>
          <a:endParaRPr lang="en-US" altLang="zh-C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RM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one-way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ANOVA</a:t>
          </a:r>
          <a:r>
            <a:rPr lang="zh-CN" altLang="en-US" sz="1000" kern="1200" dirty="0"/>
            <a:t>  </a:t>
          </a:r>
          <a:r>
            <a:rPr lang="en-US" altLang="zh-CN" sz="1000" kern="1200" dirty="0"/>
            <a:t>with</a:t>
          </a:r>
          <a:r>
            <a:rPr lang="zh-CN" altLang="en-US" sz="1000" kern="1200" dirty="0"/>
            <a:t> </a:t>
          </a:r>
          <a:r>
            <a:rPr lang="en-US" altLang="zh-CN" sz="1000" kern="1200" dirty="0"/>
            <a:t>correction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(Recommended)</a:t>
          </a:r>
          <a:endParaRPr lang="en-US" sz="1000" kern="1200" dirty="0"/>
        </a:p>
      </dsp:txBody>
      <dsp:txXfrm>
        <a:off x="4182369" y="1721694"/>
        <a:ext cx="1247186" cy="604777"/>
      </dsp:txXfrm>
    </dsp:sp>
    <dsp:sp modelId="{9694874D-119A-ED4B-A91E-B056D166C3FD}">
      <dsp:nvSpPr>
        <dsp:cNvPr id="0" name=""/>
        <dsp:cNvSpPr/>
      </dsp:nvSpPr>
      <dsp:spPr>
        <a:xfrm rot="2829178">
          <a:off x="1729980" y="2467819"/>
          <a:ext cx="7557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755727" y="17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8950" y="2466922"/>
        <a:ext cx="37786" cy="37786"/>
      </dsp:txXfrm>
    </dsp:sp>
    <dsp:sp modelId="{C9E001E1-0826-EA40-A881-0DDEC63F86F8}">
      <dsp:nvSpPr>
        <dsp:cNvPr id="0" name=""/>
        <dsp:cNvSpPr/>
      </dsp:nvSpPr>
      <dsp:spPr>
        <a:xfrm>
          <a:off x="2364807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Use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nonparametric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2383623" y="2460465"/>
        <a:ext cx="1247186" cy="604777"/>
      </dsp:txXfrm>
    </dsp:sp>
    <dsp:sp modelId="{428E0D72-A32A-CA49-A017-C1DBFD5DBFA2}">
      <dsp:nvSpPr>
        <dsp:cNvPr id="0" name=""/>
        <dsp:cNvSpPr/>
      </dsp:nvSpPr>
      <dsp:spPr>
        <a:xfrm>
          <a:off x="3649626" y="2744858"/>
          <a:ext cx="513927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13927" y="17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741" y="2750006"/>
        <a:ext cx="25696" cy="25696"/>
      </dsp:txXfrm>
    </dsp:sp>
    <dsp:sp modelId="{CFB743E9-B56B-FD4B-A6E3-9D62AB32B024}">
      <dsp:nvSpPr>
        <dsp:cNvPr id="0" name=""/>
        <dsp:cNvSpPr/>
      </dsp:nvSpPr>
      <dsp:spPr>
        <a:xfrm>
          <a:off x="4163553" y="2441649"/>
          <a:ext cx="1284818" cy="642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Friedman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test</a:t>
          </a:r>
          <a:endParaRPr lang="en-US" sz="1000" kern="1200" dirty="0"/>
        </a:p>
      </dsp:txBody>
      <dsp:txXfrm>
        <a:off x="4182369" y="2460465"/>
        <a:ext cx="1247186" cy="604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/guides/prism/8/statistics/</a:t>
            </a:r>
            <a:r>
              <a:rPr lang="en-US" dirty="0" err="1"/>
              <a:t>interpreting_results_kolmogorov-smirnov_test.htm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8F494-0C48-417A-A877-0763ACB88C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600200"/>
            <a:ext cx="6473952" cy="10287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162050"/>
            <a:ext cx="6473952" cy="3429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3483864"/>
            <a:ext cx="6473952" cy="3429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4400550"/>
            <a:ext cx="5184648" cy="226314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4677156"/>
            <a:ext cx="5184648" cy="40462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37125"/>
            <a:ext cx="2231141" cy="57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377189"/>
            <a:ext cx="4765964" cy="274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459509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028700"/>
            <a:ext cx="914400" cy="3429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28700"/>
            <a:ext cx="6248400" cy="3429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50" y="4814316"/>
            <a:ext cx="528066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488186"/>
            <a:ext cx="6473952" cy="10287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571750"/>
            <a:ext cx="6473952" cy="10287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5286"/>
            <a:ext cx="3771900" cy="33124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8625" y="1145286"/>
            <a:ext cx="3771900" cy="3312414"/>
          </a:xfrm>
        </p:spPr>
        <p:txBody>
          <a:bodyPr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085850"/>
            <a:ext cx="3781425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248150" y="1089232"/>
            <a:ext cx="3774948" cy="491132"/>
          </a:xfrm>
        </p:spPr>
        <p:txBody>
          <a:bodyPr lIns="45720" tIns="0" rIns="45720" bIns="0" anchor="ctr">
            <a:normAutofit/>
          </a:bodyPr>
          <a:lstStyle>
            <a:lvl1pPr marL="0" indent="0">
              <a:buNone/>
              <a:defRPr sz="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599" y="1580364"/>
            <a:ext cx="3781425" cy="2877336"/>
          </a:xfrm>
        </p:spPr>
        <p:txBody>
          <a:bodyPr tIns="0"/>
          <a:lstStyle>
            <a:lvl1pPr eaLnBrk="1" latinLnBrk="0" hangingPunct="1">
              <a:defRPr sz="2000"/>
            </a:lvl1pPr>
            <a:lvl2pPr eaLnBrk="1" latinLnBrk="0" hangingPunct="1">
              <a:defRPr sz="2000"/>
            </a:lvl2pPr>
            <a:lvl3pPr eaLnBrk="1" latinLnBrk="0" hangingPunct="1">
              <a:defRPr sz="1800"/>
            </a:lvl3pPr>
            <a:lvl4pPr eaLnBrk="1" latinLnBrk="0" hangingPunct="1">
              <a:defRPr sz="1800"/>
            </a:lvl4pPr>
            <a:lvl5pPr eaLnBrk="1" latinLnBrk="0" hangingPunct="1"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675" y="1580364"/>
            <a:ext cx="3765423" cy="2877336"/>
          </a:xfrm>
        </p:spPr>
        <p:txBody>
          <a:bodyPr tIns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586"/>
            <a:ext cx="7543800" cy="6858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" y="0"/>
            <a:ext cx="9135877" cy="51434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4814316"/>
            <a:ext cx="914400" cy="288036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445770"/>
            <a:ext cx="4724400" cy="401193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44291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314450"/>
            <a:ext cx="2743200" cy="315541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5382" cy="5143500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599" y="116586"/>
            <a:ext cx="7781925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145286"/>
            <a:ext cx="7772400" cy="3312414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22842" y="4814316"/>
            <a:ext cx="520574" cy="28155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88884" r="71156" b="2223"/>
          <a:stretch/>
        </p:blipFill>
        <p:spPr>
          <a:xfrm>
            <a:off x="123824" y="4486275"/>
            <a:ext cx="23907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42" y="2933703"/>
            <a:ext cx="564539" cy="1805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@niaid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hweb.bumc.bu.edu/otlt/MPH-Modules/BS/BS704_HypothesisTesting-ANOVA/BS704_HypothesisTesting-Anova_pri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phpad.com/guides/prism/8/statistics/stat_anova-approach-vs_-mixed-model.htm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graphpad.com/guides/prism/8/statistics/stat_missing-values-in-repeated-mea.htm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options_tab_1wayanova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f_ratio_and_anova_table_(one-way_anova).htm" TargetMode="External"/><Relationship Id="rId7" Type="http://schemas.openxmlformats.org/officeDocument/2006/relationships/hyperlink" Target="https://www.graphpad.com/guides/prism/8/statistics/how_the_friedman_test_works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how_the_kruskal-wallis_test_works.htm" TargetMode="External"/><Relationship Id="rId5" Type="http://schemas.openxmlformats.org/officeDocument/2006/relationships/hyperlink" Target="https://www.graphpad.com/guides/prism/8/statistics/stat_interpreting-results-mixed-mod.htm" TargetMode="External"/><Relationship Id="rId4" Type="http://schemas.openxmlformats.org/officeDocument/2006/relationships/hyperlink" Target="https://www.graphpad.com/guides/prism/8/statistics/anova_table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.laerd.com/statistical-guides/repeated-measures-anova-statistical-guide-2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phpad.com/guides/prism/8/statistics/stat_interpreting_results_contingen_2_2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7/statistics/index.htm?stat_checklist_unpairedttest.htm" TargetMode="External"/><Relationship Id="rId7" Type="http://schemas.openxmlformats.org/officeDocument/2006/relationships/hyperlink" Target="https://www.graphpad.com/guides/prism/8/statistics/stat_checklist_wilcoxon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stat_checklist_ks_test.htm" TargetMode="External"/><Relationship Id="rId5" Type="http://schemas.openxmlformats.org/officeDocument/2006/relationships/hyperlink" Target="https://www.graphpad.com/guides/prism/7/statistics/index.htm?stat_checklist_mannwhitney.htm" TargetMode="External"/><Relationship Id="rId4" Type="http://schemas.openxmlformats.org/officeDocument/2006/relationships/hyperlink" Target="https://www.graphpad.com/guides/prism/7/statistics/index.htm?stat_checklist_pairedt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667138/pdf/kjae-68-540.pdf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oosing_a_t_test.htm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oosing_a_t_test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how_the_unpaired_t_test_works2.htm" TargetMode="External"/><Relationship Id="rId7" Type="http://schemas.openxmlformats.org/officeDocument/2006/relationships/hyperlink" Target="https://www.graphpad.com/guides/prism/8/statistics/how_the_wilcoxon_matched_pairs_test_work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phpad.com/guides/prism/8/statistics/interpreting_results_kolmogorov-smirnov_test.htm" TargetMode="External"/><Relationship Id="rId5" Type="http://schemas.openxmlformats.org/officeDocument/2006/relationships/hyperlink" Target="https://www.graphpad.com/guides/prism/8/statistics/how_the_mann-whitney_test_works.htm" TargetMode="External"/><Relationship Id="rId4" Type="http://schemas.openxmlformats.org/officeDocument/2006/relationships/hyperlink" Target="https://www.graphpad.com/guides/prism/8/statistics/interpretingpairedttests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phpad.com/guides/prism/8/statistics/stat_checklist_1wayanova_rm.htm" TargetMode="External"/><Relationship Id="rId2" Type="http://schemas.openxmlformats.org/officeDocument/2006/relationships/hyperlink" Target="https://www.graphpad.com/guides/prism/8/statistics/stat_checklist_1wayanova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phpad.com/guides/prism/8/statistics/stat_checklist_friedman.htm" TargetMode="External"/><Relationship Id="rId4" Type="http://schemas.openxmlformats.org/officeDocument/2006/relationships/hyperlink" Target="https://www.graphpad.com/guides/prism/8/statistics/stat_checklist_kw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381259"/>
            <a:ext cx="7314531" cy="1028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GraphPad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7776" y="3397764"/>
            <a:ext cx="6473952" cy="798064"/>
          </a:xfrm>
        </p:spPr>
        <p:txBody>
          <a:bodyPr/>
          <a:lstStyle/>
          <a:p>
            <a:r>
              <a:rPr lang="en-US" altLang="zh-CN" dirty="0"/>
              <a:t>Workshop</a:t>
            </a:r>
            <a:r>
              <a:rPr lang="zh-CN" altLang="en-US" dirty="0"/>
              <a:t> </a:t>
            </a:r>
            <a:r>
              <a:rPr lang="en-US" altLang="zh-CN" dirty="0"/>
              <a:t>date:</a:t>
            </a:r>
            <a:r>
              <a:rPr lang="zh-CN" altLang="en-US" dirty="0"/>
              <a:t> </a:t>
            </a:r>
            <a:r>
              <a:rPr lang="en-US" dirty="0"/>
              <a:t>Oct 11, 2019 </a:t>
            </a:r>
          </a:p>
          <a:p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team:</a:t>
            </a:r>
            <a:r>
              <a:rPr lang="zh-CN" altLang="en-US" dirty="0"/>
              <a:t> </a:t>
            </a:r>
            <a:r>
              <a:rPr lang="en-US" u="sng" dirty="0">
                <a:hlinkClick r:id="rId3" tooltip="mailto:bioinformatics@niaid.nih.gov"/>
              </a:rPr>
              <a:t>bioinformatics@niaid.nih.gov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57600" y="4343400"/>
            <a:ext cx="5184648" cy="226314"/>
          </a:xfrm>
        </p:spPr>
        <p:txBody>
          <a:bodyPr/>
          <a:lstStyle/>
          <a:p>
            <a:r>
              <a:rPr lang="en-US" dirty="0" err="1"/>
              <a:t>Jingwen</a:t>
            </a:r>
            <a:r>
              <a:rPr lang="en-US" dirty="0"/>
              <a:t> Gu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jingwen.gu@nih.gov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657600" y="4620006"/>
            <a:ext cx="5184648" cy="404622"/>
          </a:xfrm>
        </p:spPr>
        <p:txBody>
          <a:bodyPr/>
          <a:lstStyle/>
          <a:p>
            <a:r>
              <a:rPr lang="en-US" dirty="0"/>
              <a:t>Biostatistician</a:t>
            </a:r>
          </a:p>
          <a:p>
            <a:r>
              <a:rPr lang="en-US" altLang="zh-CN" dirty="0"/>
              <a:t>NIAID/OCICB/</a:t>
            </a:r>
            <a:r>
              <a:rPr lang="en-US" dirty="0"/>
              <a:t>BCBB</a:t>
            </a:r>
            <a:r>
              <a:rPr lang="en-US" altLang="zh-CN" dirty="0"/>
              <a:t>/Science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602-A21B-1248-AE68-BF77567D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79DA8-3C49-A24E-AFE1-1DA1BEF8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748" y="1965225"/>
            <a:ext cx="6656272" cy="1491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C488-7973-A94B-80FC-3B9FDD98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528C-65FE-A54B-BF10-A4FE503BF88D}"/>
              </a:ext>
            </a:extLst>
          </p:cNvPr>
          <p:cNvSpPr txBox="1"/>
          <p:nvPr/>
        </p:nvSpPr>
        <p:spPr>
          <a:xfrm>
            <a:off x="4101921" y="21250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AC5FE-66D6-A847-B5AA-21F9C0D9AD4C}"/>
              </a:ext>
            </a:extLst>
          </p:cNvPr>
          <p:cNvSpPr txBox="1"/>
          <p:nvPr/>
        </p:nvSpPr>
        <p:spPr>
          <a:xfrm>
            <a:off x="412125" y="1070859"/>
            <a:ext cx="7006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study is designed to test whether there is a difference in mean daily calcium intake in adults with normal bone density, adults with osteopenia (a low bone density which may lead to osteoporosis) and adults with osteoporosis.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FF86-38F5-2C41-9CBE-0837C39BDDE8}"/>
              </a:ext>
            </a:extLst>
          </p:cNvPr>
          <p:cNvSpPr txBox="1"/>
          <p:nvPr/>
        </p:nvSpPr>
        <p:spPr>
          <a:xfrm>
            <a:off x="6490953" y="3644278"/>
            <a:ext cx="10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Unpaired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DB42-5315-7A45-9D03-FB7FB9D2413F}"/>
              </a:ext>
            </a:extLst>
          </p:cNvPr>
          <p:cNvSpPr txBox="1"/>
          <p:nvPr/>
        </p:nvSpPr>
        <p:spPr>
          <a:xfrm>
            <a:off x="7083380" y="4231800"/>
            <a:ext cx="1236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4"/>
              </a:rPr>
              <a:t>Example</a:t>
            </a:r>
            <a:r>
              <a:rPr lang="zh-CN" altLang="en-US" sz="1100" dirty="0">
                <a:hlinkClick r:id="rId4"/>
              </a:rPr>
              <a:t> </a:t>
            </a:r>
            <a:r>
              <a:rPr lang="en-US" altLang="zh-CN" sz="1100" dirty="0">
                <a:hlinkClick r:id="rId4"/>
              </a:rPr>
              <a:t>Source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9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762E-357C-5742-AF76-8DDF050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123AA-CC3E-994C-9180-DC07C29E6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84" y="1978211"/>
            <a:ext cx="4874886" cy="2207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D9D85-470A-FF47-B111-0A529C1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E40B1-6822-0046-B6A8-EC2B190833F9}"/>
              </a:ext>
            </a:extLst>
          </p:cNvPr>
          <p:cNvSpPr txBox="1"/>
          <p:nvPr/>
        </p:nvSpPr>
        <p:spPr>
          <a:xfrm>
            <a:off x="228599" y="1133341"/>
            <a:ext cx="6867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four columns represent four sequential treatments. Each row represents a different subject (or a different set of matched data).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4FE70-6270-2643-AE0C-30F55FD15EBA}"/>
              </a:ext>
            </a:extLst>
          </p:cNvPr>
          <p:cNvSpPr txBox="1"/>
          <p:nvPr/>
        </p:nvSpPr>
        <p:spPr>
          <a:xfrm>
            <a:off x="5692431" y="3486939"/>
            <a:ext cx="282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Paired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(Repeat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Measures)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30C-0CEB-5843-84CE-C7BFC424D742}"/>
              </a:ext>
            </a:extLst>
          </p:cNvPr>
          <p:cNvSpPr txBox="1"/>
          <p:nvPr/>
        </p:nvSpPr>
        <p:spPr>
          <a:xfrm>
            <a:off x="6581105" y="4424984"/>
            <a:ext cx="1764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</a:t>
            </a:r>
            <a:r>
              <a:rPr lang="zh-CN" altLang="en-US" sz="1100" dirty="0"/>
              <a:t> </a:t>
            </a:r>
            <a:r>
              <a:rPr lang="en-US" altLang="zh-CN" sz="1100" dirty="0"/>
              <a:t>source:</a:t>
            </a:r>
            <a:r>
              <a:rPr lang="zh-CN" altLang="en-US" sz="1100" dirty="0"/>
              <a:t> </a:t>
            </a:r>
            <a:r>
              <a:rPr lang="en-US" altLang="zh-CN" sz="1100" dirty="0"/>
              <a:t>Prism</a:t>
            </a:r>
            <a:r>
              <a:rPr lang="zh-CN" altLang="en-US" sz="1100" dirty="0"/>
              <a:t> </a:t>
            </a:r>
            <a:r>
              <a:rPr lang="en-US" altLang="zh-CN" sz="1100" dirty="0"/>
              <a:t>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5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289-0CB2-D744-A629-0B7F4E80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Ordinary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8A3029-B0FD-764C-9F0E-11B1136DA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602240"/>
              </p:ext>
            </p:extLst>
          </p:nvPr>
        </p:nvGraphicFramePr>
        <p:xfrm>
          <a:off x="473230" y="1070545"/>
          <a:ext cx="7292662" cy="320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DF5-FDE1-EF49-97CC-3CBABA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AA115-8BB3-054B-BB1C-AC233FD97496}"/>
              </a:ext>
            </a:extLst>
          </p:cNvPr>
          <p:cNvSpPr txBox="1"/>
          <p:nvPr/>
        </p:nvSpPr>
        <p:spPr>
          <a:xfrm>
            <a:off x="2073349" y="4486940"/>
            <a:ext cx="578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 </a:t>
            </a:r>
            <a:r>
              <a:rPr lang="en-US" sz="1400" dirty="0"/>
              <a:t>Deciding when to use a nonparametric test i</a:t>
            </a:r>
            <a:r>
              <a:rPr lang="en-US" altLang="zh-CN" sz="1400" dirty="0"/>
              <a:t>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straightforward</a:t>
            </a:r>
            <a:r>
              <a:rPr lang="en-US" sz="1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53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78EA-DE3A-624A-BAD4-35C96AB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Repeated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zh-CN" altLang="en-US" sz="2400" dirty="0"/>
              <a:t> </a:t>
            </a:r>
            <a:r>
              <a:rPr lang="en-US" altLang="zh-CN" sz="2400" dirty="0"/>
              <a:t>One-way</a:t>
            </a:r>
            <a:r>
              <a:rPr lang="zh-CN" altLang="en-US" sz="2400" dirty="0"/>
              <a:t> </a:t>
            </a:r>
            <a:r>
              <a:rPr lang="en-US" altLang="zh-CN" sz="2400" dirty="0"/>
              <a:t>ANOVA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related</a:t>
            </a:r>
            <a:r>
              <a:rPr lang="zh-CN" altLang="en-US" sz="2400" dirty="0"/>
              <a:t> </a:t>
            </a:r>
            <a:r>
              <a:rPr lang="en-US" altLang="zh-CN" sz="2400" dirty="0"/>
              <a:t>nonparametric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38C1-7088-9547-9CD8-C7E87AE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CFD503-3A8E-AD46-90F9-8FEDFA297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606103"/>
              </p:ext>
            </p:extLst>
          </p:nvPr>
        </p:nvGraphicFramePr>
        <p:xfrm>
          <a:off x="1017429" y="965334"/>
          <a:ext cx="6014434" cy="3212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B76617-654C-5E41-B875-F50591D1883E}"/>
              </a:ext>
            </a:extLst>
          </p:cNvPr>
          <p:cNvSpPr txBox="1"/>
          <p:nvPr/>
        </p:nvSpPr>
        <p:spPr>
          <a:xfrm>
            <a:off x="1996089" y="4288250"/>
            <a:ext cx="640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** </a:t>
            </a:r>
            <a:r>
              <a:rPr lang="en-US" altLang="zh-CN" sz="1400" dirty="0"/>
              <a:t>Under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experimental</a:t>
            </a:r>
            <a:r>
              <a:rPr lang="zh-CN" altLang="en-US" sz="1400" dirty="0"/>
              <a:t> </a:t>
            </a:r>
            <a:r>
              <a:rPr lang="en-US" altLang="zh-CN" sz="1400" dirty="0"/>
              <a:t>design,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there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values,</a:t>
            </a:r>
            <a:r>
              <a:rPr lang="zh-CN" altLang="en-US" sz="1400" dirty="0"/>
              <a:t> </a:t>
            </a:r>
            <a:r>
              <a:rPr lang="en-US" altLang="zh-CN" sz="1400" dirty="0"/>
              <a:t>mixed</a:t>
            </a:r>
            <a:r>
              <a:rPr lang="zh-CN" altLang="en-US" sz="1400" dirty="0"/>
              <a:t> </a:t>
            </a:r>
            <a:r>
              <a:rPr lang="en-US" altLang="zh-CN" sz="1400" dirty="0"/>
              <a:t>effects</a:t>
            </a:r>
            <a:r>
              <a:rPr lang="zh-CN" altLang="en-US" sz="1400" dirty="0"/>
              <a:t> </a:t>
            </a:r>
            <a:r>
              <a:rPr lang="en-US" altLang="zh-CN" sz="1400" dirty="0"/>
              <a:t>model</a:t>
            </a:r>
            <a:r>
              <a:rPr lang="zh-CN" altLang="en-US" sz="1400" dirty="0"/>
              <a:t> </a:t>
            </a:r>
            <a:r>
              <a:rPr lang="en-US" altLang="zh-CN" sz="1400" dirty="0"/>
              <a:t>will</a:t>
            </a:r>
            <a:r>
              <a:rPr lang="zh-CN" altLang="en-US" sz="1400" dirty="0"/>
              <a:t> </a:t>
            </a:r>
            <a:r>
              <a:rPr lang="en-US" altLang="zh-CN" sz="1400" dirty="0"/>
              <a:t>be</a:t>
            </a:r>
            <a:r>
              <a:rPr lang="zh-CN" altLang="en-US" sz="1400" dirty="0"/>
              <a:t> </a:t>
            </a:r>
            <a:r>
              <a:rPr lang="en-US" altLang="zh-CN" sz="1400" dirty="0"/>
              <a:t>performed</a:t>
            </a:r>
            <a:r>
              <a:rPr lang="zh-CN" altLang="en-US" sz="1400" dirty="0"/>
              <a:t> </a:t>
            </a:r>
            <a:r>
              <a:rPr lang="en-US" altLang="zh-CN" sz="1400" dirty="0"/>
              <a:t>instead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ANOVA.</a:t>
            </a:r>
            <a:r>
              <a:rPr lang="zh-CN" altLang="en-US" sz="1400" dirty="0"/>
              <a:t> </a:t>
            </a:r>
            <a:r>
              <a:rPr lang="en-US" altLang="zh-CN" sz="1400" dirty="0"/>
              <a:t>Result</a:t>
            </a:r>
            <a:r>
              <a:rPr lang="zh-CN" altLang="en-US" sz="1400" dirty="0"/>
              <a:t> </a:t>
            </a:r>
            <a:r>
              <a:rPr lang="en-US" altLang="zh-CN" sz="1400" dirty="0"/>
              <a:t>only</a:t>
            </a:r>
            <a:r>
              <a:rPr lang="zh-CN" altLang="en-US" sz="1400" dirty="0"/>
              <a:t> </a:t>
            </a:r>
            <a:r>
              <a:rPr lang="en-US" altLang="zh-CN" sz="1400" dirty="0"/>
              <a:t>meaningful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values</a:t>
            </a:r>
            <a:r>
              <a:rPr lang="zh-CN" altLang="en-US" sz="1400" dirty="0"/>
              <a:t> </a:t>
            </a:r>
            <a:r>
              <a:rPr lang="en-US" altLang="zh-CN" sz="1400" dirty="0"/>
              <a:t>are</a:t>
            </a:r>
            <a:r>
              <a:rPr lang="zh-CN" altLang="en-US" sz="1400" dirty="0"/>
              <a:t> </a:t>
            </a:r>
            <a:r>
              <a:rPr lang="en-US" altLang="zh-CN" sz="1400" dirty="0"/>
              <a:t>missing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/>
              <a:t>reasons.</a:t>
            </a:r>
            <a:r>
              <a:rPr lang="zh-CN" altLang="en-US" sz="1400" dirty="0"/>
              <a:t>                                           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9588-FB13-8846-A0D3-5DC954A4E5D7}"/>
              </a:ext>
            </a:extLst>
          </p:cNvPr>
          <p:cNvSpPr txBox="1"/>
          <p:nvPr/>
        </p:nvSpPr>
        <p:spPr>
          <a:xfrm>
            <a:off x="7098675" y="3916555"/>
            <a:ext cx="136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Read</a:t>
            </a:r>
            <a:r>
              <a:rPr lang="zh-CN" altLang="en-US" sz="1100" dirty="0"/>
              <a:t> </a:t>
            </a:r>
            <a:r>
              <a:rPr lang="en-US" altLang="zh-CN" sz="1100" dirty="0"/>
              <a:t>more: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7"/>
              </a:rPr>
              <a:t>1</a:t>
            </a:r>
            <a:r>
              <a:rPr lang="zh-CN" altLang="en-US" sz="1100" dirty="0"/>
              <a:t> </a:t>
            </a:r>
            <a:r>
              <a:rPr lang="en-US" altLang="zh-CN" sz="1100" dirty="0">
                <a:hlinkClick r:id="rId8"/>
              </a:rPr>
              <a:t>2</a:t>
            </a:r>
            <a:r>
              <a:rPr lang="zh-CN" altLang="en-US" sz="1100" dirty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571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6C6F-4C8A-504D-ADD2-743DB3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63CE-C630-C042-BC12-BDA685B7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5286"/>
            <a:ext cx="7926860" cy="3312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Prism</a:t>
            </a:r>
            <a:r>
              <a:rPr lang="zh-CN" altLang="en-US" sz="1800" dirty="0"/>
              <a:t> </a:t>
            </a:r>
            <a:r>
              <a:rPr lang="en-US" altLang="zh-CN" sz="1800" dirty="0"/>
              <a:t>provide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doing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comparison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customizing</a:t>
            </a:r>
            <a:r>
              <a:rPr lang="zh-CN" altLang="en-US" sz="1800" dirty="0"/>
              <a:t> </a:t>
            </a:r>
            <a:r>
              <a:rPr lang="en-US" altLang="zh-CN" sz="1800" dirty="0"/>
              <a:t>your</a:t>
            </a:r>
            <a:r>
              <a:rPr lang="zh-CN" altLang="en-US" sz="1800" dirty="0"/>
              <a:t> </a:t>
            </a:r>
            <a:r>
              <a:rPr lang="en-US" altLang="zh-CN" sz="1800" dirty="0"/>
              <a:t>ANOVA</a:t>
            </a:r>
            <a:r>
              <a:rPr lang="zh-CN" altLang="en-US" sz="1800" dirty="0"/>
              <a:t> </a:t>
            </a:r>
            <a:r>
              <a:rPr lang="en-US" altLang="zh-CN" sz="1800" dirty="0"/>
              <a:t>analysis.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usually</a:t>
            </a:r>
            <a:r>
              <a:rPr lang="zh-CN" altLang="en-US" sz="1800" dirty="0"/>
              <a:t> </a:t>
            </a:r>
            <a:r>
              <a:rPr lang="en-US" altLang="zh-CN" sz="1800" dirty="0"/>
              <a:t>noted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post</a:t>
            </a:r>
            <a:r>
              <a:rPr lang="zh-CN" altLang="en-US" sz="1800" dirty="0"/>
              <a:t> </a:t>
            </a:r>
            <a:r>
              <a:rPr lang="en-US" altLang="zh-CN" sz="1800" dirty="0"/>
              <a:t>doc</a:t>
            </a:r>
            <a:r>
              <a:rPr lang="zh-CN" altLang="en-US" sz="1800" dirty="0"/>
              <a:t> </a:t>
            </a:r>
            <a:r>
              <a:rPr lang="en-US" altLang="zh-CN" sz="1800" dirty="0"/>
              <a:t>test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ANOVA,</a:t>
            </a:r>
            <a:r>
              <a:rPr lang="zh-CN" altLang="en-US" sz="1800" dirty="0"/>
              <a:t> </a:t>
            </a:r>
            <a:r>
              <a:rPr lang="en-US" altLang="zh-CN" sz="1800" dirty="0"/>
              <a:t>but</a:t>
            </a:r>
            <a:r>
              <a:rPr lang="zh-CN" altLang="en-US" sz="1800" dirty="0"/>
              <a:t> </a:t>
            </a:r>
            <a:r>
              <a:rPr lang="en-US" altLang="zh-CN" sz="1800" dirty="0"/>
              <a:t>however</a:t>
            </a:r>
            <a:r>
              <a:rPr lang="zh-CN" altLang="en-US" sz="1800" dirty="0"/>
              <a:t> </a:t>
            </a:r>
            <a:r>
              <a:rPr lang="en-US" altLang="zh-CN" sz="1800" dirty="0"/>
              <a:t>they</a:t>
            </a:r>
            <a:r>
              <a:rPr lang="zh-CN" altLang="en-US" sz="1800" dirty="0"/>
              <a:t> </a:t>
            </a:r>
            <a:r>
              <a:rPr lang="en-US" altLang="zh-CN" sz="1800" dirty="0"/>
              <a:t>could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performed</a:t>
            </a:r>
            <a:r>
              <a:rPr lang="zh-CN" altLang="en-US" sz="1800" dirty="0"/>
              <a:t> </a:t>
            </a:r>
            <a:r>
              <a:rPr lang="en-US" altLang="zh-CN" sz="1800" dirty="0"/>
              <a:t>independently.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Definition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sz="1800" dirty="0"/>
              <a:t>Multiple comparisons </a:t>
            </a:r>
            <a:r>
              <a:rPr lang="en-US" altLang="zh-CN" sz="1800" dirty="0"/>
              <a:t>arises</a:t>
            </a:r>
            <a:r>
              <a:rPr lang="en-US" sz="1800" dirty="0"/>
              <a:t> when a statistical analysis involves multiple simultaneous statistical tests, each of which has a potential to produce a “discovery.”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b="1" dirty="0">
                <a:solidFill>
                  <a:srgbClr val="7030A0"/>
                </a:solidFill>
              </a:rPr>
              <a:t>Methods</a:t>
            </a:r>
            <a:r>
              <a:rPr lang="en-US" altLang="zh-CN" sz="1800" dirty="0"/>
              <a:t>]</a:t>
            </a:r>
            <a:r>
              <a:rPr lang="zh-CN" altLang="en-US" sz="1800" dirty="0"/>
              <a:t> </a:t>
            </a:r>
            <a:r>
              <a:rPr lang="en-US" altLang="zh-CN" sz="1800" dirty="0"/>
              <a:t>M</a:t>
            </a:r>
            <a:r>
              <a:rPr lang="en-US" sz="1800" dirty="0"/>
              <a:t>ultiple comparisons </a:t>
            </a:r>
            <a:r>
              <a:rPr lang="en-US" altLang="zh-CN" sz="1800" dirty="0"/>
              <a:t>corrected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statistical</a:t>
            </a:r>
            <a:r>
              <a:rPr lang="zh-CN" altLang="en-US" sz="1800" dirty="0"/>
              <a:t> </a:t>
            </a:r>
            <a:r>
              <a:rPr lang="en-US" altLang="zh-CN" sz="1800" dirty="0"/>
              <a:t>hypothesis</a:t>
            </a:r>
            <a:r>
              <a:rPr lang="zh-CN" altLang="en-US" sz="1800" dirty="0"/>
              <a:t> </a:t>
            </a:r>
            <a:r>
              <a:rPr lang="en-US" altLang="zh-CN" sz="1800" dirty="0"/>
              <a:t>testing;</a:t>
            </a:r>
            <a:r>
              <a:rPr lang="zh-CN" altLang="en-US" sz="1800" dirty="0"/>
              <a:t> </a:t>
            </a:r>
            <a:r>
              <a:rPr lang="en-US" altLang="zh-CN" sz="1800" dirty="0"/>
              <a:t>controlling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false</a:t>
            </a:r>
            <a:r>
              <a:rPr lang="zh-CN" altLang="en-US" sz="1800" dirty="0"/>
              <a:t> </a:t>
            </a:r>
            <a:r>
              <a:rPr lang="en-US" altLang="zh-CN" sz="1800" dirty="0"/>
              <a:t>discovery</a:t>
            </a:r>
            <a:r>
              <a:rPr lang="zh-CN" altLang="en-US" sz="1800" dirty="0"/>
              <a:t> </a:t>
            </a:r>
            <a:r>
              <a:rPr lang="en-US" altLang="zh-CN" sz="1800" dirty="0"/>
              <a:t>rate,</a:t>
            </a:r>
            <a:r>
              <a:rPr lang="zh-CN" altLang="en-US" sz="1800" dirty="0"/>
              <a:t> </a:t>
            </a:r>
            <a:r>
              <a:rPr lang="en-US" altLang="zh-CN" sz="1800" dirty="0"/>
              <a:t>don’t</a:t>
            </a:r>
            <a:r>
              <a:rPr lang="zh-CN" altLang="en-US" sz="1800" dirty="0"/>
              <a:t> </a:t>
            </a:r>
            <a:r>
              <a:rPr lang="en-US" altLang="zh-CN" sz="1800" dirty="0"/>
              <a:t>correct.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sz="1800" dirty="0"/>
              <a:t>us</a:t>
            </a:r>
            <a:r>
              <a:rPr lang="en-US" altLang="zh-CN" sz="1800" dirty="0"/>
              <a:t>ing</a:t>
            </a:r>
            <a:r>
              <a:rPr lang="en-US" sz="1800" dirty="0"/>
              <a:t> a familywise definition of alpha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</a:t>
            </a:r>
            <a:r>
              <a:rPr lang="en-US" sz="1800" dirty="0"/>
              <a:t>he significance level doesn't apply to each comparison, but rather to the entire family of comparisons. In general, this makes it harder to reach significance.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04D2-579D-1D48-AF4A-0BE69C4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8A54-83C0-FF40-BA71-E7B304AEC310}"/>
              </a:ext>
            </a:extLst>
          </p:cNvPr>
          <p:cNvSpPr txBox="1"/>
          <p:nvPr/>
        </p:nvSpPr>
        <p:spPr>
          <a:xfrm>
            <a:off x="6605707" y="4498383"/>
            <a:ext cx="1909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Read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more: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706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i="1" dirty="0"/>
              <a:t>bone</a:t>
            </a:r>
            <a:r>
              <a:rPr lang="zh-CN" altLang="en-US" i="1" dirty="0"/>
              <a:t> </a:t>
            </a:r>
            <a:r>
              <a:rPr lang="en-US" altLang="zh-CN" i="1" dirty="0"/>
              <a:t>density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calcium</a:t>
            </a:r>
            <a:r>
              <a:rPr lang="zh-CN" altLang="en-US" i="1" dirty="0"/>
              <a:t> </a:t>
            </a:r>
            <a:r>
              <a:rPr lang="en-US" altLang="zh-CN" i="1" dirty="0"/>
              <a:t>intake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ordinary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sample</a:t>
            </a:r>
            <a:r>
              <a:rPr lang="zh-CN" altLang="en-US" i="1" dirty="0"/>
              <a:t> </a:t>
            </a:r>
            <a:r>
              <a:rPr lang="en-US" altLang="zh-CN" i="1" dirty="0"/>
              <a:t>data</a:t>
            </a:r>
            <a:r>
              <a:rPr lang="zh-CN" altLang="en-US" i="1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RM</a:t>
            </a:r>
            <a:r>
              <a:rPr lang="zh-CN" altLang="en-US" dirty="0"/>
              <a:t> </a:t>
            </a:r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62A9-FCC5-C647-A4C8-A8B5437B9C5B}"/>
              </a:ext>
            </a:extLst>
          </p:cNvPr>
          <p:cNvSpPr txBox="1"/>
          <p:nvPr/>
        </p:nvSpPr>
        <p:spPr>
          <a:xfrm>
            <a:off x="358815" y="3368234"/>
            <a:ext cx="72804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dirty="0"/>
              <a:t> </a:t>
            </a:r>
            <a:r>
              <a:rPr lang="en-US" altLang="zh-CN" sz="1600" dirty="0"/>
              <a:t>result</a:t>
            </a:r>
            <a:r>
              <a:rPr lang="en-US" altLang="zh-CN" dirty="0"/>
              <a:t>:</a:t>
            </a:r>
          </a:p>
          <a:p>
            <a:r>
              <a:rPr lang="en-US" altLang="zh-CN" sz="1600" dirty="0">
                <a:hlinkClick r:id="rId3"/>
              </a:rPr>
              <a:t>Ordinary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one-way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RM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one-way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ANOVA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mixed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model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one-way</a:t>
            </a:r>
            <a:r>
              <a:rPr lang="en-US" altLang="zh-CN" sz="1600" dirty="0"/>
              <a:t>,</a:t>
            </a:r>
            <a:r>
              <a:rPr lang="zh-CN" altLang="en-US" sz="1600" dirty="0"/>
              <a:t>  </a:t>
            </a:r>
            <a:r>
              <a:rPr lang="en-US" altLang="zh-CN" sz="1600" dirty="0">
                <a:hlinkClick r:id="rId6"/>
              </a:rPr>
              <a:t>Kruskal-Wallis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altLang="zh-CN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Friedman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9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B0E-B6E9-1946-9872-41A9154B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999-E6D8-0348-9A1B-95173B9E1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78" y="1051135"/>
            <a:ext cx="7772400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Exercise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data: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-US" sz="1600" dirty="0"/>
              <a:t> 6-month exercise-training intervention where six subjects had their fitness level measured on three occasions: pre-, 3 months, and post-intervention. Their data is shown below along with some initial calculations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0F8-8E1C-6B40-A0A4-521C00B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CAED-E599-CF47-9973-F20E99FF801B}"/>
              </a:ext>
            </a:extLst>
          </p:cNvPr>
          <p:cNvSpPr txBox="1"/>
          <p:nvPr/>
        </p:nvSpPr>
        <p:spPr>
          <a:xfrm>
            <a:off x="6879210" y="4612298"/>
            <a:ext cx="1509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3"/>
              </a:rPr>
              <a:t>Source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of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question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92C3-09F2-6240-862E-B57357CBB827}"/>
              </a:ext>
            </a:extLst>
          </p:cNvPr>
          <p:cNvSpPr txBox="1"/>
          <p:nvPr/>
        </p:nvSpPr>
        <p:spPr>
          <a:xfrm>
            <a:off x="228599" y="3335724"/>
            <a:ext cx="84582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Questions: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there</a:t>
            </a:r>
            <a:r>
              <a:rPr lang="zh-CN" altLang="en-US" sz="1600" dirty="0"/>
              <a:t> </a:t>
            </a:r>
            <a:r>
              <a:rPr lang="en-US" altLang="zh-CN" sz="1600" dirty="0"/>
              <a:t>any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fitness</a:t>
            </a:r>
            <a:r>
              <a:rPr lang="zh-CN" altLang="en-US" sz="1600" dirty="0"/>
              <a:t> </a:t>
            </a:r>
            <a:r>
              <a:rPr lang="en-US" altLang="zh-CN" sz="1600" dirty="0"/>
              <a:t>level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these</a:t>
            </a:r>
            <a:r>
              <a:rPr lang="zh-CN" altLang="en-US" sz="1600" dirty="0"/>
              <a:t> </a:t>
            </a:r>
            <a:r>
              <a:rPr lang="en-US" altLang="zh-CN" sz="1600" dirty="0"/>
              <a:t>three</a:t>
            </a:r>
            <a:r>
              <a:rPr lang="zh-CN" altLang="en-US" sz="1600" dirty="0"/>
              <a:t> </a:t>
            </a:r>
            <a:r>
              <a:rPr lang="en-US" altLang="zh-CN" sz="1600" dirty="0"/>
              <a:t>occasions?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342900" indent="-342900">
              <a:buAutoNum type="arabicParenR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exist,</a:t>
            </a:r>
            <a:r>
              <a:rPr lang="zh-CN" altLang="en-US" sz="1600" dirty="0"/>
              <a:t> </a:t>
            </a:r>
            <a:r>
              <a:rPr lang="en-US" altLang="zh-CN" sz="1600" dirty="0"/>
              <a:t>compare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 </a:t>
            </a:r>
            <a:r>
              <a:rPr lang="en-US" altLang="zh-CN" sz="1600" dirty="0"/>
              <a:t>differences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3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6</a:t>
            </a:r>
            <a:r>
              <a:rPr lang="zh-CN" altLang="en-US" sz="1600" dirty="0"/>
              <a:t> </a:t>
            </a:r>
            <a:r>
              <a:rPr lang="en-US" altLang="zh-CN" sz="1600" dirty="0"/>
              <a:t>months</a:t>
            </a:r>
            <a:r>
              <a:rPr lang="zh-CN" altLang="en-US" sz="1600" dirty="0"/>
              <a:t> </a:t>
            </a:r>
            <a:r>
              <a:rPr lang="en-US" altLang="zh-CN" sz="1600" dirty="0"/>
              <a:t>intervention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pre-</a:t>
            </a:r>
            <a:r>
              <a:rPr lang="zh-CN" altLang="en-US" sz="1600" dirty="0"/>
              <a:t> </a:t>
            </a:r>
            <a:r>
              <a:rPr lang="en-US" altLang="zh-CN" sz="1600" dirty="0"/>
              <a:t>group.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B6253-326F-5043-9E9B-0E3BE876C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0" y="1920805"/>
            <a:ext cx="4585656" cy="15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0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94F-D93F-B24C-84EA-AFB3FA0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1576"/>
            <a:ext cx="7781925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AF48-0BD2-3545-A503-F51DF39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340D7B-A7A9-2047-B91F-F4CF75AC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8141"/>
              </p:ext>
            </p:extLst>
          </p:nvPr>
        </p:nvGraphicFramePr>
        <p:xfrm>
          <a:off x="533081" y="1445585"/>
          <a:ext cx="2479369" cy="1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41">
                  <a:extLst>
                    <a:ext uri="{9D8B030D-6E8A-4147-A177-3AD203B41FA5}">
                      <a16:colId xmlns:a16="http://schemas.microsoft.com/office/drawing/2014/main" val="797036529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141127106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350363595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359007238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Lung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748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71191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7708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492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4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5EB35-CCE5-EB4C-B285-0495AEC0EDF6}"/>
              </a:ext>
            </a:extLst>
          </p:cNvPr>
          <p:cNvSpPr txBox="1"/>
          <p:nvPr/>
        </p:nvSpPr>
        <p:spPr>
          <a:xfrm>
            <a:off x="4396551" y="1371421"/>
            <a:ext cx="361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appropriate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lung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case-control</a:t>
            </a:r>
            <a:r>
              <a:rPr lang="zh-CN" altLang="en-US" dirty="0"/>
              <a:t> </a:t>
            </a:r>
            <a:r>
              <a:rPr lang="en-US" altLang="zh-CN" dirty="0"/>
              <a:t>study?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142F7-D45A-5C4A-A5FA-BD2EA87B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63" y="1371421"/>
            <a:ext cx="2479369" cy="20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598-8856-5D49-BD3D-A7B774A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Chi-square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and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fisher’s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exact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test</a:t>
                </a:r>
                <a:r>
                  <a:rPr lang="zh-CN" altLang="en-US" sz="42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commonly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to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access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associations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between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two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categorical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variables,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assuming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individual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observations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independent.</a:t>
                </a:r>
              </a:p>
              <a:p>
                <a:pPr marL="0" indent="0">
                  <a:buNone/>
                </a:pPr>
                <a:endParaRPr lang="en-US" altLang="zh-CN" sz="4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Two variables are independent.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200" dirty="0"/>
                  <a:t> They are not independent.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In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Prism,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the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input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should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be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”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contingency</a:t>
                </a:r>
                <a:r>
                  <a:rPr lang="en-US" altLang="zh-CN" sz="4200" dirty="0"/>
                  <a:t>”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form.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Prism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could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not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cross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tabulate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data.</a:t>
                </a:r>
              </a:p>
              <a:p>
                <a:pPr marL="0" indent="0">
                  <a:buNone/>
                </a:pPr>
                <a:endParaRPr lang="en-US" sz="4200" dirty="0"/>
              </a:p>
              <a:p>
                <a:pPr marL="0" indent="0">
                  <a:buNone/>
                </a:pPr>
                <a:r>
                  <a:rPr lang="en-US" altLang="zh-CN" sz="4200" dirty="0"/>
                  <a:t>Chi-square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usually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large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or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well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balanced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sample.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Fisher’s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test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uses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with</a:t>
                </a:r>
                <a:r>
                  <a:rPr lang="zh-CN" altLang="en-US" sz="4200" dirty="0"/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small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b="1" dirty="0">
                    <a:solidFill>
                      <a:srgbClr val="7030A0"/>
                    </a:solidFill>
                  </a:rPr>
                  <a:t>data</a:t>
                </a:r>
                <a:r>
                  <a:rPr lang="zh-CN" altLang="en-US" sz="4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4200" dirty="0"/>
                  <a:t>and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it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calculates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exact</a:t>
                </a:r>
                <a:r>
                  <a:rPr lang="zh-CN" altLang="en-US" sz="4200" dirty="0"/>
                  <a:t> </a:t>
                </a:r>
                <a:r>
                  <a:rPr lang="en-US" altLang="zh-CN" sz="4200" dirty="0"/>
                  <a:t>p-value.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C18BD-2844-D142-BDD8-438EBCEDB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85" y="1162380"/>
                <a:ext cx="7781925" cy="3981120"/>
              </a:xfrm>
              <a:blipFill>
                <a:blip r:embed="rId2"/>
                <a:stretch>
                  <a:fillRect l="-1954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B82B-0D78-EC47-8BC8-E63802E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B9B-F8E7-184E-A40F-3E130F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BAF-9F82-C243-BE50-FD86022F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test?</a:t>
            </a:r>
          </a:p>
          <a:p>
            <a:pPr marL="0" indent="0">
              <a:buNone/>
            </a:pPr>
            <a:r>
              <a:rPr lang="en-US" sz="1800" dirty="0"/>
              <a:t>Fisher</a:t>
            </a:r>
            <a:r>
              <a:rPr lang="en-US" altLang="zh-CN" sz="1800" dirty="0"/>
              <a:t>’</a:t>
            </a:r>
            <a:r>
              <a:rPr lang="en-US" sz="1800" dirty="0"/>
              <a:t>s test is based on assuming that the row and column totals are fixed by the experiment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satisfied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design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retrospective</a:t>
            </a:r>
            <a:r>
              <a:rPr lang="zh-CN" altLang="en-US" sz="1800" dirty="0"/>
              <a:t> </a:t>
            </a:r>
            <a:r>
              <a:rPr lang="en-US" altLang="zh-CN" sz="1800" dirty="0"/>
              <a:t>case-control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sz="1800" dirty="0"/>
              <a:t>a cross-sectional experiment.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you enter huge numbers (the sum is greater than 1,000,000)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will perform the chi-square test even if you chose Fisher's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F83F-2966-D74C-A23B-53BBA8AC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Continuous </a:t>
            </a:r>
          </a:p>
          <a:p>
            <a:pPr lvl="1"/>
            <a:r>
              <a:rPr lang="en-US" sz="2000" dirty="0"/>
              <a:t>Unpaired 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t-test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Mann-Whitney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</a:p>
          <a:p>
            <a:pPr lvl="1"/>
            <a:r>
              <a:rPr lang="en-US" sz="2000" dirty="0"/>
              <a:t>One</a:t>
            </a:r>
            <a:r>
              <a:rPr lang="en-US" altLang="zh-CN" sz="2000" dirty="0"/>
              <a:t>-</a:t>
            </a:r>
            <a:r>
              <a:rPr lang="en-US" sz="2000" dirty="0"/>
              <a:t>way 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Repeated</a:t>
            </a:r>
            <a:r>
              <a:rPr lang="zh-CN" altLang="en-US" sz="2000" dirty="0"/>
              <a:t> </a:t>
            </a:r>
            <a:r>
              <a:rPr lang="en-US" altLang="zh-CN" sz="2000" dirty="0"/>
              <a:t>measures</a:t>
            </a:r>
            <a:r>
              <a:rPr lang="zh-CN" altLang="en-US" sz="2000" dirty="0"/>
              <a:t> </a:t>
            </a:r>
            <a:r>
              <a:rPr lang="en-US" altLang="zh-CN" sz="2000" dirty="0"/>
              <a:t>one-way</a:t>
            </a:r>
            <a:r>
              <a:rPr lang="zh-CN" altLang="en-US" sz="2000" dirty="0"/>
              <a:t> </a:t>
            </a:r>
            <a:r>
              <a:rPr lang="en-US" altLang="zh-CN" sz="2000" dirty="0"/>
              <a:t>ANOVA</a:t>
            </a:r>
            <a:r>
              <a:rPr lang="zh-CN" altLang="en-US" sz="2000" dirty="0"/>
              <a:t> </a:t>
            </a:r>
            <a:r>
              <a:rPr lang="en-US" altLang="zh-CN" sz="2000" dirty="0"/>
              <a:t>vs</a:t>
            </a:r>
            <a:r>
              <a:rPr lang="zh-CN" altLang="en-US" sz="2000" dirty="0"/>
              <a:t> </a:t>
            </a:r>
            <a:r>
              <a:rPr lang="en-US" altLang="zh-CN" sz="2000" dirty="0"/>
              <a:t>Kruskal-Wallis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Friedman</a:t>
            </a:r>
            <a:r>
              <a:rPr lang="zh-CN" altLang="en-US" sz="2000" dirty="0"/>
              <a:t> </a:t>
            </a:r>
            <a:r>
              <a:rPr lang="en-US" altLang="zh-CN" sz="2000" dirty="0"/>
              <a:t>tests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comparison</a:t>
            </a:r>
          </a:p>
          <a:p>
            <a:pPr marL="2286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Categorical</a:t>
            </a:r>
          </a:p>
          <a:p>
            <a:pPr lvl="1"/>
            <a:r>
              <a:rPr lang="en-US" sz="2000" dirty="0"/>
              <a:t>Chi-square test </a:t>
            </a:r>
            <a:r>
              <a:rPr lang="en-US" altLang="zh-CN" sz="2000" dirty="0"/>
              <a:t>vs</a:t>
            </a:r>
            <a:r>
              <a:rPr lang="en-US" sz="2000" dirty="0"/>
              <a:t> Fisher exact test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BBE-9287-B14C-BC90-8434748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E49F-3BEF-6347-9D58-FC9DB300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Fisher’s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association.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94F8-A0A0-8743-A2A7-F711021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155A2-B8FA-8444-BC0C-2A6C95C81F8E}"/>
              </a:ext>
            </a:extLst>
          </p:cNvPr>
          <p:cNvSpPr txBox="1"/>
          <p:nvPr/>
        </p:nvSpPr>
        <p:spPr>
          <a:xfrm>
            <a:off x="335666" y="3530278"/>
            <a:ext cx="596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2"/>
              </a:rPr>
              <a:t>Chi-square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and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Fisher’s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exact</a:t>
            </a:r>
            <a:r>
              <a:rPr lang="zh-CN" altLang="en-US" sz="1600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test</a:t>
            </a:r>
            <a:r>
              <a:rPr lang="zh-CN" altLang="en-US" sz="1600" dirty="0">
                <a:hlinkClick r:id="rId2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002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786-3622-5B45-B893-4A6896E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A699-16D8-1748-9A16-E036FCE3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Cochran-Armitage trend test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study</a:t>
            </a:r>
            <a:r>
              <a:rPr lang="zh-CN" altLang="en-US" sz="1800" dirty="0"/>
              <a:t> </a:t>
            </a:r>
            <a:r>
              <a:rPr lang="en-US" altLang="zh-CN" sz="1800" dirty="0"/>
              <a:t>association</a:t>
            </a:r>
            <a:r>
              <a:rPr lang="en-US" sz="1800" dirty="0"/>
              <a:t> between a variable with </a:t>
            </a:r>
            <a:r>
              <a:rPr lang="en-US" sz="1800" b="1" dirty="0">
                <a:solidFill>
                  <a:srgbClr val="7030A0"/>
                </a:solidFill>
              </a:rPr>
              <a:t>two categories and an ordinal variable with k categories</a:t>
            </a:r>
            <a:r>
              <a:rPr lang="zh-CN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(e.g.</a:t>
            </a:r>
            <a:r>
              <a:rPr lang="zh-CN" altLang="en-US" sz="1800" dirty="0"/>
              <a:t> </a:t>
            </a:r>
            <a:r>
              <a:rPr lang="en-US" sz="1800" dirty="0"/>
              <a:t>dose-response studies</a:t>
            </a:r>
            <a:r>
              <a:rPr lang="en-US" altLang="zh-CN" sz="1800" dirty="0"/>
              <a:t>)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McNemar’s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 test </a:t>
            </a:r>
            <a:r>
              <a:rPr lang="en-US" sz="1800" dirty="0"/>
              <a:t>is used for comparing categorical responses for two samples that are </a:t>
            </a:r>
            <a:r>
              <a:rPr lang="en-US" sz="1800" b="1" dirty="0">
                <a:solidFill>
                  <a:srgbClr val="7030A0"/>
                </a:solidFill>
              </a:rPr>
              <a:t>statistically dependent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chemeClr val="accent5">
                    <a:lumMod val="75000"/>
                  </a:schemeClr>
                </a:solidFill>
              </a:rPr>
              <a:t>Cochran-Mantel-</a:t>
            </a:r>
            <a:r>
              <a:rPr lang="en-US" altLang="zh-CN" sz="1800" b="1" dirty="0" err="1">
                <a:solidFill>
                  <a:schemeClr val="accent5">
                    <a:lumMod val="75000"/>
                  </a:schemeClr>
                </a:solidFill>
              </a:rPr>
              <a:t>Haenszel</a:t>
            </a: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800" dirty="0"/>
              <a:t>for the analysis of </a:t>
            </a:r>
            <a:r>
              <a:rPr lang="en-US" sz="1800" b="1" dirty="0">
                <a:solidFill>
                  <a:srgbClr val="7030A0"/>
                </a:solidFill>
              </a:rPr>
              <a:t>stratified or matched </a:t>
            </a:r>
            <a:r>
              <a:rPr lang="en-US" sz="1800" dirty="0"/>
              <a:t>categorical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altLang="zh-CN" sz="1800" dirty="0"/>
              <a:t>…….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C705-2696-1943-A47F-18EBDD03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4CE-7064-0A4C-A114-D3D34AC7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9693-9C7E-4B49-919D-118FC75B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312711"/>
            <a:ext cx="7959392" cy="33124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Statistics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fun!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attend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our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future!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We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improve!</a:t>
            </a:r>
            <a:r>
              <a:rPr lang="zh-CN" altLang="en-US" dirty="0">
                <a:solidFill>
                  <a:schemeClr val="accent1"/>
                </a:solidFill>
              </a:rPr>
              <a:t>  </a:t>
            </a:r>
            <a:r>
              <a:rPr lang="en-US" altLang="zh-CN" dirty="0">
                <a:solidFill>
                  <a:schemeClr val="accent1"/>
                </a:solidFill>
              </a:rPr>
              <a:t>Please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finish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survey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let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us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know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your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thoughts!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Check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out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our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Github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page,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more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related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material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has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been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uploaded.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F374-E35F-2444-B535-99067D26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0576-EFFA-A443-9AE1-30FF56C0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3476-717F-9748-B95D-BC9ECD3C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79" y="1145286"/>
            <a:ext cx="8155546" cy="331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 tests, and related nonparametric tests compare </a:t>
            </a:r>
            <a:r>
              <a:rPr lang="en-US" sz="2200" b="1" dirty="0">
                <a:solidFill>
                  <a:srgbClr val="7030A0"/>
                </a:solidFill>
              </a:rPr>
              <a:t>two sets</a:t>
            </a:r>
            <a:r>
              <a:rPr lang="en-US" sz="2200" dirty="0"/>
              <a:t> of measurements (data expressed using an</a:t>
            </a:r>
            <a:r>
              <a:rPr lang="zh-CN" altLang="en-US" sz="2200" dirty="0"/>
              <a:t> </a:t>
            </a:r>
            <a:r>
              <a:rPr lang="en-US" altLang="zh-CN" sz="2200" dirty="0"/>
              <a:t>interval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ratio</a:t>
            </a:r>
            <a:r>
              <a:rPr lang="zh-CN" altLang="en-US" sz="2200" dirty="0"/>
              <a:t> </a:t>
            </a:r>
            <a:r>
              <a:rPr lang="en-US" altLang="zh-CN" sz="2200" dirty="0"/>
              <a:t>scale</a:t>
            </a:r>
            <a:r>
              <a:rPr lang="en-US" sz="2200" dirty="0"/>
              <a:t>). 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200" dirty="0"/>
              <a:t>Paired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paired?</a:t>
            </a:r>
          </a:p>
          <a:p>
            <a:r>
              <a:rPr lang="en-US" altLang="zh-CN" sz="2200" dirty="0"/>
              <a:t>Parametric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nonparametric?</a:t>
            </a:r>
          </a:p>
          <a:p>
            <a:r>
              <a:rPr lang="en-US" altLang="zh-CN" sz="2200" dirty="0"/>
              <a:t>Equal</a:t>
            </a:r>
            <a:r>
              <a:rPr lang="zh-CN" altLang="en-US" sz="2200" dirty="0"/>
              <a:t> </a:t>
            </a:r>
            <a:r>
              <a:rPr lang="en-US" altLang="zh-CN" sz="2200" dirty="0"/>
              <a:t>standard</a:t>
            </a:r>
            <a:r>
              <a:rPr lang="zh-CN" altLang="en-US" sz="2200" dirty="0"/>
              <a:t> </a:t>
            </a:r>
            <a:r>
              <a:rPr lang="en-US" altLang="zh-CN" sz="2200" dirty="0"/>
              <a:t>deviation</a:t>
            </a:r>
            <a:r>
              <a:rPr lang="zh-CN" altLang="en-US" sz="2200" dirty="0"/>
              <a:t> </a:t>
            </a:r>
            <a:r>
              <a:rPr lang="en-US" altLang="zh-CN" sz="2200" dirty="0"/>
              <a:t>or</a:t>
            </a:r>
            <a:r>
              <a:rPr lang="zh-CN" altLang="en-US" sz="2200" dirty="0"/>
              <a:t> </a:t>
            </a:r>
            <a:r>
              <a:rPr lang="en-US" altLang="zh-CN" sz="2200" dirty="0"/>
              <a:t>not?</a:t>
            </a:r>
          </a:p>
          <a:p>
            <a:pPr marL="0" indent="0">
              <a:buNone/>
            </a:pPr>
            <a:endParaRPr lang="en-US" altLang="zh-CN" sz="900" dirty="0"/>
          </a:p>
          <a:p>
            <a:pPr marL="0" indent="0" algn="r">
              <a:buNone/>
            </a:pP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/>
              <a:t>Checklist: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unpaired</a:t>
            </a:r>
            <a:r>
              <a:rPr lang="zh-CN" altLang="en-US" sz="1200" dirty="0">
                <a:hlinkClick r:id="rId3"/>
              </a:rPr>
              <a:t> </a:t>
            </a:r>
            <a:r>
              <a:rPr lang="en-US" altLang="zh-CN" sz="1200" dirty="0">
                <a:hlinkClick r:id="rId3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4"/>
              </a:rPr>
              <a:t>paired</a:t>
            </a:r>
            <a:r>
              <a:rPr lang="zh-CN" altLang="en-US" sz="1200" dirty="0">
                <a:hlinkClick r:id="rId4"/>
              </a:rPr>
              <a:t> </a:t>
            </a:r>
            <a:r>
              <a:rPr lang="en-US" altLang="zh-CN" sz="1200" dirty="0">
                <a:hlinkClick r:id="rId4"/>
              </a:rPr>
              <a:t>t-test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5"/>
              </a:rPr>
              <a:t>Mann-Whitney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test</a:t>
            </a:r>
            <a:endParaRPr lang="en-US" altLang="zh-CN" sz="1200" dirty="0"/>
          </a:p>
          <a:p>
            <a:pPr marL="0" indent="0" algn="r">
              <a:buNone/>
            </a:pPr>
            <a:r>
              <a:rPr lang="en-US" altLang="zh-CN" sz="1200" dirty="0">
                <a:hlinkClick r:id="rId6"/>
              </a:rPr>
              <a:t>Kolmogorov-Smirnov</a:t>
            </a:r>
            <a:r>
              <a:rPr lang="zh-CN" altLang="en-US" sz="1200" dirty="0">
                <a:hlinkClick r:id="rId6"/>
              </a:rPr>
              <a:t> </a:t>
            </a:r>
            <a:r>
              <a:rPr lang="en-US" altLang="zh-CN" sz="1200" dirty="0">
                <a:hlinkClick r:id="rId6"/>
              </a:rPr>
              <a:t>test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7"/>
              </a:rPr>
              <a:t>Wilcoxon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matched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pairs</a:t>
            </a:r>
            <a:r>
              <a:rPr lang="zh-CN" altLang="en-US" sz="1200" dirty="0">
                <a:hlinkClick r:id="rId7"/>
              </a:rPr>
              <a:t> </a:t>
            </a:r>
            <a:r>
              <a:rPr lang="en-US" altLang="zh-CN" sz="1200" dirty="0">
                <a:hlinkClick r:id="rId7"/>
              </a:rPr>
              <a:t>test</a:t>
            </a:r>
            <a:r>
              <a:rPr lang="en-US" altLang="zh-CN" sz="1200" dirty="0"/>
              <a:t>…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E7B71-BAAD-A24E-9929-DAB01F4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52F9-439A-DB4D-8386-4FFAA634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F958F-9042-C249-AAA3-D90865E3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5316F-A7A0-AA46-B773-E1FFD4E5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8" y="1008884"/>
            <a:ext cx="4537147" cy="345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/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CB608-1A61-6642-A827-DAB8BD39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146222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89ECF20-03F4-5C47-BAE6-1BC91163A18C}"/>
              </a:ext>
            </a:extLst>
          </p:cNvPr>
          <p:cNvSpPr txBox="1"/>
          <p:nvPr/>
        </p:nvSpPr>
        <p:spPr>
          <a:xfrm>
            <a:off x="5340724" y="2521110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Unpaired.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5005D-0395-1840-9E02-019E24A1C8F1}"/>
              </a:ext>
            </a:extLst>
          </p:cNvPr>
          <p:cNvSpPr txBox="1"/>
          <p:nvPr/>
        </p:nvSpPr>
        <p:spPr>
          <a:xfrm>
            <a:off x="3960253" y="2118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FB82B62-2685-9341-8387-0E13E1760A4E}"/>
              </a:ext>
            </a:extLst>
          </p:cNvPr>
          <p:cNvSpPr/>
          <p:nvPr/>
        </p:nvSpPr>
        <p:spPr>
          <a:xfrm>
            <a:off x="3028346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347D9F-1783-F14D-872A-B68CA330701B}"/>
              </a:ext>
            </a:extLst>
          </p:cNvPr>
          <p:cNvSpPr/>
          <p:nvPr/>
        </p:nvSpPr>
        <p:spPr>
          <a:xfrm>
            <a:off x="480527" y="1382608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EC497-A1A7-CD46-9161-27681AE19AEA}"/>
              </a:ext>
            </a:extLst>
          </p:cNvPr>
          <p:cNvSpPr txBox="1"/>
          <p:nvPr/>
        </p:nvSpPr>
        <p:spPr>
          <a:xfrm>
            <a:off x="6841232" y="4460890"/>
            <a:ext cx="167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linkClick r:id="rId5"/>
              </a:rPr>
              <a:t>Example</a:t>
            </a:r>
            <a:r>
              <a:rPr lang="zh-CN" altLang="en-US" sz="1200" dirty="0">
                <a:hlinkClick r:id="rId5"/>
              </a:rPr>
              <a:t> </a:t>
            </a:r>
            <a:r>
              <a:rPr lang="en-US" altLang="zh-CN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63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096-F643-8F46-ABB0-8673542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paired?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4279-7A0F-FB4F-927B-CA53C2D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AE8DD-6B42-4147-AE8D-B813EE6A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16" y="1001114"/>
            <a:ext cx="4473677" cy="3452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/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experimental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design?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64D8FF-7DD8-F347-AA7C-9789584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55" y="1094891"/>
                <a:ext cx="3168202" cy="1200329"/>
              </a:xfrm>
              <a:prstGeom prst="rect">
                <a:avLst/>
              </a:prstGeom>
              <a:blipFill>
                <a:blip r:embed="rId4"/>
                <a:stretch>
                  <a:fillRect l="-1200" t="-1042" r="-4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58420A-EF68-2645-9C1D-876A9D839F80}"/>
              </a:ext>
            </a:extLst>
          </p:cNvPr>
          <p:cNvSpPr txBox="1"/>
          <p:nvPr/>
        </p:nvSpPr>
        <p:spPr>
          <a:xfrm>
            <a:off x="5331548" y="2413541"/>
            <a:ext cx="3322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Paired.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680033-3F67-F746-873C-19E945D90CD6}"/>
              </a:ext>
            </a:extLst>
          </p:cNvPr>
          <p:cNvSpPr/>
          <p:nvPr/>
        </p:nvSpPr>
        <p:spPr>
          <a:xfrm>
            <a:off x="537692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901868-F39C-9D4B-915B-51BBE1F8D41E}"/>
              </a:ext>
            </a:extLst>
          </p:cNvPr>
          <p:cNvSpPr/>
          <p:nvPr/>
        </p:nvSpPr>
        <p:spPr>
          <a:xfrm>
            <a:off x="2995731" y="1316060"/>
            <a:ext cx="360609" cy="2511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336B83-BDEB-184E-B305-56EC9C20E18E}"/>
              </a:ext>
            </a:extLst>
          </p:cNvPr>
          <p:cNvCxnSpPr>
            <a:cxnSpLocks/>
          </p:cNvCxnSpPr>
          <p:nvPr/>
        </p:nvCxnSpPr>
        <p:spPr>
          <a:xfrm>
            <a:off x="2344884" y="2727117"/>
            <a:ext cx="62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859052-D297-7A42-8F46-C32FAE8F20C1}"/>
              </a:ext>
            </a:extLst>
          </p:cNvPr>
          <p:cNvSpPr txBox="1"/>
          <p:nvPr/>
        </p:nvSpPr>
        <p:spPr>
          <a:xfrm>
            <a:off x="5821251" y="4383429"/>
            <a:ext cx="2434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5"/>
              </a:rPr>
              <a:t>[Read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more]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Experimental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design: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unpaired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or</a:t>
            </a:r>
            <a:r>
              <a:rPr lang="zh-CN" altLang="en-US" sz="1100" dirty="0">
                <a:hlinkClick r:id="rId5"/>
              </a:rPr>
              <a:t> </a:t>
            </a:r>
            <a:r>
              <a:rPr lang="en-US" altLang="zh-CN" sz="1100" dirty="0">
                <a:hlinkClick r:id="rId5"/>
              </a:rPr>
              <a:t>paired</a:t>
            </a:r>
            <a:r>
              <a:rPr lang="zh-CN" altLang="en-US" sz="1100" dirty="0">
                <a:hlinkClick r:id="rId5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E3B6-80EA-1E41-84E4-B011A0F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586"/>
            <a:ext cx="8286751" cy="685800"/>
          </a:xfrm>
        </p:spPr>
        <p:txBody>
          <a:bodyPr>
            <a:normAutofit/>
          </a:bodyPr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7EAC-AAC6-8E41-9530-C9C8FFD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186-262C-6243-BAA1-A7BEEB4E685A}"/>
              </a:ext>
            </a:extLst>
          </p:cNvPr>
          <p:cNvSpPr txBox="1"/>
          <p:nvPr/>
        </p:nvSpPr>
        <p:spPr>
          <a:xfrm>
            <a:off x="228599" y="1078175"/>
            <a:ext cx="80267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both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follow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distribution: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test.</a:t>
            </a:r>
          </a:p>
          <a:p>
            <a:endParaRPr lang="en-US" sz="2000" dirty="0"/>
          </a:p>
          <a:p>
            <a:r>
              <a:rPr lang="en-US" altLang="zh-CN" sz="2000" u="sng" dirty="0"/>
              <a:t>Parametric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test:</a:t>
            </a:r>
          </a:p>
          <a:p>
            <a:endParaRPr lang="en-US" sz="800" u="sng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unpaired t test </a:t>
            </a:r>
            <a:r>
              <a:rPr lang="en-US" sz="1600" dirty="0"/>
              <a:t>compares the means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groups, assuming that the values follow a Gaussian distribution.</a:t>
            </a:r>
          </a:p>
          <a:p>
            <a:endParaRPr lang="en-US" altLang="zh-CN" sz="1000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paired t test </a:t>
            </a:r>
            <a:r>
              <a:rPr lang="en-US" sz="1600" dirty="0"/>
              <a:t>compares the means of two</a:t>
            </a:r>
            <a:r>
              <a:rPr lang="en-US" sz="1600" b="1" dirty="0">
                <a:solidFill>
                  <a:srgbClr val="7030A0"/>
                </a:solidFill>
              </a:rPr>
              <a:t> matched </a:t>
            </a:r>
            <a:r>
              <a:rPr lang="en-US" sz="1600" dirty="0"/>
              <a:t>groups, assuming that the distribution of the before-after differences follows a Gaussian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7F50-CD67-6049-8085-3DB89AF4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nonparametric?</a:t>
            </a:r>
            <a:r>
              <a:rPr lang="zh-CN" altLang="en-US" dirty="0"/>
              <a:t> </a:t>
            </a:r>
            <a:r>
              <a:rPr lang="en-US" altLang="zh-CN" dirty="0" err="1"/>
              <a:t>Cont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4BF3-AF7E-664F-9B91-415FF9F9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50902-AB63-DB49-A1CD-D69D3DEFA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145286"/>
            <a:ext cx="777240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distribution?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transformation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anyway,</a:t>
            </a:r>
            <a:r>
              <a:rPr lang="zh-CN" altLang="en-US" sz="1600" dirty="0"/>
              <a:t> </a:t>
            </a:r>
            <a:r>
              <a:rPr lang="en-US" altLang="zh-CN" sz="1600" dirty="0"/>
              <a:t>given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t-test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robust</a:t>
            </a:r>
            <a:r>
              <a:rPr lang="zh-CN" altLang="en-US" sz="1600" dirty="0"/>
              <a:t> </a:t>
            </a:r>
            <a:r>
              <a:rPr lang="en-US" altLang="zh-CN" sz="1600" dirty="0"/>
              <a:t>when</a:t>
            </a:r>
            <a:r>
              <a:rPr lang="zh-CN" altLang="en-US" sz="1600" dirty="0"/>
              <a:t> </a:t>
            </a:r>
            <a:r>
              <a:rPr lang="en-US" altLang="zh-CN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size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large.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dirty="0"/>
              <a:t>nonparametric</a:t>
            </a:r>
            <a:r>
              <a:rPr lang="zh-CN" altLang="en-US" sz="1600" dirty="0"/>
              <a:t> </a:t>
            </a:r>
            <a:r>
              <a:rPr lang="en-US" altLang="zh-CN" sz="1600" dirty="0"/>
              <a:t>test.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E8BEE-BDFA-5645-BEB7-5A86003ADB02}"/>
              </a:ext>
            </a:extLst>
          </p:cNvPr>
          <p:cNvSpPr txBox="1">
            <a:spLocks/>
          </p:cNvSpPr>
          <p:nvPr/>
        </p:nvSpPr>
        <p:spPr>
          <a:xfrm>
            <a:off x="223837" y="2289126"/>
            <a:ext cx="7781925" cy="22676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100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Mann-Whitney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Kolmogorov-Smirnov</a:t>
            </a:r>
            <a:r>
              <a:rPr lang="en-US" sz="1600" dirty="0"/>
              <a:t> compares the distributions of two </a:t>
            </a:r>
            <a:r>
              <a:rPr lang="en-US" sz="1600" b="1" dirty="0">
                <a:solidFill>
                  <a:srgbClr val="7030A0"/>
                </a:solidFill>
              </a:rPr>
              <a:t>unmatched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altLang="zh-CN" sz="1050" dirty="0"/>
          </a:p>
          <a:p>
            <a:pPr marL="0" indent="0">
              <a:buFont typeface="Wingdings" pitchFamily="2" charset="2"/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Wilcoxon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matched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pairs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test </a:t>
            </a:r>
            <a:r>
              <a:rPr lang="en-US" sz="1600" dirty="0"/>
              <a:t>compares two </a:t>
            </a:r>
            <a:r>
              <a:rPr lang="en-US" sz="1600" b="1" dirty="0">
                <a:solidFill>
                  <a:srgbClr val="7030A0"/>
                </a:solidFill>
              </a:rPr>
              <a:t>paired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groups.</a:t>
            </a:r>
            <a:r>
              <a:rPr lang="zh-CN" altLang="en-US" sz="1600" dirty="0"/>
              <a:t> </a:t>
            </a:r>
            <a:r>
              <a:rPr lang="en-US" altLang="zh-CN" sz="1600" dirty="0"/>
              <a:t>[</a:t>
            </a:r>
            <a:r>
              <a:rPr lang="en-US" altLang="zh-CN" sz="1600" b="1" dirty="0">
                <a:solidFill>
                  <a:srgbClr val="7030A0"/>
                </a:solidFill>
              </a:rPr>
              <a:t>Nonparametric</a:t>
            </a:r>
            <a:r>
              <a:rPr lang="en-US" altLang="zh-CN" sz="1600" dirty="0"/>
              <a:t>]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70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1600" dirty="0"/>
              <a:t>N</a:t>
            </a:r>
            <a:r>
              <a:rPr lang="en-US" sz="1600" dirty="0"/>
              <a:t>onparametric tests </a:t>
            </a:r>
            <a:r>
              <a:rPr lang="en-US" altLang="zh-CN" sz="1600" dirty="0"/>
              <a:t>does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require</a:t>
            </a:r>
            <a:r>
              <a:rPr lang="zh-CN" altLang="en-US" sz="1600" dirty="0"/>
              <a:t> </a:t>
            </a:r>
            <a:r>
              <a:rPr lang="en-US" altLang="zh-CN" sz="1600" dirty="0"/>
              <a:t>Gaussian</a:t>
            </a:r>
            <a:r>
              <a:rPr lang="zh-CN" altLang="en-US" sz="1600" dirty="0"/>
              <a:t> </a:t>
            </a:r>
            <a:r>
              <a:rPr lang="en-US" altLang="zh-CN" sz="1600" dirty="0"/>
              <a:t>but</a:t>
            </a:r>
            <a:r>
              <a:rPr lang="zh-CN" altLang="en-US" sz="1600" dirty="0"/>
              <a:t> </a:t>
            </a:r>
            <a:r>
              <a:rPr lang="en-US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power</a:t>
            </a:r>
            <a:r>
              <a:rPr lang="en-US" sz="1600" dirty="0"/>
              <a:t>. Deciding when to use a nonparametric test i</a:t>
            </a:r>
            <a:r>
              <a:rPr lang="en-US" altLang="zh-CN" sz="1600" dirty="0"/>
              <a:t>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straightforward</a:t>
            </a:r>
            <a:r>
              <a:rPr lang="en-US" sz="1600" dirty="0"/>
              <a:t>.</a:t>
            </a:r>
            <a:endParaRPr lang="en-US" altLang="zh-CN" sz="16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  <a:p>
            <a:pPr marL="0" indent="0">
              <a:buFont typeface="Wingdings" pitchFamily="2" charset="2"/>
              <a:buNone/>
            </a:pPr>
            <a:endParaRPr lang="en-US" altLang="zh-C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7DEC5-5755-9A47-9865-D601ED11FCEF}"/>
              </a:ext>
            </a:extLst>
          </p:cNvPr>
          <p:cNvSpPr txBox="1"/>
          <p:nvPr/>
        </p:nvSpPr>
        <p:spPr>
          <a:xfrm>
            <a:off x="6100578" y="4341294"/>
            <a:ext cx="2678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hlinkClick r:id="rId3"/>
              </a:rPr>
              <a:t>[Read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more]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Assume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Gaussian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distribution?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Choose</a:t>
            </a:r>
            <a:r>
              <a:rPr lang="zh-CN" altLang="en-US" sz="1100" dirty="0">
                <a:hlinkClick r:id="rId3"/>
              </a:rPr>
              <a:t> </a:t>
            </a:r>
            <a:r>
              <a:rPr lang="en-US" altLang="zh-CN" sz="1100" dirty="0">
                <a:hlinkClick r:id="rId3"/>
              </a:rPr>
              <a:t>test?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881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E20B-DC6B-F640-A6DF-80643D17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D888-6B6B-7C44-8D7E-C28B08AD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i="1" dirty="0"/>
              <a:t>provided</a:t>
            </a:r>
            <a:r>
              <a:rPr lang="zh-CN" altLang="en-US" i="1" dirty="0"/>
              <a:t> </a:t>
            </a:r>
            <a:r>
              <a:rPr lang="en-US" altLang="zh-CN" i="1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Prism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</a:p>
          <a:p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unpaired,</a:t>
            </a:r>
            <a:r>
              <a:rPr lang="zh-CN" altLang="en-US" dirty="0"/>
              <a:t> </a:t>
            </a:r>
            <a:r>
              <a:rPr lang="en-US" altLang="zh-CN" dirty="0"/>
              <a:t>paired</a:t>
            </a:r>
            <a:r>
              <a:rPr lang="zh-CN" altLang="en-US" dirty="0"/>
              <a:t> </a:t>
            </a:r>
            <a:r>
              <a:rPr lang="en-US" altLang="zh-CN" dirty="0"/>
              <a:t>t-test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BCD75-0D4E-9346-AD75-247554F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A179-26DF-7442-AC6B-B47E29759DE4}"/>
              </a:ext>
            </a:extLst>
          </p:cNvPr>
          <p:cNvSpPr txBox="1"/>
          <p:nvPr/>
        </p:nvSpPr>
        <p:spPr>
          <a:xfrm>
            <a:off x="345190" y="3275635"/>
            <a:ext cx="766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Interpreting</a:t>
            </a:r>
            <a:r>
              <a:rPr lang="zh-CN" altLang="en-US" sz="1600" dirty="0"/>
              <a:t> </a:t>
            </a:r>
            <a:r>
              <a:rPr lang="en-US" altLang="zh-CN" sz="1600" dirty="0"/>
              <a:t>result:</a:t>
            </a:r>
          </a:p>
          <a:p>
            <a:r>
              <a:rPr lang="en-US" altLang="zh-CN" sz="1600" dirty="0">
                <a:hlinkClick r:id="rId3"/>
              </a:rPr>
              <a:t>Unpaired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4"/>
              </a:rPr>
              <a:t>paired</a:t>
            </a:r>
            <a:r>
              <a:rPr lang="zh-CN" altLang="en-US" sz="1600" dirty="0">
                <a:hlinkClick r:id="rId4"/>
              </a:rPr>
              <a:t> </a:t>
            </a:r>
            <a:r>
              <a:rPr lang="en-US" altLang="zh-CN" sz="1600" dirty="0">
                <a:hlinkClick r:id="rId4"/>
              </a:rPr>
              <a:t>t-test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5"/>
              </a:rPr>
              <a:t>Mann-Whitney</a:t>
            </a:r>
            <a:r>
              <a:rPr lang="zh-CN" altLang="en-US" sz="1600" dirty="0">
                <a:hlinkClick r:id="rId5"/>
              </a:rPr>
              <a:t> </a:t>
            </a:r>
            <a:r>
              <a:rPr lang="en-US" altLang="zh-CN" sz="1600" dirty="0">
                <a:hlinkClick r:id="rId5"/>
              </a:rPr>
              <a:t>test</a:t>
            </a:r>
            <a:r>
              <a:rPr lang="en-US" altLang="zh-CN" sz="1600" dirty="0"/>
              <a:t>,</a:t>
            </a:r>
            <a:r>
              <a:rPr lang="en-US" sz="1600" dirty="0"/>
              <a:t> </a:t>
            </a:r>
            <a:r>
              <a:rPr lang="en-US" altLang="zh-CN" sz="1600" dirty="0">
                <a:hlinkClick r:id="rId6"/>
              </a:rPr>
              <a:t>K</a:t>
            </a:r>
            <a:r>
              <a:rPr lang="en-US" sz="1600" dirty="0">
                <a:hlinkClick r:id="rId6"/>
              </a:rPr>
              <a:t>olmogorov-</a:t>
            </a:r>
            <a:r>
              <a:rPr lang="en-US" altLang="zh-CN" sz="1600" dirty="0">
                <a:hlinkClick r:id="rId6"/>
              </a:rPr>
              <a:t>S</a:t>
            </a:r>
            <a:r>
              <a:rPr lang="en-US" sz="1600" dirty="0">
                <a:hlinkClick r:id="rId6"/>
              </a:rPr>
              <a:t>mirnov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sz="1600" dirty="0">
                <a:hlinkClick r:id="rId6"/>
              </a:rPr>
              <a:t>test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>
                <a:hlinkClick r:id="rId7"/>
              </a:rPr>
              <a:t>Wilcoxon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matched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pair</a:t>
            </a:r>
            <a:r>
              <a:rPr lang="zh-CN" altLang="en-US" sz="1600" dirty="0">
                <a:hlinkClick r:id="rId7"/>
              </a:rPr>
              <a:t> </a:t>
            </a:r>
            <a:r>
              <a:rPr lang="en-US" altLang="zh-CN" sz="1600" dirty="0">
                <a:hlinkClick r:id="rId7"/>
              </a:rPr>
              <a:t>test</a:t>
            </a:r>
            <a:r>
              <a:rPr lang="en-US" altLang="zh-CN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7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2A51-1B56-E743-A861-81F046C9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68102"/>
            <a:ext cx="7781925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One-way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BDE-F5AD-0349-9C8A-39C3E5AE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One-way ANOVA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sz="2000" dirty="0"/>
              <a:t>compare </a:t>
            </a:r>
            <a:r>
              <a:rPr lang="en-US" sz="2000" b="1" dirty="0">
                <a:solidFill>
                  <a:srgbClr val="7030A0"/>
                </a:solidFill>
              </a:rPr>
              <a:t>three or more sets </a:t>
            </a:r>
            <a:r>
              <a:rPr lang="en-US" sz="2000" dirty="0"/>
              <a:t>of measurements (data expressed using an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ratio</a:t>
            </a:r>
            <a:r>
              <a:rPr lang="zh-CN" altLang="en-US" sz="2000" dirty="0"/>
              <a:t> </a:t>
            </a:r>
            <a:r>
              <a:rPr lang="en-US" altLang="zh-CN" sz="2000" dirty="0"/>
              <a:t>scale</a:t>
            </a:r>
            <a:r>
              <a:rPr lang="en-US" sz="2000" dirty="0"/>
              <a:t>)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(Matching/Repeat</a:t>
            </a:r>
            <a:r>
              <a:rPr lang="zh-CN" altLang="en-US" sz="2000" dirty="0"/>
              <a:t> </a:t>
            </a:r>
            <a:r>
              <a:rPr lang="en-US" altLang="zh-CN" sz="2000" dirty="0"/>
              <a:t>Measure)?</a:t>
            </a:r>
          </a:p>
          <a:p>
            <a:r>
              <a:rPr lang="en-US" altLang="zh-CN" sz="2000" dirty="0"/>
              <a:t>Parametric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nonparametric?</a:t>
            </a:r>
          </a:p>
          <a:p>
            <a:r>
              <a:rPr lang="en-US" altLang="zh-CN" sz="2000" dirty="0"/>
              <a:t>Equal</a:t>
            </a: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deviation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not?</a:t>
            </a:r>
            <a:r>
              <a:rPr lang="zh-CN" altLang="en-US" sz="2000" dirty="0"/>
              <a:t> </a:t>
            </a:r>
            <a:r>
              <a:rPr lang="en-US" altLang="zh-CN" sz="2000" dirty="0"/>
              <a:t>Sphericity?</a:t>
            </a:r>
          </a:p>
          <a:p>
            <a:endParaRPr lang="en-US" altLang="zh-CN" sz="2000" dirty="0"/>
          </a:p>
          <a:p>
            <a:pPr marL="0" indent="0" algn="r">
              <a:buNone/>
            </a:pPr>
            <a:r>
              <a:rPr lang="en-US" altLang="zh-CN" sz="1400" dirty="0"/>
              <a:t>Checklist: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2"/>
              </a:rPr>
              <a:t>ordinary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one-way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altLang="zh-CN" sz="1400" dirty="0">
                <a:hlinkClick r:id="rId2"/>
              </a:rPr>
              <a:t>ANOVA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3"/>
              </a:rPr>
              <a:t>RM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one-way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altLang="zh-CN" sz="1400" dirty="0">
                <a:hlinkClick r:id="rId3"/>
              </a:rPr>
              <a:t>ANOVA</a:t>
            </a:r>
            <a:r>
              <a:rPr lang="en-US" altLang="zh-CN" sz="1400" dirty="0"/>
              <a:t>,</a:t>
            </a:r>
          </a:p>
          <a:p>
            <a:pPr marL="0" indent="0" algn="r">
              <a:buNone/>
            </a:pPr>
            <a:r>
              <a:rPr lang="en-US" altLang="zh-CN" sz="1400" dirty="0">
                <a:hlinkClick r:id="rId4"/>
              </a:rPr>
              <a:t>Kruskal-Wallis</a:t>
            </a:r>
            <a:r>
              <a:rPr lang="zh-CN" altLang="en-US" sz="1400" dirty="0">
                <a:hlinkClick r:id="rId4"/>
              </a:rPr>
              <a:t> </a:t>
            </a:r>
            <a:r>
              <a:rPr lang="en-US" altLang="zh-CN" sz="1400" dirty="0">
                <a:hlinkClick r:id="rId4"/>
              </a:rPr>
              <a:t>test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>
                <a:hlinkClick r:id="rId5"/>
              </a:rPr>
              <a:t>Friedman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altLang="zh-CN" sz="1400" dirty="0">
                <a:hlinkClick r:id="rId5"/>
              </a:rPr>
              <a:t>test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EE4A-C922-D544-96BD-CDDFB5A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_Template_Samples">
  <a:themeElements>
    <a:clrScheme name="NIAID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0BD0D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AID PPT_Template_16x9 [Read-Only]" id="{BFADFB7E-D022-4246-8F30-B9EE75CB4E6A}" vid="{E17ED06F-2EF9-42DA-81CD-C3D6B6EB7B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be8b5f6b-700e-45dc-b8a5-de2c80a67e35">NIAID PPT template with 16:9 widescreen ratio</Description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9AA3741B4804E9C39F4B85F9F7789" ma:contentTypeVersion="2" ma:contentTypeDescription="Create a new document." ma:contentTypeScope="" ma:versionID="1665dd5b99352ec0686571143c772908">
  <xsd:schema xmlns:xsd="http://www.w3.org/2001/XMLSchema" xmlns:xs="http://www.w3.org/2001/XMLSchema" xmlns:p="http://schemas.microsoft.com/office/2006/metadata/properties" xmlns:ns2="be8b5f6b-700e-45dc-b8a5-de2c80a67e35" targetNamespace="http://schemas.microsoft.com/office/2006/metadata/properties" ma:root="true" ma:fieldsID="2fe0c34ff02bebfc67ebe7d0d9334808" ns2:_="">
    <xsd:import namespace="be8b5f6b-700e-45dc-b8a5-de2c80a67e35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5f6b-700e-45dc-b8a5-de2c80a67e35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C2083-23A5-4920-AE6E-69B2A8C70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839510-4880-4714-A000-7159D77D6301}">
  <ds:schemaRefs>
    <ds:schemaRef ds:uri="http://schemas.microsoft.com/office/2006/metadata/properties"/>
    <ds:schemaRef ds:uri="http://schemas.microsoft.com/office/infopath/2007/PartnerControls"/>
    <ds:schemaRef ds:uri="be8b5f6b-700e-45dc-b8a5-de2c80a67e35"/>
  </ds:schemaRefs>
</ds:datastoreItem>
</file>

<file path=customXml/itemProps3.xml><?xml version="1.0" encoding="utf-8"?>
<ds:datastoreItem xmlns:ds="http://schemas.openxmlformats.org/officeDocument/2006/customXml" ds:itemID="{A4FDB3E1-52CA-45F4-B3F6-B2051EE316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b5f6b-700e-45dc-b8a5-de2c80a67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NIAID_Template_Samples</Template>
  <TotalTime>10362</TotalTime>
  <Words>1288</Words>
  <Application>Microsoft Macintosh PowerPoint</Application>
  <PresentationFormat>On-screen Show (16:9)</PresentationFormat>
  <Paragraphs>213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Wingdings 2</vt:lpstr>
      <vt:lpstr>NIAID_Template_Samples</vt:lpstr>
      <vt:lpstr>Practical Training on GraphPad Prism for Statistical Testing</vt:lpstr>
      <vt:lpstr>Outline</vt:lpstr>
      <vt:lpstr>T-test and related nonparametric - Overall</vt:lpstr>
      <vt:lpstr>Unpaired or paired?</vt:lpstr>
      <vt:lpstr>Unpaired and paired? Cont</vt:lpstr>
      <vt:lpstr>Parametric or nonparametric?</vt:lpstr>
      <vt:lpstr>Parametric or nonparametric? Cont</vt:lpstr>
      <vt:lpstr>Let’s practice in Prism</vt:lpstr>
      <vt:lpstr>One-way ANOVA and related nonparametric test</vt:lpstr>
      <vt:lpstr>Unpaired or paired?</vt:lpstr>
      <vt:lpstr>Unpaired or paired? Cont</vt:lpstr>
      <vt:lpstr>Ordinary one-way ANOVA and related nonparametric test</vt:lpstr>
      <vt:lpstr>Repeated Measure One-way ANOVA and related nonparametric test</vt:lpstr>
      <vt:lpstr>Multiple Comparison</vt:lpstr>
      <vt:lpstr>Let’s practice in Prism</vt:lpstr>
      <vt:lpstr>Challenging question</vt:lpstr>
      <vt:lpstr>Test for data with categorical data</vt:lpstr>
      <vt:lpstr>Chi-square test and Fisher’s exact test</vt:lpstr>
      <vt:lpstr>Chi-square test OR Fisher’s exact test?</vt:lpstr>
      <vt:lpstr>Let’s practice in Prism</vt:lpstr>
      <vt:lpstr>More tests for categorical data</vt:lpstr>
      <vt:lpstr>In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Gu, Jingwen (NIH/NIAID) [C]</dc:creator>
  <cp:lastModifiedBy>Gu, Jingwen (NIH/NIAID) [C]</cp:lastModifiedBy>
  <cp:revision>108</cp:revision>
  <cp:lastPrinted>2019-10-08T21:29:30Z</cp:lastPrinted>
  <dcterms:created xsi:type="dcterms:W3CDTF">2019-09-30T18:39:02Z</dcterms:created>
  <dcterms:modified xsi:type="dcterms:W3CDTF">2019-10-09T13:45:35Z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0x0101004839AA3741B4804E9C39F4B85F9F7789</vt:lpwstr>
  </property>
  <property fmtid="{D5CDD505-2E9C-101B-9397-08002B2CF9AE}" pid="3" name="NIAIDMMTopic">
    <vt:lpwstr>269;#Branding|0a19a9bf-d866-4d14-b94b-6fc7acaff3af</vt:lpwstr>
  </property>
  <property fmtid="{D5CDD505-2E9C-101B-9397-08002B2CF9AE}" pid="4" name="NIAIDMMTopicShadow">
    <vt:lpwstr>74;#Communications|300e3106-f82c-430d-a82e-a4820231a3cb;#269;#Branding|0a19a9bf-d866-4d14-b94b-6fc7acaff3af</vt:lpwstr>
  </property>
  <property fmtid="{D5CDD505-2E9C-101B-9397-08002B2CF9AE}" pid="5" name="NIAIDMMDocumentType">
    <vt:lpwstr>43;#Samples, Examples, or Templates|3bbb578f-d471-4cbf-8483-3dc6fbf7274b</vt:lpwstr>
  </property>
  <property fmtid="{D5CDD505-2E9C-101B-9397-08002B2CF9AE}" pid="6" name="NIAIDMMSponsoringOrgShadow">
    <vt:lpwstr>22;#NIAID|25ff8cae-b04a-4344-be0d-380d132f7d63;#18;#OD|33022f6f-2c30-403d-8bae-29b269b4a979;#26;#OSMO|1c36b03e-f7e1-4f6e-8f1d-a611467f63af;#64;#OCGR|904ffdf7-2ad1-4251-b168-11ee1dd39830</vt:lpwstr>
  </property>
  <property fmtid="{D5CDD505-2E9C-101B-9397-08002B2CF9AE}" pid="7" name="NIAIDMMSponsoringOrg">
    <vt:lpwstr>64;#OCGR|904ffdf7-2ad1-4251-b168-11ee1dd39830</vt:lpwstr>
  </property>
  <property fmtid="{D5CDD505-2E9C-101B-9397-08002B2CF9AE}" pid="8" name="Order">
    <vt:r8>400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TemplateUrl">
    <vt:lpwstr/>
  </property>
</Properties>
</file>