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DBD12-F4B8-431E-84DA-459D7BB8495A}" v="86" dt="2022-02-09T04:46:16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3" autoAdjust="0"/>
    <p:restoredTop sz="94660"/>
  </p:normalViewPr>
  <p:slideViewPr>
    <p:cSldViewPr snapToGrid="0">
      <p:cViewPr varScale="1">
        <p:scale>
          <a:sx n="69" d="100"/>
          <a:sy n="69" d="100"/>
        </p:scale>
        <p:origin x="3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AFBC90-B836-437F-BEAB-EC239E99D065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EF9BC56A-C50E-42C0-9ABE-EDF53EB33CE4}">
      <dgm:prSet phldrT="[Texto]"/>
      <dgm:spPr/>
      <dgm:t>
        <a:bodyPr/>
        <a:lstStyle/>
        <a:p>
          <a:r>
            <a:rPr lang="pt-BR" dirty="0"/>
            <a:t>Ler</a:t>
          </a:r>
        </a:p>
        <a:p>
          <a:r>
            <a:rPr lang="pt-BR" dirty="0">
              <a:solidFill>
                <a:srgbClr val="FF0000"/>
              </a:solidFill>
            </a:rPr>
            <a:t>r</a:t>
          </a:r>
        </a:p>
      </dgm:t>
    </dgm:pt>
    <dgm:pt modelId="{1E3CDC00-E038-4D0B-BF1E-B408DABD4D1B}" type="parTrans" cxnId="{1453419F-6FC2-4475-B57D-3E36B262959B}">
      <dgm:prSet/>
      <dgm:spPr/>
      <dgm:t>
        <a:bodyPr/>
        <a:lstStyle/>
        <a:p>
          <a:endParaRPr lang="pt-BR"/>
        </a:p>
      </dgm:t>
    </dgm:pt>
    <dgm:pt modelId="{EEEE928B-1E75-4D84-8674-28D5F6BEB2F6}" type="sibTrans" cxnId="{1453419F-6FC2-4475-B57D-3E36B262959B}">
      <dgm:prSet/>
      <dgm:spPr/>
      <dgm:t>
        <a:bodyPr/>
        <a:lstStyle/>
        <a:p>
          <a:endParaRPr lang="pt-BR"/>
        </a:p>
      </dgm:t>
    </dgm:pt>
    <dgm:pt modelId="{AD7ED654-E890-4FE3-A54A-28A2A8FE9AD8}">
      <dgm:prSet phldrT="[Texto]"/>
      <dgm:spPr/>
      <dgm:t>
        <a:bodyPr/>
        <a:lstStyle/>
        <a:p>
          <a:r>
            <a:rPr lang="pt-BR" dirty="0"/>
            <a:t>Escrever</a:t>
          </a:r>
        </a:p>
        <a:p>
          <a:r>
            <a:rPr lang="pt-BR" dirty="0">
              <a:solidFill>
                <a:srgbClr val="FF0000"/>
              </a:solidFill>
            </a:rPr>
            <a:t>w</a:t>
          </a:r>
        </a:p>
      </dgm:t>
    </dgm:pt>
    <dgm:pt modelId="{6086F73A-CECA-4635-BAFD-87BFD423D254}" type="parTrans" cxnId="{0EBE5E27-660A-435E-A464-2443E1D8BBB6}">
      <dgm:prSet/>
      <dgm:spPr/>
      <dgm:t>
        <a:bodyPr/>
        <a:lstStyle/>
        <a:p>
          <a:endParaRPr lang="pt-BR"/>
        </a:p>
      </dgm:t>
    </dgm:pt>
    <dgm:pt modelId="{A58EC862-EEAF-4BE8-BB2E-AE348D74238A}" type="sibTrans" cxnId="{0EBE5E27-660A-435E-A464-2443E1D8BBB6}">
      <dgm:prSet/>
      <dgm:spPr/>
      <dgm:t>
        <a:bodyPr/>
        <a:lstStyle/>
        <a:p>
          <a:endParaRPr lang="pt-BR"/>
        </a:p>
      </dgm:t>
    </dgm:pt>
    <dgm:pt modelId="{979D997D-DFC4-4391-8059-15F5E762F9A4}">
      <dgm:prSet phldrT="[Texto]" custT="1"/>
      <dgm:spPr/>
      <dgm:t>
        <a:bodyPr/>
        <a:lstStyle/>
        <a:p>
          <a:r>
            <a:rPr lang="pt-BR" sz="3200" dirty="0" err="1"/>
            <a:t>Add</a:t>
          </a:r>
          <a:r>
            <a:rPr lang="pt-BR" sz="3200" dirty="0"/>
            <a:t> no fim</a:t>
          </a:r>
        </a:p>
        <a:p>
          <a:r>
            <a:rPr lang="pt-BR" sz="3400" dirty="0">
              <a:solidFill>
                <a:srgbClr val="FF0000"/>
              </a:solidFill>
            </a:rPr>
            <a:t>a</a:t>
          </a:r>
        </a:p>
      </dgm:t>
    </dgm:pt>
    <dgm:pt modelId="{49B263CB-B335-4C34-83FC-2B27ED3B29A0}" type="parTrans" cxnId="{49E27BEC-5647-4270-90C4-BB4CDFCBC214}">
      <dgm:prSet/>
      <dgm:spPr/>
      <dgm:t>
        <a:bodyPr/>
        <a:lstStyle/>
        <a:p>
          <a:endParaRPr lang="pt-BR"/>
        </a:p>
      </dgm:t>
    </dgm:pt>
    <dgm:pt modelId="{BA8716D1-2884-4531-9E91-888DEE7D32CA}" type="sibTrans" cxnId="{49E27BEC-5647-4270-90C4-BB4CDFCBC214}">
      <dgm:prSet/>
      <dgm:spPr/>
      <dgm:t>
        <a:bodyPr/>
        <a:lstStyle/>
        <a:p>
          <a:endParaRPr lang="pt-BR"/>
        </a:p>
      </dgm:t>
    </dgm:pt>
    <dgm:pt modelId="{91C94722-AEC7-4A97-9B00-957A91ABF160}">
      <dgm:prSet phldrT="[Texto]"/>
      <dgm:spPr/>
      <dgm:t>
        <a:bodyPr/>
        <a:lstStyle/>
        <a:p>
          <a:r>
            <a:rPr lang="pt-BR" dirty="0"/>
            <a:t>Ler e escrever</a:t>
          </a:r>
        </a:p>
        <a:p>
          <a:r>
            <a:rPr lang="pt-BR" dirty="0">
              <a:solidFill>
                <a:srgbClr val="FF0000"/>
              </a:solidFill>
            </a:rPr>
            <a:t>+</a:t>
          </a:r>
        </a:p>
      </dgm:t>
    </dgm:pt>
    <dgm:pt modelId="{2971628E-C615-4D51-B0C9-BFDF87F626AB}" type="parTrans" cxnId="{7A7E1565-908E-46EC-B07B-D1E44650D957}">
      <dgm:prSet/>
      <dgm:spPr/>
      <dgm:t>
        <a:bodyPr/>
        <a:lstStyle/>
        <a:p>
          <a:endParaRPr lang="pt-BR"/>
        </a:p>
      </dgm:t>
    </dgm:pt>
    <dgm:pt modelId="{19732E31-E004-4B22-9F05-C1D9B4D5C75F}" type="sibTrans" cxnId="{7A7E1565-908E-46EC-B07B-D1E44650D957}">
      <dgm:prSet/>
      <dgm:spPr/>
      <dgm:t>
        <a:bodyPr/>
        <a:lstStyle/>
        <a:p>
          <a:endParaRPr lang="pt-BR"/>
        </a:p>
      </dgm:t>
    </dgm:pt>
    <dgm:pt modelId="{BBD7BABA-ED7A-4A4D-B344-609323C06171}" type="pres">
      <dgm:prSet presAssocID="{E6AFBC90-B836-437F-BEAB-EC239E99D065}" presName="Name0" presStyleCnt="0">
        <dgm:presLayoutVars>
          <dgm:dir/>
          <dgm:resizeHandles val="exact"/>
        </dgm:presLayoutVars>
      </dgm:prSet>
      <dgm:spPr/>
    </dgm:pt>
    <dgm:pt modelId="{6DA25C57-9143-4A11-97CD-5F12335388E8}" type="pres">
      <dgm:prSet presAssocID="{E6AFBC90-B836-437F-BEAB-EC239E99D065}" presName="bkgdShp" presStyleLbl="alignAccFollowNode1" presStyleIdx="0" presStyleCnt="1"/>
      <dgm:spPr/>
    </dgm:pt>
    <dgm:pt modelId="{70CABE89-63F3-4DD0-91AA-D2630FD4DB1E}" type="pres">
      <dgm:prSet presAssocID="{E6AFBC90-B836-437F-BEAB-EC239E99D065}" presName="linComp" presStyleCnt="0"/>
      <dgm:spPr/>
    </dgm:pt>
    <dgm:pt modelId="{ECFD5D61-2C3B-4349-B710-137432875423}" type="pres">
      <dgm:prSet presAssocID="{EF9BC56A-C50E-42C0-9ABE-EDF53EB33CE4}" presName="compNode" presStyleCnt="0"/>
      <dgm:spPr/>
    </dgm:pt>
    <dgm:pt modelId="{3434914F-8AD0-45CE-9C7F-27557DF5CD4D}" type="pres">
      <dgm:prSet presAssocID="{EF9BC56A-C50E-42C0-9ABE-EDF53EB33CE4}" presName="node" presStyleLbl="node1" presStyleIdx="0" presStyleCnt="4">
        <dgm:presLayoutVars>
          <dgm:bulletEnabled val="1"/>
        </dgm:presLayoutVars>
      </dgm:prSet>
      <dgm:spPr/>
    </dgm:pt>
    <dgm:pt modelId="{EB9A8670-3E94-40BE-A325-3655FA6BFEEC}" type="pres">
      <dgm:prSet presAssocID="{EF9BC56A-C50E-42C0-9ABE-EDF53EB33CE4}" presName="invisiNode" presStyleLbl="node1" presStyleIdx="0" presStyleCnt="4"/>
      <dgm:spPr/>
    </dgm:pt>
    <dgm:pt modelId="{0CD2C7F7-82A3-4BEA-B36D-512FDE3C00E2}" type="pres">
      <dgm:prSet presAssocID="{EF9BC56A-C50E-42C0-9ABE-EDF53EB33CE4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D7DA0FE1-A774-47B5-BFAB-A908A55172B4}" type="pres">
      <dgm:prSet presAssocID="{EEEE928B-1E75-4D84-8674-28D5F6BEB2F6}" presName="sibTrans" presStyleLbl="sibTrans2D1" presStyleIdx="0" presStyleCnt="0"/>
      <dgm:spPr/>
    </dgm:pt>
    <dgm:pt modelId="{9746C24F-B751-4E76-A394-6F765B338E6B}" type="pres">
      <dgm:prSet presAssocID="{AD7ED654-E890-4FE3-A54A-28A2A8FE9AD8}" presName="compNode" presStyleCnt="0"/>
      <dgm:spPr/>
    </dgm:pt>
    <dgm:pt modelId="{B1808927-EAD0-4725-8FD4-8C91E3F5B369}" type="pres">
      <dgm:prSet presAssocID="{AD7ED654-E890-4FE3-A54A-28A2A8FE9AD8}" presName="node" presStyleLbl="node1" presStyleIdx="1" presStyleCnt="4">
        <dgm:presLayoutVars>
          <dgm:bulletEnabled val="1"/>
        </dgm:presLayoutVars>
      </dgm:prSet>
      <dgm:spPr/>
    </dgm:pt>
    <dgm:pt modelId="{41F406CC-816E-4759-ABA3-20C01FDA114D}" type="pres">
      <dgm:prSet presAssocID="{AD7ED654-E890-4FE3-A54A-28A2A8FE9AD8}" presName="invisiNode" presStyleLbl="node1" presStyleIdx="1" presStyleCnt="4"/>
      <dgm:spPr/>
    </dgm:pt>
    <dgm:pt modelId="{813CD0E2-4F48-4001-91E2-8A7B33B37E01}" type="pres">
      <dgm:prSet presAssocID="{AD7ED654-E890-4FE3-A54A-28A2A8FE9AD8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3000" b="-43000"/>
          </a:stretch>
        </a:blipFill>
      </dgm:spPr>
    </dgm:pt>
    <dgm:pt modelId="{B43ADAEC-2653-4174-BA4D-DC9501CD652E}" type="pres">
      <dgm:prSet presAssocID="{A58EC862-EEAF-4BE8-BB2E-AE348D74238A}" presName="sibTrans" presStyleLbl="sibTrans2D1" presStyleIdx="0" presStyleCnt="0"/>
      <dgm:spPr/>
    </dgm:pt>
    <dgm:pt modelId="{2ABA7C9E-C803-4BF2-926C-08139184E19E}" type="pres">
      <dgm:prSet presAssocID="{979D997D-DFC4-4391-8059-15F5E762F9A4}" presName="compNode" presStyleCnt="0"/>
      <dgm:spPr/>
    </dgm:pt>
    <dgm:pt modelId="{B593CD44-4B31-419E-93AA-13D9559AE2D9}" type="pres">
      <dgm:prSet presAssocID="{979D997D-DFC4-4391-8059-15F5E762F9A4}" presName="node" presStyleLbl="node1" presStyleIdx="2" presStyleCnt="4">
        <dgm:presLayoutVars>
          <dgm:bulletEnabled val="1"/>
        </dgm:presLayoutVars>
      </dgm:prSet>
      <dgm:spPr/>
    </dgm:pt>
    <dgm:pt modelId="{C7394F70-FE66-4AF4-80C3-1FE9C5BA6A1D}" type="pres">
      <dgm:prSet presAssocID="{979D997D-DFC4-4391-8059-15F5E762F9A4}" presName="invisiNode" presStyleLbl="node1" presStyleIdx="2" presStyleCnt="4"/>
      <dgm:spPr/>
    </dgm:pt>
    <dgm:pt modelId="{64A57A5F-6B0C-4E98-9A91-39D79E38682E}" type="pres">
      <dgm:prSet presAssocID="{979D997D-DFC4-4391-8059-15F5E762F9A4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DB96675F-4B66-40D5-8562-6E67E8638970}" type="pres">
      <dgm:prSet presAssocID="{BA8716D1-2884-4531-9E91-888DEE7D32CA}" presName="sibTrans" presStyleLbl="sibTrans2D1" presStyleIdx="0" presStyleCnt="0"/>
      <dgm:spPr/>
    </dgm:pt>
    <dgm:pt modelId="{086A5A58-9281-46EC-9E84-86F1659333F1}" type="pres">
      <dgm:prSet presAssocID="{91C94722-AEC7-4A97-9B00-957A91ABF160}" presName="compNode" presStyleCnt="0"/>
      <dgm:spPr/>
    </dgm:pt>
    <dgm:pt modelId="{1AD36B69-8EA9-417C-9DB2-07ADB93C6762}" type="pres">
      <dgm:prSet presAssocID="{91C94722-AEC7-4A97-9B00-957A91ABF160}" presName="node" presStyleLbl="node1" presStyleIdx="3" presStyleCnt="4">
        <dgm:presLayoutVars>
          <dgm:bulletEnabled val="1"/>
        </dgm:presLayoutVars>
      </dgm:prSet>
      <dgm:spPr/>
    </dgm:pt>
    <dgm:pt modelId="{729D845B-B847-494F-A15D-9D2DEB5F9567}" type="pres">
      <dgm:prSet presAssocID="{91C94722-AEC7-4A97-9B00-957A91ABF160}" presName="invisiNode" presStyleLbl="node1" presStyleIdx="3" presStyleCnt="4"/>
      <dgm:spPr/>
    </dgm:pt>
    <dgm:pt modelId="{38C4C63E-13A8-48AF-8746-132629EC5E8A}" type="pres">
      <dgm:prSet presAssocID="{91C94722-AEC7-4A97-9B00-957A91ABF160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</dgm:ptLst>
  <dgm:cxnLst>
    <dgm:cxn modelId="{0EBE5E27-660A-435E-A464-2443E1D8BBB6}" srcId="{E6AFBC90-B836-437F-BEAB-EC239E99D065}" destId="{AD7ED654-E890-4FE3-A54A-28A2A8FE9AD8}" srcOrd="1" destOrd="0" parTransId="{6086F73A-CECA-4635-BAFD-87BFD423D254}" sibTransId="{A58EC862-EEAF-4BE8-BB2E-AE348D74238A}"/>
    <dgm:cxn modelId="{11F42E60-FA9A-40F8-81E5-01E85B68F319}" type="presOf" srcId="{EF9BC56A-C50E-42C0-9ABE-EDF53EB33CE4}" destId="{3434914F-8AD0-45CE-9C7F-27557DF5CD4D}" srcOrd="0" destOrd="0" presId="urn:microsoft.com/office/officeart/2005/8/layout/pList2"/>
    <dgm:cxn modelId="{7A7E1565-908E-46EC-B07B-D1E44650D957}" srcId="{E6AFBC90-B836-437F-BEAB-EC239E99D065}" destId="{91C94722-AEC7-4A97-9B00-957A91ABF160}" srcOrd="3" destOrd="0" parTransId="{2971628E-C615-4D51-B0C9-BFDF87F626AB}" sibTransId="{19732E31-E004-4B22-9F05-C1D9B4D5C75F}"/>
    <dgm:cxn modelId="{35D4A37A-87CA-421B-8F77-D12324470F3B}" type="presOf" srcId="{979D997D-DFC4-4391-8059-15F5E762F9A4}" destId="{B593CD44-4B31-419E-93AA-13D9559AE2D9}" srcOrd="0" destOrd="0" presId="urn:microsoft.com/office/officeart/2005/8/layout/pList2"/>
    <dgm:cxn modelId="{FD04B496-602B-4181-A6BA-2C6122A8DFC0}" type="presOf" srcId="{E6AFBC90-B836-437F-BEAB-EC239E99D065}" destId="{BBD7BABA-ED7A-4A4D-B344-609323C06171}" srcOrd="0" destOrd="0" presId="urn:microsoft.com/office/officeart/2005/8/layout/pList2"/>
    <dgm:cxn modelId="{FB34DC9D-B628-46A2-BFF9-EC4D10061D87}" type="presOf" srcId="{BA8716D1-2884-4531-9E91-888DEE7D32CA}" destId="{DB96675F-4B66-40D5-8562-6E67E8638970}" srcOrd="0" destOrd="0" presId="urn:microsoft.com/office/officeart/2005/8/layout/pList2"/>
    <dgm:cxn modelId="{1453419F-6FC2-4475-B57D-3E36B262959B}" srcId="{E6AFBC90-B836-437F-BEAB-EC239E99D065}" destId="{EF9BC56A-C50E-42C0-9ABE-EDF53EB33CE4}" srcOrd="0" destOrd="0" parTransId="{1E3CDC00-E038-4D0B-BF1E-B408DABD4D1B}" sibTransId="{EEEE928B-1E75-4D84-8674-28D5F6BEB2F6}"/>
    <dgm:cxn modelId="{5C0E38B3-0829-4549-845E-4E996D2F8606}" type="presOf" srcId="{AD7ED654-E890-4FE3-A54A-28A2A8FE9AD8}" destId="{B1808927-EAD0-4725-8FD4-8C91E3F5B369}" srcOrd="0" destOrd="0" presId="urn:microsoft.com/office/officeart/2005/8/layout/pList2"/>
    <dgm:cxn modelId="{A8C0FDBD-6F3D-4D27-A4BD-2A46C3E981A7}" type="presOf" srcId="{A58EC862-EEAF-4BE8-BB2E-AE348D74238A}" destId="{B43ADAEC-2653-4174-BA4D-DC9501CD652E}" srcOrd="0" destOrd="0" presId="urn:microsoft.com/office/officeart/2005/8/layout/pList2"/>
    <dgm:cxn modelId="{FF083AC4-BDC1-4051-AEF4-D16A6BCA36DA}" type="presOf" srcId="{EEEE928B-1E75-4D84-8674-28D5F6BEB2F6}" destId="{D7DA0FE1-A774-47B5-BFAB-A908A55172B4}" srcOrd="0" destOrd="0" presId="urn:microsoft.com/office/officeart/2005/8/layout/pList2"/>
    <dgm:cxn modelId="{49E27BEC-5647-4270-90C4-BB4CDFCBC214}" srcId="{E6AFBC90-B836-437F-BEAB-EC239E99D065}" destId="{979D997D-DFC4-4391-8059-15F5E762F9A4}" srcOrd="2" destOrd="0" parTransId="{49B263CB-B335-4C34-83FC-2B27ED3B29A0}" sibTransId="{BA8716D1-2884-4531-9E91-888DEE7D32CA}"/>
    <dgm:cxn modelId="{80D533F1-3F0F-4250-A884-B569A83CAE41}" type="presOf" srcId="{91C94722-AEC7-4A97-9B00-957A91ABF160}" destId="{1AD36B69-8EA9-417C-9DB2-07ADB93C6762}" srcOrd="0" destOrd="0" presId="urn:microsoft.com/office/officeart/2005/8/layout/pList2"/>
    <dgm:cxn modelId="{94D06FE5-F446-4917-AA6E-B5100C5D4FF1}" type="presParOf" srcId="{BBD7BABA-ED7A-4A4D-B344-609323C06171}" destId="{6DA25C57-9143-4A11-97CD-5F12335388E8}" srcOrd="0" destOrd="0" presId="urn:microsoft.com/office/officeart/2005/8/layout/pList2"/>
    <dgm:cxn modelId="{36E95701-6003-4196-988C-AFB90DDE6E7D}" type="presParOf" srcId="{BBD7BABA-ED7A-4A4D-B344-609323C06171}" destId="{70CABE89-63F3-4DD0-91AA-D2630FD4DB1E}" srcOrd="1" destOrd="0" presId="urn:microsoft.com/office/officeart/2005/8/layout/pList2"/>
    <dgm:cxn modelId="{B50711E5-CFD1-4AD2-9EC7-6E246CCE5789}" type="presParOf" srcId="{70CABE89-63F3-4DD0-91AA-D2630FD4DB1E}" destId="{ECFD5D61-2C3B-4349-B710-137432875423}" srcOrd="0" destOrd="0" presId="urn:microsoft.com/office/officeart/2005/8/layout/pList2"/>
    <dgm:cxn modelId="{65D450D4-7AAC-4CCD-8C41-8C96E7EF0194}" type="presParOf" srcId="{ECFD5D61-2C3B-4349-B710-137432875423}" destId="{3434914F-8AD0-45CE-9C7F-27557DF5CD4D}" srcOrd="0" destOrd="0" presId="urn:microsoft.com/office/officeart/2005/8/layout/pList2"/>
    <dgm:cxn modelId="{EDC9A37E-6AE6-41D4-965F-FF3F3A01E8F1}" type="presParOf" srcId="{ECFD5D61-2C3B-4349-B710-137432875423}" destId="{EB9A8670-3E94-40BE-A325-3655FA6BFEEC}" srcOrd="1" destOrd="0" presId="urn:microsoft.com/office/officeart/2005/8/layout/pList2"/>
    <dgm:cxn modelId="{4553C5B4-F9E2-4FBE-A754-8A03FA64EE89}" type="presParOf" srcId="{ECFD5D61-2C3B-4349-B710-137432875423}" destId="{0CD2C7F7-82A3-4BEA-B36D-512FDE3C00E2}" srcOrd="2" destOrd="0" presId="urn:microsoft.com/office/officeart/2005/8/layout/pList2"/>
    <dgm:cxn modelId="{E5DF47EE-A6D1-4C2B-8367-AF32B01FA36E}" type="presParOf" srcId="{70CABE89-63F3-4DD0-91AA-D2630FD4DB1E}" destId="{D7DA0FE1-A774-47B5-BFAB-A908A55172B4}" srcOrd="1" destOrd="0" presId="urn:microsoft.com/office/officeart/2005/8/layout/pList2"/>
    <dgm:cxn modelId="{DBAD1F3A-C3E0-46F2-9D1E-C9CD7679AB92}" type="presParOf" srcId="{70CABE89-63F3-4DD0-91AA-D2630FD4DB1E}" destId="{9746C24F-B751-4E76-A394-6F765B338E6B}" srcOrd="2" destOrd="0" presId="urn:microsoft.com/office/officeart/2005/8/layout/pList2"/>
    <dgm:cxn modelId="{353FFA11-C13F-4905-800D-BD80E4B256E5}" type="presParOf" srcId="{9746C24F-B751-4E76-A394-6F765B338E6B}" destId="{B1808927-EAD0-4725-8FD4-8C91E3F5B369}" srcOrd="0" destOrd="0" presId="urn:microsoft.com/office/officeart/2005/8/layout/pList2"/>
    <dgm:cxn modelId="{8649DBDE-EC1F-4E52-8B88-809A8BE491CE}" type="presParOf" srcId="{9746C24F-B751-4E76-A394-6F765B338E6B}" destId="{41F406CC-816E-4759-ABA3-20C01FDA114D}" srcOrd="1" destOrd="0" presId="urn:microsoft.com/office/officeart/2005/8/layout/pList2"/>
    <dgm:cxn modelId="{1E59C0DB-523B-453E-9A21-1D0C398F1234}" type="presParOf" srcId="{9746C24F-B751-4E76-A394-6F765B338E6B}" destId="{813CD0E2-4F48-4001-91E2-8A7B33B37E01}" srcOrd="2" destOrd="0" presId="urn:microsoft.com/office/officeart/2005/8/layout/pList2"/>
    <dgm:cxn modelId="{12AF21F4-C104-42BD-B7B0-6C215D8F7DED}" type="presParOf" srcId="{70CABE89-63F3-4DD0-91AA-D2630FD4DB1E}" destId="{B43ADAEC-2653-4174-BA4D-DC9501CD652E}" srcOrd="3" destOrd="0" presId="urn:microsoft.com/office/officeart/2005/8/layout/pList2"/>
    <dgm:cxn modelId="{982D0A6A-E54F-45DF-8436-2969C4A622DF}" type="presParOf" srcId="{70CABE89-63F3-4DD0-91AA-D2630FD4DB1E}" destId="{2ABA7C9E-C803-4BF2-926C-08139184E19E}" srcOrd="4" destOrd="0" presId="urn:microsoft.com/office/officeart/2005/8/layout/pList2"/>
    <dgm:cxn modelId="{B5D67ECF-D852-4A1B-94BC-1F59B55144FD}" type="presParOf" srcId="{2ABA7C9E-C803-4BF2-926C-08139184E19E}" destId="{B593CD44-4B31-419E-93AA-13D9559AE2D9}" srcOrd="0" destOrd="0" presId="urn:microsoft.com/office/officeart/2005/8/layout/pList2"/>
    <dgm:cxn modelId="{4AE203AE-77EA-42BC-9C15-8239FD0F6E96}" type="presParOf" srcId="{2ABA7C9E-C803-4BF2-926C-08139184E19E}" destId="{C7394F70-FE66-4AF4-80C3-1FE9C5BA6A1D}" srcOrd="1" destOrd="0" presId="urn:microsoft.com/office/officeart/2005/8/layout/pList2"/>
    <dgm:cxn modelId="{281B7D27-A417-4BD5-83B3-CC5B8CD44AD7}" type="presParOf" srcId="{2ABA7C9E-C803-4BF2-926C-08139184E19E}" destId="{64A57A5F-6B0C-4E98-9A91-39D79E38682E}" srcOrd="2" destOrd="0" presId="urn:microsoft.com/office/officeart/2005/8/layout/pList2"/>
    <dgm:cxn modelId="{28DDB7B9-54DD-4130-B454-502EA6A12FA8}" type="presParOf" srcId="{70CABE89-63F3-4DD0-91AA-D2630FD4DB1E}" destId="{DB96675F-4B66-40D5-8562-6E67E8638970}" srcOrd="5" destOrd="0" presId="urn:microsoft.com/office/officeart/2005/8/layout/pList2"/>
    <dgm:cxn modelId="{F584DD0D-360A-486C-B80F-59925E88A9AB}" type="presParOf" srcId="{70CABE89-63F3-4DD0-91AA-D2630FD4DB1E}" destId="{086A5A58-9281-46EC-9E84-86F1659333F1}" srcOrd="6" destOrd="0" presId="urn:microsoft.com/office/officeart/2005/8/layout/pList2"/>
    <dgm:cxn modelId="{67DBF961-A72D-4351-883E-C378A5725C0C}" type="presParOf" srcId="{086A5A58-9281-46EC-9E84-86F1659333F1}" destId="{1AD36B69-8EA9-417C-9DB2-07ADB93C6762}" srcOrd="0" destOrd="0" presId="urn:microsoft.com/office/officeart/2005/8/layout/pList2"/>
    <dgm:cxn modelId="{F7D4F0CC-F7BC-4674-86D5-35C84EF6C61D}" type="presParOf" srcId="{086A5A58-9281-46EC-9E84-86F1659333F1}" destId="{729D845B-B847-494F-A15D-9D2DEB5F9567}" srcOrd="1" destOrd="0" presId="urn:microsoft.com/office/officeart/2005/8/layout/pList2"/>
    <dgm:cxn modelId="{B78D8DE2-C941-449F-BE7E-D95515472D2C}" type="presParOf" srcId="{086A5A58-9281-46EC-9E84-86F1659333F1}" destId="{38C4C63E-13A8-48AF-8746-132629EC5E8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25C57-9143-4A11-97CD-5F12335388E8}">
      <dsp:nvSpPr>
        <dsp:cNvPr id="0" name=""/>
        <dsp:cNvSpPr/>
      </dsp:nvSpPr>
      <dsp:spPr>
        <a:xfrm>
          <a:off x="0" y="0"/>
          <a:ext cx="10335491" cy="194517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2C7F7-82A3-4BEA-B36D-512FDE3C00E2}">
      <dsp:nvSpPr>
        <dsp:cNvPr id="0" name=""/>
        <dsp:cNvSpPr/>
      </dsp:nvSpPr>
      <dsp:spPr>
        <a:xfrm>
          <a:off x="312911" y="259357"/>
          <a:ext cx="2258062" cy="14264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4914F-8AD0-45CE-9C7F-27557DF5CD4D}">
      <dsp:nvSpPr>
        <dsp:cNvPr id="0" name=""/>
        <dsp:cNvSpPr/>
      </dsp:nvSpPr>
      <dsp:spPr>
        <a:xfrm rot="10800000">
          <a:off x="312911" y="1945178"/>
          <a:ext cx="2258062" cy="237743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Ler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>
              <a:solidFill>
                <a:srgbClr val="FF0000"/>
              </a:solidFill>
            </a:rPr>
            <a:t>r</a:t>
          </a:r>
        </a:p>
      </dsp:txBody>
      <dsp:txXfrm rot="10800000">
        <a:off x="382354" y="1945178"/>
        <a:ext cx="2119176" cy="2307996"/>
      </dsp:txXfrm>
    </dsp:sp>
    <dsp:sp modelId="{813CD0E2-4F48-4001-91E2-8A7B33B37E01}">
      <dsp:nvSpPr>
        <dsp:cNvPr id="0" name=""/>
        <dsp:cNvSpPr/>
      </dsp:nvSpPr>
      <dsp:spPr>
        <a:xfrm>
          <a:off x="2796779" y="259357"/>
          <a:ext cx="2258062" cy="14264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3000" b="-4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08927-EAD0-4725-8FD4-8C91E3F5B369}">
      <dsp:nvSpPr>
        <dsp:cNvPr id="0" name=""/>
        <dsp:cNvSpPr/>
      </dsp:nvSpPr>
      <dsp:spPr>
        <a:xfrm rot="10800000">
          <a:off x="2796779" y="1945178"/>
          <a:ext cx="2258062" cy="237743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Escrever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>
              <a:solidFill>
                <a:srgbClr val="FF0000"/>
              </a:solidFill>
            </a:rPr>
            <a:t>w</a:t>
          </a:r>
        </a:p>
      </dsp:txBody>
      <dsp:txXfrm rot="10800000">
        <a:off x="2866222" y="1945178"/>
        <a:ext cx="2119176" cy="2307996"/>
      </dsp:txXfrm>
    </dsp:sp>
    <dsp:sp modelId="{64A57A5F-6B0C-4E98-9A91-39D79E38682E}">
      <dsp:nvSpPr>
        <dsp:cNvPr id="0" name=""/>
        <dsp:cNvSpPr/>
      </dsp:nvSpPr>
      <dsp:spPr>
        <a:xfrm>
          <a:off x="5280648" y="259357"/>
          <a:ext cx="2258062" cy="14264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3CD44-4B31-419E-93AA-13D9559AE2D9}">
      <dsp:nvSpPr>
        <dsp:cNvPr id="0" name=""/>
        <dsp:cNvSpPr/>
      </dsp:nvSpPr>
      <dsp:spPr>
        <a:xfrm rot="10800000">
          <a:off x="5280648" y="1945178"/>
          <a:ext cx="2258062" cy="237743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 err="1"/>
            <a:t>Add</a:t>
          </a:r>
          <a:r>
            <a:rPr lang="pt-BR" sz="3200" kern="1200" dirty="0"/>
            <a:t> no fim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>
              <a:solidFill>
                <a:srgbClr val="FF0000"/>
              </a:solidFill>
            </a:rPr>
            <a:t>a</a:t>
          </a:r>
        </a:p>
      </dsp:txBody>
      <dsp:txXfrm rot="10800000">
        <a:off x="5350091" y="1945178"/>
        <a:ext cx="2119176" cy="2307996"/>
      </dsp:txXfrm>
    </dsp:sp>
    <dsp:sp modelId="{38C4C63E-13A8-48AF-8746-132629EC5E8A}">
      <dsp:nvSpPr>
        <dsp:cNvPr id="0" name=""/>
        <dsp:cNvSpPr/>
      </dsp:nvSpPr>
      <dsp:spPr>
        <a:xfrm>
          <a:off x="7764517" y="259357"/>
          <a:ext cx="2258062" cy="14264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36B69-8EA9-417C-9DB2-07ADB93C6762}">
      <dsp:nvSpPr>
        <dsp:cNvPr id="0" name=""/>
        <dsp:cNvSpPr/>
      </dsp:nvSpPr>
      <dsp:spPr>
        <a:xfrm rot="10800000">
          <a:off x="7764517" y="1945178"/>
          <a:ext cx="2258062" cy="237743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Ler e escrever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>
              <a:solidFill>
                <a:srgbClr val="FF0000"/>
              </a:solidFill>
            </a:rPr>
            <a:t>+</a:t>
          </a:r>
        </a:p>
      </dsp:txBody>
      <dsp:txXfrm rot="10800000">
        <a:off x="7833960" y="1945178"/>
        <a:ext cx="2119176" cy="2307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A7ACD-503E-48B2-91D7-05722DA43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Python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1C1950-2D7B-4537-89FE-0E07A3C3F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2 </a:t>
            </a:r>
          </a:p>
        </p:txBody>
      </p:sp>
    </p:spTree>
    <p:extLst>
      <p:ext uri="{BB962C8B-B14F-4D97-AF65-F5344CB8AC3E}">
        <p14:creationId xmlns:p14="http://schemas.microsoft.com/office/powerpoint/2010/main" val="139918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E9DE2-F07C-4346-9188-15B56EB3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arquivos open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601AE57-E2BC-43FE-965D-6D3BBDF92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098453"/>
              </p:ext>
            </p:extLst>
          </p:nvPr>
        </p:nvGraphicFramePr>
        <p:xfrm>
          <a:off x="0" y="1357746"/>
          <a:ext cx="10335491" cy="432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73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EA756-5F2D-46B5-B036-CA1A0022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arquivos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D8E1603-62CB-4853-94DA-7772F22D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A8B4DA-5541-4739-AFA5-3B8FC05A4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60589"/>
            <a:ext cx="9155983" cy="44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BBB2A-EBAF-48B9-8B81-5FCD79D0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0217-794F-4EB5-8591-FFD9B8C51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D241DAC-26A1-499E-904E-3FBEBA8F0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510"/>
            <a:ext cx="10945796" cy="109767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96C72FB-39DD-4541-80C7-A3327709B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5429"/>
            <a:ext cx="10945796" cy="109767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91E341A-0DF5-4EC7-849A-87F353B91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964902"/>
            <a:ext cx="10945795" cy="109767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2DC356C-8016-4D06-8784-8115D8566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5250148"/>
            <a:ext cx="3804585" cy="695462"/>
          </a:xfrm>
          <a:prstGeom prst="rect">
            <a:avLst/>
          </a:prstGeom>
        </p:spPr>
      </p:pic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241396D2-65E3-4648-BBC5-9A7427437843}"/>
              </a:ext>
            </a:extLst>
          </p:cNvPr>
          <p:cNvSpPr/>
          <p:nvPr/>
        </p:nvSpPr>
        <p:spPr>
          <a:xfrm>
            <a:off x="4723478" y="5397057"/>
            <a:ext cx="1190171" cy="412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8A9D5BD3-D4A0-4BAE-803C-C8A49E113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5065816"/>
            <a:ext cx="4849797" cy="150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4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-65">
            <a:extLst>
              <a:ext uri="{FF2B5EF4-FFF2-40B4-BE49-F238E27FC236}">
                <a16:creationId xmlns:a16="http://schemas.microsoft.com/office/drawing/2014/main" id="{22EA3685-F277-4EEA-923D-4C1B75101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159" y="289574"/>
            <a:ext cx="4439467" cy="1186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CE46E2B-8E15-4B1F-BA84-E85D3DC864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8820" y="1686637"/>
            <a:ext cx="3431806" cy="779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08D4E9E-BBB8-4EAD-96F5-5C7F9C1512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60" r="17014"/>
          <a:stretch/>
        </p:blipFill>
        <p:spPr>
          <a:xfrm>
            <a:off x="211374" y="264546"/>
            <a:ext cx="5583140" cy="1439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EF1BD64-336D-4314-B7F2-9FA33EAE08B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36553" y="2711928"/>
            <a:ext cx="2744073" cy="911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ED8B627-39DB-420D-88B4-0A975D63C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374" y="2281773"/>
            <a:ext cx="5583140" cy="1439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6E3D636-2B9F-442C-B2CC-2FBC1E0132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7943" y="4193517"/>
            <a:ext cx="6154057" cy="2233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BCE5E9C-567E-4793-BD14-AA59E89FE4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764" y="4469312"/>
            <a:ext cx="5604750" cy="1439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9A69A89E-2415-4D41-A728-E4AF3DEBAB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139" y="6148007"/>
            <a:ext cx="2239107" cy="60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0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9CD62-14D5-4132-8F9A-13CFACB8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1B082-40B6-4884-A4CC-DF7ED43F0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77FA23-E3E5-4CF7-91ED-2BAAF4467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22"/>
          <a:stretch/>
        </p:blipFill>
        <p:spPr>
          <a:xfrm>
            <a:off x="3366706" y="2687781"/>
            <a:ext cx="5458587" cy="293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4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1DABD-F440-41CE-B6A0-B141D25E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22E7B0-F6BF-4B5F-992B-019EB1A12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txt</a:t>
            </a:r>
            <a:endParaRPr lang="pt-BR" dirty="0"/>
          </a:p>
          <a:p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json</a:t>
            </a:r>
            <a:endParaRPr lang="pt-BR" dirty="0"/>
          </a:p>
          <a:p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csv</a:t>
            </a:r>
            <a:endParaRPr lang="pt-BR" dirty="0"/>
          </a:p>
          <a:p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bucket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01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AF097-EB77-4D3C-8D50-7F534923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4F7487-6891-45CE-9E8C-D22E9637DB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863" y="2160588"/>
            <a:ext cx="8596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https://slideplayer.com.br/slide/17110077/98/images/3/Trabalhando+com+arquivos.jpg</a:t>
            </a:r>
          </a:p>
        </p:txBody>
      </p:sp>
    </p:spTree>
    <p:extLst>
      <p:ext uri="{BB962C8B-B14F-4D97-AF65-F5344CB8AC3E}">
        <p14:creationId xmlns:p14="http://schemas.microsoft.com/office/powerpoint/2010/main" val="235787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F6B87-9936-48F1-8BA4-B2C3D3CC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93B48A-FB56-4BA5-A214-DBC61B3D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2721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Personalizada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C8514"/>
      </a:accent1>
      <a:accent2>
        <a:srgbClr val="0070C0"/>
      </a:accent2>
      <a:accent3>
        <a:srgbClr val="EC8514"/>
      </a:accent3>
      <a:accent4>
        <a:srgbClr val="0070C0"/>
      </a:accent4>
      <a:accent5>
        <a:srgbClr val="C2BC80"/>
      </a:accent5>
      <a:accent6>
        <a:srgbClr val="94A088"/>
      </a:accent6>
      <a:hlink>
        <a:srgbClr val="0070C0"/>
      </a:hlink>
      <a:folHlink>
        <a:srgbClr val="0070C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53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Facetado</vt:lpstr>
      <vt:lpstr>Python </vt:lpstr>
      <vt:lpstr>Lendo arquivos open</vt:lpstr>
      <vt:lpstr>Manipulando arquivos</vt:lpstr>
      <vt:lpstr>Apresentação do PowerPoint</vt:lpstr>
      <vt:lpstr>Apresentação do PowerPoint</vt:lpstr>
      <vt:lpstr>Apresentação do PowerPoint</vt:lpstr>
      <vt:lpstr>Exemplos</vt:lpstr>
      <vt:lpstr>Fontes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Luiza Cerchiari</dc:creator>
  <cp:lastModifiedBy>Luiza Cerchiari</cp:lastModifiedBy>
  <cp:revision>2</cp:revision>
  <dcterms:created xsi:type="dcterms:W3CDTF">2022-02-09T01:12:23Z</dcterms:created>
  <dcterms:modified xsi:type="dcterms:W3CDTF">2022-02-09T05:22:35Z</dcterms:modified>
</cp:coreProperties>
</file>