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3E97E-A9A2-4E87-9FF2-A9A2A10153E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t-BR"/>
        </a:p>
      </dgm:t>
    </dgm:pt>
    <dgm:pt modelId="{955CD34A-F02D-436B-8BEC-C9E2F84F156A}">
      <dgm:prSet/>
      <dgm:spPr/>
      <dgm:t>
        <a:bodyPr/>
        <a:lstStyle/>
        <a:p>
          <a:r>
            <a:rPr lang="pt-BR" b="1" i="0" baseline="0"/>
            <a:t>Exemplos</a:t>
          </a:r>
          <a:endParaRPr lang="pt-BR"/>
        </a:p>
      </dgm:t>
    </dgm:pt>
    <dgm:pt modelId="{C4505F06-CB6E-49F8-8645-9A455C009EAE}" type="parTrans" cxnId="{A1E1422F-C4DD-417B-BFDB-BF225210E965}">
      <dgm:prSet/>
      <dgm:spPr/>
      <dgm:t>
        <a:bodyPr/>
        <a:lstStyle/>
        <a:p>
          <a:endParaRPr lang="pt-BR"/>
        </a:p>
      </dgm:t>
    </dgm:pt>
    <dgm:pt modelId="{DDE6FAAE-389C-4173-91A2-5A63E005DB5E}" type="sibTrans" cxnId="{A1E1422F-C4DD-417B-BFDB-BF225210E965}">
      <dgm:prSet/>
      <dgm:spPr/>
      <dgm:t>
        <a:bodyPr/>
        <a:lstStyle/>
        <a:p>
          <a:endParaRPr lang="pt-BR"/>
        </a:p>
      </dgm:t>
    </dgm:pt>
    <dgm:pt modelId="{BD67799C-8573-41AD-93EC-FBDB1C13C258}">
      <dgm:prSet/>
      <dgm:spPr/>
      <dgm:t>
        <a:bodyPr/>
        <a:lstStyle/>
        <a:p>
          <a:r>
            <a:rPr lang="pt-BR" b="1" i="0" baseline="0" dirty="0" err="1"/>
            <a:t>pip</a:t>
          </a:r>
          <a:r>
            <a:rPr lang="pt-BR" b="1" i="0" baseline="0" dirty="0"/>
            <a:t> </a:t>
          </a:r>
          <a:r>
            <a:rPr lang="pt-BR" b="1" i="0" baseline="0" dirty="0" err="1"/>
            <a:t>install</a:t>
          </a:r>
          <a:r>
            <a:rPr lang="pt-BR" b="1" i="0" baseline="0" dirty="0"/>
            <a:t> </a:t>
          </a:r>
          <a:r>
            <a:rPr lang="pt-BR" b="1" i="0" baseline="0" dirty="0" err="1"/>
            <a:t>requests</a:t>
          </a:r>
          <a:r>
            <a:rPr lang="pt-BR" b="1" i="0" baseline="0" dirty="0"/>
            <a:t> </a:t>
          </a:r>
          <a:endParaRPr lang="pt-BR" dirty="0"/>
        </a:p>
      </dgm:t>
    </dgm:pt>
    <dgm:pt modelId="{B6AC8413-FC29-42F7-A83B-88C7FDF2948F}" type="parTrans" cxnId="{E34C0C00-76CB-4458-98A2-0BFA2BF44D42}">
      <dgm:prSet/>
      <dgm:spPr/>
      <dgm:t>
        <a:bodyPr/>
        <a:lstStyle/>
        <a:p>
          <a:endParaRPr lang="pt-BR"/>
        </a:p>
      </dgm:t>
    </dgm:pt>
    <dgm:pt modelId="{BB332579-3EDD-43D5-8747-7D77165470D3}" type="sibTrans" cxnId="{E34C0C00-76CB-4458-98A2-0BFA2BF44D42}">
      <dgm:prSet/>
      <dgm:spPr/>
      <dgm:t>
        <a:bodyPr/>
        <a:lstStyle/>
        <a:p>
          <a:endParaRPr lang="pt-BR"/>
        </a:p>
      </dgm:t>
    </dgm:pt>
    <dgm:pt modelId="{B0127E28-CCF1-427B-B638-D97A97BEBBB6}">
      <dgm:prSet/>
      <dgm:spPr/>
      <dgm:t>
        <a:bodyPr/>
        <a:lstStyle/>
        <a:p>
          <a:r>
            <a:rPr lang="pt-BR" b="1" i="0" baseline="0" dirty="0" err="1"/>
            <a:t>Pip</a:t>
          </a:r>
          <a:r>
            <a:rPr lang="pt-BR" b="1" i="0" baseline="0" dirty="0"/>
            <a:t> </a:t>
          </a:r>
          <a:r>
            <a:rPr lang="pt-BR" b="1" i="0" baseline="0" dirty="0" err="1"/>
            <a:t>uninstall</a:t>
          </a:r>
          <a:r>
            <a:rPr lang="pt-BR" b="1" i="0" baseline="0" dirty="0"/>
            <a:t> </a:t>
          </a:r>
          <a:r>
            <a:rPr lang="pt-BR" b="1" i="0" baseline="0" dirty="0" err="1"/>
            <a:t>flask</a:t>
          </a:r>
          <a:endParaRPr lang="pt-BR" dirty="0"/>
        </a:p>
      </dgm:t>
    </dgm:pt>
    <dgm:pt modelId="{9E147A67-71EA-4CFB-8E80-12E1A76CDCD9}" type="parTrans" cxnId="{8563AA2F-7B4B-4EEF-B619-B1F92770940F}">
      <dgm:prSet/>
      <dgm:spPr/>
      <dgm:t>
        <a:bodyPr/>
        <a:lstStyle/>
        <a:p>
          <a:endParaRPr lang="pt-BR"/>
        </a:p>
      </dgm:t>
    </dgm:pt>
    <dgm:pt modelId="{7092CE62-DC0C-4F87-9CD6-E5E475BC38E6}" type="sibTrans" cxnId="{8563AA2F-7B4B-4EEF-B619-B1F92770940F}">
      <dgm:prSet/>
      <dgm:spPr/>
      <dgm:t>
        <a:bodyPr/>
        <a:lstStyle/>
        <a:p>
          <a:endParaRPr lang="pt-BR"/>
        </a:p>
      </dgm:t>
    </dgm:pt>
    <dgm:pt modelId="{7BF12873-E6ED-4911-8A4C-6C67C66D0129}">
      <dgm:prSet/>
      <dgm:spPr/>
      <dgm:t>
        <a:bodyPr/>
        <a:lstStyle/>
        <a:p>
          <a:r>
            <a:rPr lang="pt-BR" b="1"/>
            <a:t>Pip install pandas</a:t>
          </a:r>
          <a:endParaRPr lang="pt-BR"/>
        </a:p>
      </dgm:t>
    </dgm:pt>
    <dgm:pt modelId="{C613461E-1197-4E3B-BF37-96EA61D44C1E}" type="parTrans" cxnId="{EA158EAF-0F88-4B14-830B-5DB6E4750129}">
      <dgm:prSet/>
      <dgm:spPr/>
      <dgm:t>
        <a:bodyPr/>
        <a:lstStyle/>
        <a:p>
          <a:endParaRPr lang="pt-BR"/>
        </a:p>
      </dgm:t>
    </dgm:pt>
    <dgm:pt modelId="{456899CB-3AC3-4F6E-825F-F5CAEE21E3F7}" type="sibTrans" cxnId="{EA158EAF-0F88-4B14-830B-5DB6E4750129}">
      <dgm:prSet/>
      <dgm:spPr/>
      <dgm:t>
        <a:bodyPr/>
        <a:lstStyle/>
        <a:p>
          <a:endParaRPr lang="pt-BR"/>
        </a:p>
      </dgm:t>
    </dgm:pt>
    <dgm:pt modelId="{CAA92C99-02E8-45EF-91CE-DE3F88590D50}">
      <dgm:prSet/>
      <dgm:spPr/>
      <dgm:t>
        <a:bodyPr/>
        <a:lstStyle/>
        <a:p>
          <a:r>
            <a:rPr lang="pt-BR" b="1" i="0" baseline="0" dirty="0" err="1"/>
            <a:t>Pip</a:t>
          </a:r>
          <a:r>
            <a:rPr lang="pt-BR" b="1" i="0" baseline="0" dirty="0"/>
            <a:t> </a:t>
          </a:r>
          <a:r>
            <a:rPr lang="pt-BR" b="1" i="0" baseline="0" dirty="0" err="1"/>
            <a:t>install</a:t>
          </a:r>
          <a:r>
            <a:rPr lang="pt-BR" b="1" i="0" baseline="0" dirty="0"/>
            <a:t> </a:t>
          </a:r>
          <a:r>
            <a:rPr lang="pt-BR" b="1" dirty="0" err="1"/>
            <a:t>matplotlib</a:t>
          </a:r>
          <a:endParaRPr lang="pt-BR" dirty="0"/>
        </a:p>
      </dgm:t>
    </dgm:pt>
    <dgm:pt modelId="{E5197AC3-C2F0-4BCF-8752-2903340618D0}" type="parTrans" cxnId="{33E6050F-0F92-4DB4-9FF6-183FE41221FC}">
      <dgm:prSet/>
      <dgm:spPr/>
      <dgm:t>
        <a:bodyPr/>
        <a:lstStyle/>
        <a:p>
          <a:endParaRPr lang="pt-BR"/>
        </a:p>
      </dgm:t>
    </dgm:pt>
    <dgm:pt modelId="{CE4DA090-87DF-4746-8BA4-73D2ADD76DB9}" type="sibTrans" cxnId="{33E6050F-0F92-4DB4-9FF6-183FE41221FC}">
      <dgm:prSet/>
      <dgm:spPr/>
      <dgm:t>
        <a:bodyPr/>
        <a:lstStyle/>
        <a:p>
          <a:endParaRPr lang="pt-BR"/>
        </a:p>
      </dgm:t>
    </dgm:pt>
    <dgm:pt modelId="{4966E0DC-4208-4D6E-971C-3BEFD49D107F}">
      <dgm:prSet/>
      <dgm:spPr/>
      <dgm:t>
        <a:bodyPr/>
        <a:lstStyle/>
        <a:p>
          <a:r>
            <a:rPr lang="pt-BR" b="1" i="0" baseline="0"/>
            <a:t>Pip install pymongo</a:t>
          </a:r>
          <a:endParaRPr lang="pt-BR"/>
        </a:p>
      </dgm:t>
    </dgm:pt>
    <dgm:pt modelId="{77509D27-2927-45DF-8615-3D928260670C}" type="parTrans" cxnId="{C917CB64-ED94-48FF-8E91-44B1D811F065}">
      <dgm:prSet/>
      <dgm:spPr/>
      <dgm:t>
        <a:bodyPr/>
        <a:lstStyle/>
        <a:p>
          <a:endParaRPr lang="pt-BR"/>
        </a:p>
      </dgm:t>
    </dgm:pt>
    <dgm:pt modelId="{1EC2E8FD-15F5-470A-9463-3C3BEDC096DC}" type="sibTrans" cxnId="{C917CB64-ED94-48FF-8E91-44B1D811F065}">
      <dgm:prSet/>
      <dgm:spPr/>
      <dgm:t>
        <a:bodyPr/>
        <a:lstStyle/>
        <a:p>
          <a:endParaRPr lang="pt-BR"/>
        </a:p>
      </dgm:t>
    </dgm:pt>
    <dgm:pt modelId="{28A59575-2EBA-45A0-99DE-04B25DFD1FA9}">
      <dgm:prSet/>
      <dgm:spPr/>
      <dgm:t>
        <a:bodyPr/>
        <a:lstStyle/>
        <a:p>
          <a:r>
            <a:rPr lang="pt-BR" b="1"/>
            <a:t>Pip install boto3</a:t>
          </a:r>
          <a:endParaRPr lang="pt-BR"/>
        </a:p>
      </dgm:t>
    </dgm:pt>
    <dgm:pt modelId="{814D5527-3701-4D8D-A710-056362FB5A13}" type="parTrans" cxnId="{1A9A8853-806E-4264-B295-DF0E39944A58}">
      <dgm:prSet/>
      <dgm:spPr/>
      <dgm:t>
        <a:bodyPr/>
        <a:lstStyle/>
        <a:p>
          <a:endParaRPr lang="pt-BR"/>
        </a:p>
      </dgm:t>
    </dgm:pt>
    <dgm:pt modelId="{F47CDA07-4AA6-4894-B663-A622B0F83DE9}" type="sibTrans" cxnId="{1A9A8853-806E-4264-B295-DF0E39944A58}">
      <dgm:prSet/>
      <dgm:spPr/>
      <dgm:t>
        <a:bodyPr/>
        <a:lstStyle/>
        <a:p>
          <a:endParaRPr lang="pt-BR"/>
        </a:p>
      </dgm:t>
    </dgm:pt>
    <dgm:pt modelId="{81949AF3-CBC9-4967-84DB-66B063B83F9D}">
      <dgm:prSet/>
      <dgm:spPr/>
      <dgm:t>
        <a:bodyPr/>
        <a:lstStyle/>
        <a:p>
          <a:r>
            <a:rPr lang="pt-BR" b="1" i="0"/>
            <a:t>Pip install aws-cdk.aws-elasticsearch</a:t>
          </a:r>
          <a:endParaRPr lang="pt-BR"/>
        </a:p>
      </dgm:t>
    </dgm:pt>
    <dgm:pt modelId="{FC6C8D6B-59BB-4EA1-94CC-301A2FFDC909}" type="parTrans" cxnId="{A8C42B1E-A3AC-469B-9256-B6850EBA0588}">
      <dgm:prSet/>
      <dgm:spPr/>
      <dgm:t>
        <a:bodyPr/>
        <a:lstStyle/>
        <a:p>
          <a:endParaRPr lang="pt-BR"/>
        </a:p>
      </dgm:t>
    </dgm:pt>
    <dgm:pt modelId="{62BCBEF0-DD17-4916-94B1-E01F1B79E28A}" type="sibTrans" cxnId="{A8C42B1E-A3AC-469B-9256-B6850EBA0588}">
      <dgm:prSet/>
      <dgm:spPr/>
      <dgm:t>
        <a:bodyPr/>
        <a:lstStyle/>
        <a:p>
          <a:endParaRPr lang="pt-BR"/>
        </a:p>
      </dgm:t>
    </dgm:pt>
    <dgm:pt modelId="{B637336E-4EDB-4E67-B4BC-B36EB6CBBC08}">
      <dgm:prSet/>
      <dgm:spPr/>
      <dgm:t>
        <a:bodyPr/>
        <a:lstStyle/>
        <a:p>
          <a:r>
            <a:rPr lang="pt-BR" b="1" dirty="0" err="1"/>
            <a:t>Pip</a:t>
          </a:r>
          <a:r>
            <a:rPr lang="pt-BR" b="1" dirty="0"/>
            <a:t> </a:t>
          </a:r>
          <a:r>
            <a:rPr lang="pt-BR" b="1" dirty="0" err="1"/>
            <a:t>install</a:t>
          </a:r>
          <a:r>
            <a:rPr lang="pt-BR" b="1" dirty="0"/>
            <a:t> </a:t>
          </a:r>
          <a:r>
            <a:rPr lang="pt-BR" b="1" dirty="0" err="1"/>
            <a:t>aws</a:t>
          </a:r>
          <a:r>
            <a:rPr lang="pt-BR" b="1" dirty="0"/>
            <a:t> </a:t>
          </a:r>
          <a:r>
            <a:rPr lang="pt-BR" b="1" dirty="0" err="1"/>
            <a:t>glue</a:t>
          </a:r>
          <a:endParaRPr lang="pt-BR" b="1" dirty="0"/>
        </a:p>
      </dgm:t>
    </dgm:pt>
    <dgm:pt modelId="{C1F856B5-00D6-4219-84D0-6BFA42DC0BF1}" type="parTrans" cxnId="{E9795FB7-3D7C-441C-BD41-79473E61682B}">
      <dgm:prSet/>
      <dgm:spPr/>
      <dgm:t>
        <a:bodyPr/>
        <a:lstStyle/>
        <a:p>
          <a:endParaRPr lang="pt-BR"/>
        </a:p>
      </dgm:t>
    </dgm:pt>
    <dgm:pt modelId="{F04BE523-D470-4EA8-994F-0FFBBB6133A3}" type="sibTrans" cxnId="{E9795FB7-3D7C-441C-BD41-79473E61682B}">
      <dgm:prSet/>
      <dgm:spPr/>
      <dgm:t>
        <a:bodyPr/>
        <a:lstStyle/>
        <a:p>
          <a:endParaRPr lang="pt-BR"/>
        </a:p>
      </dgm:t>
    </dgm:pt>
    <dgm:pt modelId="{DF63A9D8-0D67-44FD-BAF9-99778623EADB}" type="pres">
      <dgm:prSet presAssocID="{EE43E97E-A9A2-4E87-9FF2-A9A2A10153ED}" presName="Name0" presStyleCnt="0">
        <dgm:presLayoutVars>
          <dgm:dir/>
          <dgm:animLvl val="lvl"/>
          <dgm:resizeHandles val="exact"/>
        </dgm:presLayoutVars>
      </dgm:prSet>
      <dgm:spPr/>
    </dgm:pt>
    <dgm:pt modelId="{6977570E-0AEA-4E73-AB2C-7F446F3A1F5C}" type="pres">
      <dgm:prSet presAssocID="{955CD34A-F02D-436B-8BEC-C9E2F84F156A}" presName="linNode" presStyleCnt="0"/>
      <dgm:spPr/>
    </dgm:pt>
    <dgm:pt modelId="{F9C9E0BE-8E04-4471-900A-DF7CF28D1E90}" type="pres">
      <dgm:prSet presAssocID="{955CD34A-F02D-436B-8BEC-C9E2F84F156A}" presName="parentText" presStyleLbl="node1" presStyleIdx="0" presStyleCnt="9">
        <dgm:presLayoutVars>
          <dgm:chMax val="1"/>
          <dgm:bulletEnabled val="1"/>
        </dgm:presLayoutVars>
      </dgm:prSet>
      <dgm:spPr/>
    </dgm:pt>
    <dgm:pt modelId="{E53AD82A-F4B5-4F98-A1BB-AF95654BABCB}" type="pres">
      <dgm:prSet presAssocID="{DDE6FAAE-389C-4173-91A2-5A63E005DB5E}" presName="sp" presStyleCnt="0"/>
      <dgm:spPr/>
    </dgm:pt>
    <dgm:pt modelId="{BACFEA01-4707-4900-8B3B-8655427B0345}" type="pres">
      <dgm:prSet presAssocID="{BD67799C-8573-41AD-93EC-FBDB1C13C258}" presName="linNode" presStyleCnt="0"/>
      <dgm:spPr/>
    </dgm:pt>
    <dgm:pt modelId="{A0DEFFC9-859B-49B9-8F7A-AA2BD8C21853}" type="pres">
      <dgm:prSet presAssocID="{BD67799C-8573-41AD-93EC-FBDB1C13C258}" presName="parentText" presStyleLbl="node1" presStyleIdx="1" presStyleCnt="9">
        <dgm:presLayoutVars>
          <dgm:chMax val="1"/>
          <dgm:bulletEnabled val="1"/>
        </dgm:presLayoutVars>
      </dgm:prSet>
      <dgm:spPr/>
    </dgm:pt>
    <dgm:pt modelId="{D215C3CD-7DB2-4C41-ABE1-2DCFB07A86E8}" type="pres">
      <dgm:prSet presAssocID="{BB332579-3EDD-43D5-8747-7D77165470D3}" presName="sp" presStyleCnt="0"/>
      <dgm:spPr/>
    </dgm:pt>
    <dgm:pt modelId="{6C580393-5628-4467-825C-20424FDFA37B}" type="pres">
      <dgm:prSet presAssocID="{B0127E28-CCF1-427B-B638-D97A97BEBBB6}" presName="linNode" presStyleCnt="0"/>
      <dgm:spPr/>
    </dgm:pt>
    <dgm:pt modelId="{64342004-98F8-4A6F-903A-1ED748E30955}" type="pres">
      <dgm:prSet presAssocID="{B0127E28-CCF1-427B-B638-D97A97BEBBB6}" presName="parentText" presStyleLbl="node1" presStyleIdx="2" presStyleCnt="9">
        <dgm:presLayoutVars>
          <dgm:chMax val="1"/>
          <dgm:bulletEnabled val="1"/>
        </dgm:presLayoutVars>
      </dgm:prSet>
      <dgm:spPr/>
    </dgm:pt>
    <dgm:pt modelId="{A9550F9E-A7F9-4F75-9334-C79F704061DD}" type="pres">
      <dgm:prSet presAssocID="{7092CE62-DC0C-4F87-9CD6-E5E475BC38E6}" presName="sp" presStyleCnt="0"/>
      <dgm:spPr/>
    </dgm:pt>
    <dgm:pt modelId="{014A2A3B-F262-4FD7-B4C4-E8C634E07415}" type="pres">
      <dgm:prSet presAssocID="{7BF12873-E6ED-4911-8A4C-6C67C66D0129}" presName="linNode" presStyleCnt="0"/>
      <dgm:spPr/>
    </dgm:pt>
    <dgm:pt modelId="{D4094628-BEB4-4244-B5E4-F6C165336F05}" type="pres">
      <dgm:prSet presAssocID="{7BF12873-E6ED-4911-8A4C-6C67C66D0129}" presName="parentText" presStyleLbl="node1" presStyleIdx="3" presStyleCnt="9">
        <dgm:presLayoutVars>
          <dgm:chMax val="1"/>
          <dgm:bulletEnabled val="1"/>
        </dgm:presLayoutVars>
      </dgm:prSet>
      <dgm:spPr/>
    </dgm:pt>
    <dgm:pt modelId="{B71C28DA-3A7E-460D-9E7D-5D5B5139B593}" type="pres">
      <dgm:prSet presAssocID="{456899CB-3AC3-4F6E-825F-F5CAEE21E3F7}" presName="sp" presStyleCnt="0"/>
      <dgm:spPr/>
    </dgm:pt>
    <dgm:pt modelId="{F789F480-ED8B-48A2-B18C-879BBAB4FC6C}" type="pres">
      <dgm:prSet presAssocID="{CAA92C99-02E8-45EF-91CE-DE3F88590D50}" presName="linNode" presStyleCnt="0"/>
      <dgm:spPr/>
    </dgm:pt>
    <dgm:pt modelId="{C8D7DEC2-9471-4A06-9BFE-FDB0A4AC9966}" type="pres">
      <dgm:prSet presAssocID="{CAA92C99-02E8-45EF-91CE-DE3F88590D50}" presName="parentText" presStyleLbl="node1" presStyleIdx="4" presStyleCnt="9">
        <dgm:presLayoutVars>
          <dgm:chMax val="1"/>
          <dgm:bulletEnabled val="1"/>
        </dgm:presLayoutVars>
      </dgm:prSet>
      <dgm:spPr/>
    </dgm:pt>
    <dgm:pt modelId="{D7972FAD-0E62-4ADB-A003-2BFEA0079AE9}" type="pres">
      <dgm:prSet presAssocID="{CE4DA090-87DF-4746-8BA4-73D2ADD76DB9}" presName="sp" presStyleCnt="0"/>
      <dgm:spPr/>
    </dgm:pt>
    <dgm:pt modelId="{9483BE9A-3656-4768-B2FF-41D4D5741C86}" type="pres">
      <dgm:prSet presAssocID="{4966E0DC-4208-4D6E-971C-3BEFD49D107F}" presName="linNode" presStyleCnt="0"/>
      <dgm:spPr/>
    </dgm:pt>
    <dgm:pt modelId="{16BBDBE9-4F28-4023-94E0-BC86182F812F}" type="pres">
      <dgm:prSet presAssocID="{4966E0DC-4208-4D6E-971C-3BEFD49D107F}" presName="parentText" presStyleLbl="node1" presStyleIdx="5" presStyleCnt="9">
        <dgm:presLayoutVars>
          <dgm:chMax val="1"/>
          <dgm:bulletEnabled val="1"/>
        </dgm:presLayoutVars>
      </dgm:prSet>
      <dgm:spPr/>
    </dgm:pt>
    <dgm:pt modelId="{E8926956-AB7C-41EF-904D-736F6F3A646A}" type="pres">
      <dgm:prSet presAssocID="{1EC2E8FD-15F5-470A-9463-3C3BEDC096DC}" presName="sp" presStyleCnt="0"/>
      <dgm:spPr/>
    </dgm:pt>
    <dgm:pt modelId="{19B4A2BA-213F-4664-BB06-33E5A3516F2F}" type="pres">
      <dgm:prSet presAssocID="{28A59575-2EBA-45A0-99DE-04B25DFD1FA9}" presName="linNode" presStyleCnt="0"/>
      <dgm:spPr/>
    </dgm:pt>
    <dgm:pt modelId="{318168A3-F5BB-415A-BD72-2F627D12C092}" type="pres">
      <dgm:prSet presAssocID="{28A59575-2EBA-45A0-99DE-04B25DFD1FA9}" presName="parentText" presStyleLbl="node1" presStyleIdx="6" presStyleCnt="9">
        <dgm:presLayoutVars>
          <dgm:chMax val="1"/>
          <dgm:bulletEnabled val="1"/>
        </dgm:presLayoutVars>
      </dgm:prSet>
      <dgm:spPr/>
    </dgm:pt>
    <dgm:pt modelId="{B8F0FB0D-0CCF-420F-9504-1B63B679F7A9}" type="pres">
      <dgm:prSet presAssocID="{F47CDA07-4AA6-4894-B663-A622B0F83DE9}" presName="sp" presStyleCnt="0"/>
      <dgm:spPr/>
    </dgm:pt>
    <dgm:pt modelId="{05F46856-9F4A-4B0D-BD3B-A66B0179372A}" type="pres">
      <dgm:prSet presAssocID="{81949AF3-CBC9-4967-84DB-66B063B83F9D}" presName="linNode" presStyleCnt="0"/>
      <dgm:spPr/>
    </dgm:pt>
    <dgm:pt modelId="{20299DAD-2B07-477C-8112-72305E7388C1}" type="pres">
      <dgm:prSet presAssocID="{81949AF3-CBC9-4967-84DB-66B063B83F9D}" presName="parentText" presStyleLbl="node1" presStyleIdx="7" presStyleCnt="9">
        <dgm:presLayoutVars>
          <dgm:chMax val="1"/>
          <dgm:bulletEnabled val="1"/>
        </dgm:presLayoutVars>
      </dgm:prSet>
      <dgm:spPr/>
    </dgm:pt>
    <dgm:pt modelId="{F4F7706F-D7C7-4634-BBCC-5B5325A6D5E8}" type="pres">
      <dgm:prSet presAssocID="{62BCBEF0-DD17-4916-94B1-E01F1B79E28A}" presName="sp" presStyleCnt="0"/>
      <dgm:spPr/>
    </dgm:pt>
    <dgm:pt modelId="{9429449F-3870-4C54-961D-5FC421E46A2C}" type="pres">
      <dgm:prSet presAssocID="{B637336E-4EDB-4E67-B4BC-B36EB6CBBC08}" presName="linNode" presStyleCnt="0"/>
      <dgm:spPr/>
    </dgm:pt>
    <dgm:pt modelId="{7F750980-E89B-4B2B-8055-56A9A93D39BC}" type="pres">
      <dgm:prSet presAssocID="{B637336E-4EDB-4E67-B4BC-B36EB6CBBC08}" presName="parentText" presStyleLbl="node1" presStyleIdx="8" presStyleCnt="9">
        <dgm:presLayoutVars>
          <dgm:chMax val="1"/>
          <dgm:bulletEnabled val="1"/>
        </dgm:presLayoutVars>
      </dgm:prSet>
      <dgm:spPr/>
    </dgm:pt>
  </dgm:ptLst>
  <dgm:cxnLst>
    <dgm:cxn modelId="{E34C0C00-76CB-4458-98A2-0BFA2BF44D42}" srcId="{EE43E97E-A9A2-4E87-9FF2-A9A2A10153ED}" destId="{BD67799C-8573-41AD-93EC-FBDB1C13C258}" srcOrd="1" destOrd="0" parTransId="{B6AC8413-FC29-42F7-A83B-88C7FDF2948F}" sibTransId="{BB332579-3EDD-43D5-8747-7D77165470D3}"/>
    <dgm:cxn modelId="{11522700-0434-4015-85EA-9F81A71D258D}" type="presOf" srcId="{EE43E97E-A9A2-4E87-9FF2-A9A2A10153ED}" destId="{DF63A9D8-0D67-44FD-BAF9-99778623EADB}" srcOrd="0" destOrd="0" presId="urn:microsoft.com/office/officeart/2005/8/layout/vList5"/>
    <dgm:cxn modelId="{33E6050F-0F92-4DB4-9FF6-183FE41221FC}" srcId="{EE43E97E-A9A2-4E87-9FF2-A9A2A10153ED}" destId="{CAA92C99-02E8-45EF-91CE-DE3F88590D50}" srcOrd="4" destOrd="0" parTransId="{E5197AC3-C2F0-4BCF-8752-2903340618D0}" sibTransId="{CE4DA090-87DF-4746-8BA4-73D2ADD76DB9}"/>
    <dgm:cxn modelId="{A8C42B1E-A3AC-469B-9256-B6850EBA0588}" srcId="{EE43E97E-A9A2-4E87-9FF2-A9A2A10153ED}" destId="{81949AF3-CBC9-4967-84DB-66B063B83F9D}" srcOrd="7" destOrd="0" parTransId="{FC6C8D6B-59BB-4EA1-94CC-301A2FFDC909}" sibTransId="{62BCBEF0-DD17-4916-94B1-E01F1B79E28A}"/>
    <dgm:cxn modelId="{2CDF3D29-C30A-4F39-A756-4291F47329AA}" type="presOf" srcId="{CAA92C99-02E8-45EF-91CE-DE3F88590D50}" destId="{C8D7DEC2-9471-4A06-9BFE-FDB0A4AC9966}" srcOrd="0" destOrd="0" presId="urn:microsoft.com/office/officeart/2005/8/layout/vList5"/>
    <dgm:cxn modelId="{A1E1422F-C4DD-417B-BFDB-BF225210E965}" srcId="{EE43E97E-A9A2-4E87-9FF2-A9A2A10153ED}" destId="{955CD34A-F02D-436B-8BEC-C9E2F84F156A}" srcOrd="0" destOrd="0" parTransId="{C4505F06-CB6E-49F8-8645-9A455C009EAE}" sibTransId="{DDE6FAAE-389C-4173-91A2-5A63E005DB5E}"/>
    <dgm:cxn modelId="{8563AA2F-7B4B-4EEF-B619-B1F92770940F}" srcId="{EE43E97E-A9A2-4E87-9FF2-A9A2A10153ED}" destId="{B0127E28-CCF1-427B-B638-D97A97BEBBB6}" srcOrd="2" destOrd="0" parTransId="{9E147A67-71EA-4CFB-8E80-12E1A76CDCD9}" sibTransId="{7092CE62-DC0C-4F87-9CD6-E5E475BC38E6}"/>
    <dgm:cxn modelId="{794BC32F-E31A-4789-85AE-C61340B65F22}" type="presOf" srcId="{4966E0DC-4208-4D6E-971C-3BEFD49D107F}" destId="{16BBDBE9-4F28-4023-94E0-BC86182F812F}" srcOrd="0" destOrd="0" presId="urn:microsoft.com/office/officeart/2005/8/layout/vList5"/>
    <dgm:cxn modelId="{C917CB64-ED94-48FF-8E91-44B1D811F065}" srcId="{EE43E97E-A9A2-4E87-9FF2-A9A2A10153ED}" destId="{4966E0DC-4208-4D6E-971C-3BEFD49D107F}" srcOrd="5" destOrd="0" parTransId="{77509D27-2927-45DF-8615-3D928260670C}" sibTransId="{1EC2E8FD-15F5-470A-9463-3C3BEDC096DC}"/>
    <dgm:cxn modelId="{5D0DB550-B229-4261-8C6B-1B547126C545}" type="presOf" srcId="{7BF12873-E6ED-4911-8A4C-6C67C66D0129}" destId="{D4094628-BEB4-4244-B5E4-F6C165336F05}" srcOrd="0" destOrd="0" presId="urn:microsoft.com/office/officeart/2005/8/layout/vList5"/>
    <dgm:cxn modelId="{1A9A8853-806E-4264-B295-DF0E39944A58}" srcId="{EE43E97E-A9A2-4E87-9FF2-A9A2A10153ED}" destId="{28A59575-2EBA-45A0-99DE-04B25DFD1FA9}" srcOrd="6" destOrd="0" parTransId="{814D5527-3701-4D8D-A710-056362FB5A13}" sibTransId="{F47CDA07-4AA6-4894-B663-A622B0F83DE9}"/>
    <dgm:cxn modelId="{5CA59156-A6DB-4E6F-AA2C-F5F4F27A59E7}" type="presOf" srcId="{28A59575-2EBA-45A0-99DE-04B25DFD1FA9}" destId="{318168A3-F5BB-415A-BD72-2F627D12C092}" srcOrd="0" destOrd="0" presId="urn:microsoft.com/office/officeart/2005/8/layout/vList5"/>
    <dgm:cxn modelId="{60B6A882-0C7D-4CD8-925E-69D9DABFC289}" type="presOf" srcId="{B0127E28-CCF1-427B-B638-D97A97BEBBB6}" destId="{64342004-98F8-4A6F-903A-1ED748E30955}" srcOrd="0" destOrd="0" presId="urn:microsoft.com/office/officeart/2005/8/layout/vList5"/>
    <dgm:cxn modelId="{D54DE087-F62E-4432-8276-C2B93B0DFD72}" type="presOf" srcId="{B637336E-4EDB-4E67-B4BC-B36EB6CBBC08}" destId="{7F750980-E89B-4B2B-8055-56A9A93D39BC}" srcOrd="0" destOrd="0" presId="urn:microsoft.com/office/officeart/2005/8/layout/vList5"/>
    <dgm:cxn modelId="{C5B2E39A-C32C-4EC6-9A51-2CA1DDA58857}" type="presOf" srcId="{BD67799C-8573-41AD-93EC-FBDB1C13C258}" destId="{A0DEFFC9-859B-49B9-8F7A-AA2BD8C21853}" srcOrd="0" destOrd="0" presId="urn:microsoft.com/office/officeart/2005/8/layout/vList5"/>
    <dgm:cxn modelId="{EA158EAF-0F88-4B14-830B-5DB6E4750129}" srcId="{EE43E97E-A9A2-4E87-9FF2-A9A2A10153ED}" destId="{7BF12873-E6ED-4911-8A4C-6C67C66D0129}" srcOrd="3" destOrd="0" parTransId="{C613461E-1197-4E3B-BF37-96EA61D44C1E}" sibTransId="{456899CB-3AC3-4F6E-825F-F5CAEE21E3F7}"/>
    <dgm:cxn modelId="{E9795FB7-3D7C-441C-BD41-79473E61682B}" srcId="{EE43E97E-A9A2-4E87-9FF2-A9A2A10153ED}" destId="{B637336E-4EDB-4E67-B4BC-B36EB6CBBC08}" srcOrd="8" destOrd="0" parTransId="{C1F856B5-00D6-4219-84D0-6BFA42DC0BF1}" sibTransId="{F04BE523-D470-4EA8-994F-0FFBBB6133A3}"/>
    <dgm:cxn modelId="{0D4057FB-0232-4E60-91C2-96D205374C3B}" type="presOf" srcId="{81949AF3-CBC9-4967-84DB-66B063B83F9D}" destId="{20299DAD-2B07-477C-8112-72305E7388C1}" srcOrd="0" destOrd="0" presId="urn:microsoft.com/office/officeart/2005/8/layout/vList5"/>
    <dgm:cxn modelId="{62AA49FF-B5A6-46F1-87A6-1EB44FEA713D}" type="presOf" srcId="{955CD34A-F02D-436B-8BEC-C9E2F84F156A}" destId="{F9C9E0BE-8E04-4471-900A-DF7CF28D1E90}" srcOrd="0" destOrd="0" presId="urn:microsoft.com/office/officeart/2005/8/layout/vList5"/>
    <dgm:cxn modelId="{7B86C490-D669-47B8-AAD2-392AD4D21D9F}" type="presParOf" srcId="{DF63A9D8-0D67-44FD-BAF9-99778623EADB}" destId="{6977570E-0AEA-4E73-AB2C-7F446F3A1F5C}" srcOrd="0" destOrd="0" presId="urn:microsoft.com/office/officeart/2005/8/layout/vList5"/>
    <dgm:cxn modelId="{18760D95-7F0B-4FF7-913F-42C07010FBB7}" type="presParOf" srcId="{6977570E-0AEA-4E73-AB2C-7F446F3A1F5C}" destId="{F9C9E0BE-8E04-4471-900A-DF7CF28D1E90}" srcOrd="0" destOrd="0" presId="urn:microsoft.com/office/officeart/2005/8/layout/vList5"/>
    <dgm:cxn modelId="{23B5C4AE-D857-46FA-AF1C-869F0F5A58D1}" type="presParOf" srcId="{DF63A9D8-0D67-44FD-BAF9-99778623EADB}" destId="{E53AD82A-F4B5-4F98-A1BB-AF95654BABCB}" srcOrd="1" destOrd="0" presId="urn:microsoft.com/office/officeart/2005/8/layout/vList5"/>
    <dgm:cxn modelId="{6530F300-AFC3-4FB6-90BC-78F5CCAD66F2}" type="presParOf" srcId="{DF63A9D8-0D67-44FD-BAF9-99778623EADB}" destId="{BACFEA01-4707-4900-8B3B-8655427B0345}" srcOrd="2" destOrd="0" presId="urn:microsoft.com/office/officeart/2005/8/layout/vList5"/>
    <dgm:cxn modelId="{24AFBF2D-9DEE-4524-9878-C5A4706885AD}" type="presParOf" srcId="{BACFEA01-4707-4900-8B3B-8655427B0345}" destId="{A0DEFFC9-859B-49B9-8F7A-AA2BD8C21853}" srcOrd="0" destOrd="0" presId="urn:microsoft.com/office/officeart/2005/8/layout/vList5"/>
    <dgm:cxn modelId="{5FE31A90-6C59-4470-B90B-7740C2B92842}" type="presParOf" srcId="{DF63A9D8-0D67-44FD-BAF9-99778623EADB}" destId="{D215C3CD-7DB2-4C41-ABE1-2DCFB07A86E8}" srcOrd="3" destOrd="0" presId="urn:microsoft.com/office/officeart/2005/8/layout/vList5"/>
    <dgm:cxn modelId="{6B377915-2AE8-438E-9579-AECA50C09FD6}" type="presParOf" srcId="{DF63A9D8-0D67-44FD-BAF9-99778623EADB}" destId="{6C580393-5628-4467-825C-20424FDFA37B}" srcOrd="4" destOrd="0" presId="urn:microsoft.com/office/officeart/2005/8/layout/vList5"/>
    <dgm:cxn modelId="{BC1158E7-48B6-41EA-85DB-6D56E9078518}" type="presParOf" srcId="{6C580393-5628-4467-825C-20424FDFA37B}" destId="{64342004-98F8-4A6F-903A-1ED748E30955}" srcOrd="0" destOrd="0" presId="urn:microsoft.com/office/officeart/2005/8/layout/vList5"/>
    <dgm:cxn modelId="{F859E6DD-3D08-497D-94FA-A57BD6D0F840}" type="presParOf" srcId="{DF63A9D8-0D67-44FD-BAF9-99778623EADB}" destId="{A9550F9E-A7F9-4F75-9334-C79F704061DD}" srcOrd="5" destOrd="0" presId="urn:microsoft.com/office/officeart/2005/8/layout/vList5"/>
    <dgm:cxn modelId="{21BE073F-CF66-4CFD-A0EB-5451E3D8C82D}" type="presParOf" srcId="{DF63A9D8-0D67-44FD-BAF9-99778623EADB}" destId="{014A2A3B-F262-4FD7-B4C4-E8C634E07415}" srcOrd="6" destOrd="0" presId="urn:microsoft.com/office/officeart/2005/8/layout/vList5"/>
    <dgm:cxn modelId="{69E2D78B-3D29-4C70-BD4C-5E93FE69C6B9}" type="presParOf" srcId="{014A2A3B-F262-4FD7-B4C4-E8C634E07415}" destId="{D4094628-BEB4-4244-B5E4-F6C165336F05}" srcOrd="0" destOrd="0" presId="urn:microsoft.com/office/officeart/2005/8/layout/vList5"/>
    <dgm:cxn modelId="{606C81D1-81A7-484D-938D-6E59F86A1696}" type="presParOf" srcId="{DF63A9D8-0D67-44FD-BAF9-99778623EADB}" destId="{B71C28DA-3A7E-460D-9E7D-5D5B5139B593}" srcOrd="7" destOrd="0" presId="urn:microsoft.com/office/officeart/2005/8/layout/vList5"/>
    <dgm:cxn modelId="{0AAB9B15-2EBF-4DFD-A63A-FB4F4829A88B}" type="presParOf" srcId="{DF63A9D8-0D67-44FD-BAF9-99778623EADB}" destId="{F789F480-ED8B-48A2-B18C-879BBAB4FC6C}" srcOrd="8" destOrd="0" presId="urn:microsoft.com/office/officeart/2005/8/layout/vList5"/>
    <dgm:cxn modelId="{2C316532-B7F7-4AB4-8E1B-422213CBB7C8}" type="presParOf" srcId="{F789F480-ED8B-48A2-B18C-879BBAB4FC6C}" destId="{C8D7DEC2-9471-4A06-9BFE-FDB0A4AC9966}" srcOrd="0" destOrd="0" presId="urn:microsoft.com/office/officeart/2005/8/layout/vList5"/>
    <dgm:cxn modelId="{D382F207-FC97-4913-9DF2-6D287BCE272F}" type="presParOf" srcId="{DF63A9D8-0D67-44FD-BAF9-99778623EADB}" destId="{D7972FAD-0E62-4ADB-A003-2BFEA0079AE9}" srcOrd="9" destOrd="0" presId="urn:microsoft.com/office/officeart/2005/8/layout/vList5"/>
    <dgm:cxn modelId="{901C37DA-CC2C-45BF-B91A-953F83C7310D}" type="presParOf" srcId="{DF63A9D8-0D67-44FD-BAF9-99778623EADB}" destId="{9483BE9A-3656-4768-B2FF-41D4D5741C86}" srcOrd="10" destOrd="0" presId="urn:microsoft.com/office/officeart/2005/8/layout/vList5"/>
    <dgm:cxn modelId="{541D7C60-555E-404F-8F22-A2304284E0AB}" type="presParOf" srcId="{9483BE9A-3656-4768-B2FF-41D4D5741C86}" destId="{16BBDBE9-4F28-4023-94E0-BC86182F812F}" srcOrd="0" destOrd="0" presId="urn:microsoft.com/office/officeart/2005/8/layout/vList5"/>
    <dgm:cxn modelId="{7E375B5B-47CD-439E-B77E-965CB9CA93E1}" type="presParOf" srcId="{DF63A9D8-0D67-44FD-BAF9-99778623EADB}" destId="{E8926956-AB7C-41EF-904D-736F6F3A646A}" srcOrd="11" destOrd="0" presId="urn:microsoft.com/office/officeart/2005/8/layout/vList5"/>
    <dgm:cxn modelId="{7B3DEF5D-44E2-4DE1-9C0A-68A7CD0F792A}" type="presParOf" srcId="{DF63A9D8-0D67-44FD-BAF9-99778623EADB}" destId="{19B4A2BA-213F-4664-BB06-33E5A3516F2F}" srcOrd="12" destOrd="0" presId="urn:microsoft.com/office/officeart/2005/8/layout/vList5"/>
    <dgm:cxn modelId="{E7296FD3-FF9E-48DF-9995-39B057FDF030}" type="presParOf" srcId="{19B4A2BA-213F-4664-BB06-33E5A3516F2F}" destId="{318168A3-F5BB-415A-BD72-2F627D12C092}" srcOrd="0" destOrd="0" presId="urn:microsoft.com/office/officeart/2005/8/layout/vList5"/>
    <dgm:cxn modelId="{979D5936-AB1E-4BD3-998F-4B40277C297C}" type="presParOf" srcId="{DF63A9D8-0D67-44FD-BAF9-99778623EADB}" destId="{B8F0FB0D-0CCF-420F-9504-1B63B679F7A9}" srcOrd="13" destOrd="0" presId="urn:microsoft.com/office/officeart/2005/8/layout/vList5"/>
    <dgm:cxn modelId="{D2A77341-9D67-4819-BB8A-ECE00B16D750}" type="presParOf" srcId="{DF63A9D8-0D67-44FD-BAF9-99778623EADB}" destId="{05F46856-9F4A-4B0D-BD3B-A66B0179372A}" srcOrd="14" destOrd="0" presId="urn:microsoft.com/office/officeart/2005/8/layout/vList5"/>
    <dgm:cxn modelId="{0C8E1B02-E610-4CF0-9F89-7FE8BDD8E170}" type="presParOf" srcId="{05F46856-9F4A-4B0D-BD3B-A66B0179372A}" destId="{20299DAD-2B07-477C-8112-72305E7388C1}" srcOrd="0" destOrd="0" presId="urn:microsoft.com/office/officeart/2005/8/layout/vList5"/>
    <dgm:cxn modelId="{A30F8EE0-DA27-4A2B-ACA2-8D490647DEB7}" type="presParOf" srcId="{DF63A9D8-0D67-44FD-BAF9-99778623EADB}" destId="{F4F7706F-D7C7-4634-BBCC-5B5325A6D5E8}" srcOrd="15" destOrd="0" presId="urn:microsoft.com/office/officeart/2005/8/layout/vList5"/>
    <dgm:cxn modelId="{AA091B6B-CC6E-48C4-BFC8-A923A51682C1}" type="presParOf" srcId="{DF63A9D8-0D67-44FD-BAF9-99778623EADB}" destId="{9429449F-3870-4C54-961D-5FC421E46A2C}" srcOrd="16" destOrd="0" presId="urn:microsoft.com/office/officeart/2005/8/layout/vList5"/>
    <dgm:cxn modelId="{DA574084-91A2-4CB9-A6DD-B2221AB717BF}" type="presParOf" srcId="{9429449F-3870-4C54-961D-5FC421E46A2C}" destId="{7F750980-E89B-4B2B-8055-56A9A93D39B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9E1F88-4714-43D8-9730-97FC20405EF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1AAF2B00-851D-4EF9-91F3-B0ECAF7BFB1C}">
      <dgm:prSet phldrT="[Texto]"/>
      <dgm:spPr/>
      <dgm:t>
        <a:bodyPr/>
        <a:lstStyle/>
        <a:p>
          <a:r>
            <a:rPr lang="pt-BR" dirty="0" err="1"/>
            <a:t>Api</a:t>
          </a:r>
          <a:endParaRPr lang="pt-BR" dirty="0"/>
        </a:p>
      </dgm:t>
    </dgm:pt>
    <dgm:pt modelId="{7970833E-F82E-4FFF-B08A-0EC4F7B1BD04}" type="parTrans" cxnId="{782A9FD9-C323-41CA-9D70-0EA8460C412D}">
      <dgm:prSet/>
      <dgm:spPr/>
      <dgm:t>
        <a:bodyPr/>
        <a:lstStyle/>
        <a:p>
          <a:endParaRPr lang="pt-BR"/>
        </a:p>
      </dgm:t>
    </dgm:pt>
    <dgm:pt modelId="{D71CB0C3-31B0-4F57-B2A1-85A12A7012BF}" type="sibTrans" cxnId="{782A9FD9-C323-41CA-9D70-0EA8460C412D}">
      <dgm:prSet/>
      <dgm:spPr/>
      <dgm:t>
        <a:bodyPr/>
        <a:lstStyle/>
        <a:p>
          <a:endParaRPr lang="pt-BR"/>
        </a:p>
      </dgm:t>
    </dgm:pt>
    <dgm:pt modelId="{5EC9EDE4-2B12-44A6-813C-98E32AE96395}">
      <dgm:prSet phldrT="[Texto]"/>
      <dgm:spPr/>
      <dgm:t>
        <a:bodyPr/>
        <a:lstStyle/>
        <a:p>
          <a:r>
            <a:rPr lang="pt-BR" dirty="0" err="1"/>
            <a:t>Request</a:t>
          </a:r>
          <a:r>
            <a:rPr lang="pt-BR" dirty="0"/>
            <a:t> (</a:t>
          </a:r>
          <a:r>
            <a:rPr lang="pt-BR" dirty="0" err="1"/>
            <a:t>get,post</a:t>
          </a:r>
          <a:r>
            <a:rPr lang="pt-BR" dirty="0"/>
            <a:t>, </a:t>
          </a:r>
          <a:r>
            <a:rPr lang="pt-BR" dirty="0" err="1"/>
            <a:t>put</a:t>
          </a:r>
          <a:r>
            <a:rPr lang="pt-BR" dirty="0"/>
            <a:t> e </a:t>
          </a:r>
          <a:r>
            <a:rPr lang="pt-BR" dirty="0" err="1"/>
            <a:t>etc</a:t>
          </a:r>
          <a:r>
            <a:rPr lang="pt-BR" dirty="0"/>
            <a:t>)</a:t>
          </a:r>
        </a:p>
      </dgm:t>
    </dgm:pt>
    <dgm:pt modelId="{504C6A3D-D1A2-49BD-A018-ECD4E90F0FC5}" type="parTrans" cxnId="{1B600F6F-6420-416A-B26C-47870A0249B9}">
      <dgm:prSet/>
      <dgm:spPr/>
      <dgm:t>
        <a:bodyPr/>
        <a:lstStyle/>
        <a:p>
          <a:endParaRPr lang="pt-BR"/>
        </a:p>
      </dgm:t>
    </dgm:pt>
    <dgm:pt modelId="{749EABAE-BE34-4145-8B79-A1A8AF8923BF}" type="sibTrans" cxnId="{1B600F6F-6420-416A-B26C-47870A0249B9}">
      <dgm:prSet/>
      <dgm:spPr/>
      <dgm:t>
        <a:bodyPr/>
        <a:lstStyle/>
        <a:p>
          <a:endParaRPr lang="pt-BR"/>
        </a:p>
      </dgm:t>
    </dgm:pt>
    <dgm:pt modelId="{616ACEEB-C24B-411D-B8A0-CD0AF9C807CB}">
      <dgm:prSet phldrT="[Texto]"/>
      <dgm:spPr/>
      <dgm:t>
        <a:bodyPr/>
        <a:lstStyle/>
        <a:p>
          <a:r>
            <a:rPr lang="pt-BR" dirty="0"/>
            <a:t>Django (</a:t>
          </a:r>
          <a:r>
            <a:rPr lang="pt-BR" dirty="0" err="1"/>
            <a:t>crud</a:t>
          </a:r>
          <a:r>
            <a:rPr lang="pt-BR" dirty="0"/>
            <a:t>)</a:t>
          </a:r>
        </a:p>
      </dgm:t>
    </dgm:pt>
    <dgm:pt modelId="{AD8F1C15-31D3-4CA5-8195-7638C6A6F81D}" type="parTrans" cxnId="{14394516-BA3B-4221-B317-111CE050FA12}">
      <dgm:prSet/>
      <dgm:spPr/>
      <dgm:t>
        <a:bodyPr/>
        <a:lstStyle/>
        <a:p>
          <a:endParaRPr lang="pt-BR"/>
        </a:p>
      </dgm:t>
    </dgm:pt>
    <dgm:pt modelId="{111F2B83-2593-4987-A11B-776A24B2CD55}" type="sibTrans" cxnId="{14394516-BA3B-4221-B317-111CE050FA12}">
      <dgm:prSet/>
      <dgm:spPr/>
      <dgm:t>
        <a:bodyPr/>
        <a:lstStyle/>
        <a:p>
          <a:endParaRPr lang="pt-BR"/>
        </a:p>
      </dgm:t>
    </dgm:pt>
    <dgm:pt modelId="{6772DF96-72E8-409F-84A3-244094D12382}">
      <dgm:prSet phldrT="[Texto]"/>
      <dgm:spPr/>
      <dgm:t>
        <a:bodyPr/>
        <a:lstStyle/>
        <a:p>
          <a:r>
            <a:rPr lang="pt-BR" dirty="0"/>
            <a:t>Dados</a:t>
          </a:r>
        </a:p>
      </dgm:t>
    </dgm:pt>
    <dgm:pt modelId="{C534B72E-6B44-4627-97CC-FE87C0C7D352}" type="parTrans" cxnId="{A0DD3A28-1465-4ED4-A6E7-CD61B165D065}">
      <dgm:prSet/>
      <dgm:spPr/>
      <dgm:t>
        <a:bodyPr/>
        <a:lstStyle/>
        <a:p>
          <a:endParaRPr lang="pt-BR"/>
        </a:p>
      </dgm:t>
    </dgm:pt>
    <dgm:pt modelId="{C73DCA90-67CF-4668-985E-38BA9DD03B51}" type="sibTrans" cxnId="{A0DD3A28-1465-4ED4-A6E7-CD61B165D065}">
      <dgm:prSet/>
      <dgm:spPr/>
      <dgm:t>
        <a:bodyPr/>
        <a:lstStyle/>
        <a:p>
          <a:endParaRPr lang="pt-BR"/>
        </a:p>
      </dgm:t>
    </dgm:pt>
    <dgm:pt modelId="{09D803A1-6664-4EC5-9235-098CD909A7DC}">
      <dgm:prSet phldrT="[Texto]"/>
      <dgm:spPr/>
      <dgm:t>
        <a:bodyPr/>
        <a:lstStyle/>
        <a:p>
          <a:r>
            <a:rPr lang="pt-BR" dirty="0" err="1"/>
            <a:t>Numpy</a:t>
          </a:r>
          <a:r>
            <a:rPr lang="pt-BR" dirty="0"/>
            <a:t> (</a:t>
          </a:r>
          <a:r>
            <a:rPr lang="pt-BR" dirty="0" err="1"/>
            <a:t>Array</a:t>
          </a:r>
          <a:r>
            <a:rPr lang="pt-BR" dirty="0"/>
            <a:t>)</a:t>
          </a:r>
        </a:p>
      </dgm:t>
    </dgm:pt>
    <dgm:pt modelId="{A09F9060-7812-4E42-A394-626BCB244F4D}" type="parTrans" cxnId="{255B90B5-BB6B-44BD-8901-229BD7E87BD9}">
      <dgm:prSet/>
      <dgm:spPr/>
      <dgm:t>
        <a:bodyPr/>
        <a:lstStyle/>
        <a:p>
          <a:endParaRPr lang="pt-BR"/>
        </a:p>
      </dgm:t>
    </dgm:pt>
    <dgm:pt modelId="{00B62175-8B3D-416F-B9D0-45E9934F9F0F}" type="sibTrans" cxnId="{255B90B5-BB6B-44BD-8901-229BD7E87BD9}">
      <dgm:prSet/>
      <dgm:spPr/>
      <dgm:t>
        <a:bodyPr/>
        <a:lstStyle/>
        <a:p>
          <a:endParaRPr lang="pt-BR"/>
        </a:p>
      </dgm:t>
    </dgm:pt>
    <dgm:pt modelId="{30EA4C58-BD9A-4A11-9BC1-9EA5FA037850}">
      <dgm:prSet phldrT="[Texto]"/>
      <dgm:spPr/>
      <dgm:t>
        <a:bodyPr/>
        <a:lstStyle/>
        <a:p>
          <a:r>
            <a:rPr lang="pt-BR" dirty="0"/>
            <a:t>Pandas (</a:t>
          </a:r>
          <a:r>
            <a:rPr lang="pt-BR" dirty="0" err="1"/>
            <a:t>Dataframe</a:t>
          </a:r>
          <a:r>
            <a:rPr lang="pt-BR" dirty="0"/>
            <a:t>)</a:t>
          </a:r>
        </a:p>
      </dgm:t>
    </dgm:pt>
    <dgm:pt modelId="{543F2D44-47FE-4228-8C49-8CE7A0790566}" type="parTrans" cxnId="{F14F93A2-C3F0-4A55-B82C-7029E3DCAEB6}">
      <dgm:prSet/>
      <dgm:spPr/>
      <dgm:t>
        <a:bodyPr/>
        <a:lstStyle/>
        <a:p>
          <a:endParaRPr lang="pt-BR"/>
        </a:p>
      </dgm:t>
    </dgm:pt>
    <dgm:pt modelId="{F9DFB3E6-787A-48B0-874A-825D7F6DED1B}" type="sibTrans" cxnId="{F14F93A2-C3F0-4A55-B82C-7029E3DCAEB6}">
      <dgm:prSet/>
      <dgm:spPr/>
      <dgm:t>
        <a:bodyPr/>
        <a:lstStyle/>
        <a:p>
          <a:endParaRPr lang="pt-BR"/>
        </a:p>
      </dgm:t>
    </dgm:pt>
    <dgm:pt modelId="{C6221D57-BCFD-45F4-8FF8-BD4B27772AC2}">
      <dgm:prSet phldrT="[Texto]"/>
      <dgm:spPr/>
      <dgm:t>
        <a:bodyPr/>
        <a:lstStyle/>
        <a:p>
          <a:r>
            <a:rPr lang="pt-BR" dirty="0" err="1"/>
            <a:t>Flask</a:t>
          </a:r>
          <a:r>
            <a:rPr lang="pt-BR" dirty="0"/>
            <a:t> (</a:t>
          </a:r>
          <a:r>
            <a:rPr lang="pt-BR" dirty="0" err="1"/>
            <a:t>crud</a:t>
          </a:r>
          <a:r>
            <a:rPr lang="pt-BR" dirty="0"/>
            <a:t>)</a:t>
          </a:r>
        </a:p>
      </dgm:t>
    </dgm:pt>
    <dgm:pt modelId="{1AE4FD03-B513-45CB-973E-5A437F1D9369}" type="parTrans" cxnId="{A04A9EB2-E6F7-4679-A236-BFAFE557C8A1}">
      <dgm:prSet/>
      <dgm:spPr/>
      <dgm:t>
        <a:bodyPr/>
        <a:lstStyle/>
        <a:p>
          <a:endParaRPr lang="pt-BR"/>
        </a:p>
      </dgm:t>
    </dgm:pt>
    <dgm:pt modelId="{355AA7D7-D092-4F5B-8F13-79D0D1B0E41C}" type="sibTrans" cxnId="{A04A9EB2-E6F7-4679-A236-BFAFE557C8A1}">
      <dgm:prSet/>
      <dgm:spPr/>
      <dgm:t>
        <a:bodyPr/>
        <a:lstStyle/>
        <a:p>
          <a:endParaRPr lang="pt-BR"/>
        </a:p>
      </dgm:t>
    </dgm:pt>
    <dgm:pt modelId="{A71FB042-C4BE-43C6-9CEE-2CB71C54898B}">
      <dgm:prSet phldrT="[Texto]"/>
      <dgm:spPr/>
      <dgm:t>
        <a:bodyPr/>
        <a:lstStyle/>
        <a:p>
          <a:r>
            <a:rPr lang="pt-BR" dirty="0" err="1"/>
            <a:t>PySpark</a:t>
          </a:r>
          <a:r>
            <a:rPr lang="pt-BR" dirty="0"/>
            <a:t> (</a:t>
          </a:r>
          <a:r>
            <a:rPr lang="pt-BR" dirty="0" err="1"/>
            <a:t>Dataframe</a:t>
          </a:r>
          <a:r>
            <a:rPr lang="pt-BR" dirty="0"/>
            <a:t> com </a:t>
          </a:r>
          <a:r>
            <a:rPr lang="pt-BR" dirty="0" err="1"/>
            <a:t>sql</a:t>
          </a:r>
          <a:r>
            <a:rPr lang="pt-BR" dirty="0"/>
            <a:t>)</a:t>
          </a:r>
        </a:p>
      </dgm:t>
    </dgm:pt>
    <dgm:pt modelId="{EFF5F4CA-E7F1-4D1A-81C6-216C6D8CEC2B}" type="parTrans" cxnId="{71C3033B-B8B2-41BB-B561-93E5C22F4410}">
      <dgm:prSet/>
      <dgm:spPr/>
      <dgm:t>
        <a:bodyPr/>
        <a:lstStyle/>
        <a:p>
          <a:endParaRPr lang="pt-BR"/>
        </a:p>
      </dgm:t>
    </dgm:pt>
    <dgm:pt modelId="{6906ECD2-81A9-4689-AB59-FB28B075D804}" type="sibTrans" cxnId="{71C3033B-B8B2-41BB-B561-93E5C22F4410}">
      <dgm:prSet/>
      <dgm:spPr/>
      <dgm:t>
        <a:bodyPr/>
        <a:lstStyle/>
        <a:p>
          <a:endParaRPr lang="pt-BR"/>
        </a:p>
      </dgm:t>
    </dgm:pt>
    <dgm:pt modelId="{91CE8866-3D49-4DB4-B559-35C4DF54A5D5}">
      <dgm:prSet/>
      <dgm:spPr/>
      <dgm:t>
        <a:bodyPr/>
        <a:lstStyle/>
        <a:p>
          <a:r>
            <a:rPr lang="pt-BR" dirty="0"/>
            <a:t>Web </a:t>
          </a:r>
          <a:r>
            <a:rPr lang="pt-BR" dirty="0" err="1"/>
            <a:t>Scrapping</a:t>
          </a:r>
          <a:r>
            <a:rPr lang="pt-BR" dirty="0"/>
            <a:t> e gráficos</a:t>
          </a:r>
        </a:p>
      </dgm:t>
    </dgm:pt>
    <dgm:pt modelId="{0D3CC2F3-F9B2-48C1-90C8-48616CD5ECFB}" type="parTrans" cxnId="{EB5D67A6-7B2E-4A08-B9A4-5EB05F00BCE7}">
      <dgm:prSet/>
      <dgm:spPr/>
      <dgm:t>
        <a:bodyPr/>
        <a:lstStyle/>
        <a:p>
          <a:endParaRPr lang="pt-BR"/>
        </a:p>
      </dgm:t>
    </dgm:pt>
    <dgm:pt modelId="{8CD687CC-3FBE-4F10-9519-63EDC2361E80}" type="sibTrans" cxnId="{EB5D67A6-7B2E-4A08-B9A4-5EB05F00BCE7}">
      <dgm:prSet/>
      <dgm:spPr/>
      <dgm:t>
        <a:bodyPr/>
        <a:lstStyle/>
        <a:p>
          <a:endParaRPr lang="pt-BR"/>
        </a:p>
      </dgm:t>
    </dgm:pt>
    <dgm:pt modelId="{26874EF1-4226-41F5-8FA6-3E350BC2779A}">
      <dgm:prSet/>
      <dgm:spPr/>
      <dgm:t>
        <a:bodyPr/>
        <a:lstStyle/>
        <a:p>
          <a:r>
            <a:rPr lang="pt-BR" dirty="0" err="1"/>
            <a:t>BeautifulSoap</a:t>
          </a:r>
          <a:endParaRPr lang="pt-BR" dirty="0"/>
        </a:p>
      </dgm:t>
    </dgm:pt>
    <dgm:pt modelId="{227627CB-A6C5-46C9-912B-260EA4C43CBB}" type="parTrans" cxnId="{2401906E-220F-4685-B9CE-FC16F81B33B8}">
      <dgm:prSet/>
      <dgm:spPr/>
      <dgm:t>
        <a:bodyPr/>
        <a:lstStyle/>
        <a:p>
          <a:endParaRPr lang="pt-BR"/>
        </a:p>
      </dgm:t>
    </dgm:pt>
    <dgm:pt modelId="{1D89051D-1278-486E-9826-7ECC81A68499}" type="sibTrans" cxnId="{2401906E-220F-4685-B9CE-FC16F81B33B8}">
      <dgm:prSet/>
      <dgm:spPr/>
      <dgm:t>
        <a:bodyPr/>
        <a:lstStyle/>
        <a:p>
          <a:endParaRPr lang="pt-BR"/>
        </a:p>
      </dgm:t>
    </dgm:pt>
    <dgm:pt modelId="{F4C06A5C-9C27-4416-B0A9-E135B89FF476}">
      <dgm:prSet/>
      <dgm:spPr/>
      <dgm:t>
        <a:bodyPr/>
        <a:lstStyle/>
        <a:p>
          <a:r>
            <a:rPr lang="pt-BR" dirty="0" err="1"/>
            <a:t>Scrapy</a:t>
          </a:r>
          <a:endParaRPr lang="pt-BR" dirty="0"/>
        </a:p>
      </dgm:t>
    </dgm:pt>
    <dgm:pt modelId="{786DA95C-A6E9-4F82-9BE6-A3DB3B7CB7C4}" type="parTrans" cxnId="{B81CC926-A223-40D0-8FEA-10A1D611ECBF}">
      <dgm:prSet/>
      <dgm:spPr/>
      <dgm:t>
        <a:bodyPr/>
        <a:lstStyle/>
        <a:p>
          <a:endParaRPr lang="pt-BR"/>
        </a:p>
      </dgm:t>
    </dgm:pt>
    <dgm:pt modelId="{27A7DF67-DAAE-4305-B2BA-CC08541B4FEA}" type="sibTrans" cxnId="{B81CC926-A223-40D0-8FEA-10A1D611ECBF}">
      <dgm:prSet/>
      <dgm:spPr/>
      <dgm:t>
        <a:bodyPr/>
        <a:lstStyle/>
        <a:p>
          <a:endParaRPr lang="pt-BR"/>
        </a:p>
      </dgm:t>
    </dgm:pt>
    <dgm:pt modelId="{16323F1E-200C-457B-8B75-A4DD3F8C65A1}">
      <dgm:prSet/>
      <dgm:spPr/>
      <dgm:t>
        <a:bodyPr/>
        <a:lstStyle/>
        <a:p>
          <a:r>
            <a:rPr lang="pt-BR" dirty="0" err="1"/>
            <a:t>PyTesserach</a:t>
          </a:r>
          <a:endParaRPr lang="pt-BR" dirty="0"/>
        </a:p>
      </dgm:t>
    </dgm:pt>
    <dgm:pt modelId="{163954E7-2F3A-4C45-B510-113CACE4471E}" type="parTrans" cxnId="{4EA37BF7-49D9-401A-9EED-88E44F15D0A5}">
      <dgm:prSet/>
      <dgm:spPr/>
      <dgm:t>
        <a:bodyPr/>
        <a:lstStyle/>
        <a:p>
          <a:endParaRPr lang="pt-BR"/>
        </a:p>
      </dgm:t>
    </dgm:pt>
    <dgm:pt modelId="{DD177A1D-0B3C-484C-9FCC-E8AE7D7ED14F}" type="sibTrans" cxnId="{4EA37BF7-49D9-401A-9EED-88E44F15D0A5}">
      <dgm:prSet/>
      <dgm:spPr/>
      <dgm:t>
        <a:bodyPr/>
        <a:lstStyle/>
        <a:p>
          <a:endParaRPr lang="pt-BR"/>
        </a:p>
      </dgm:t>
    </dgm:pt>
    <dgm:pt modelId="{6163BAB1-B639-4401-8995-FC53848A8624}">
      <dgm:prSet/>
      <dgm:spPr/>
      <dgm:t>
        <a:bodyPr/>
        <a:lstStyle/>
        <a:p>
          <a:r>
            <a:rPr lang="pt-BR" dirty="0" err="1"/>
            <a:t>Estatísica</a:t>
          </a:r>
          <a:r>
            <a:rPr lang="pt-BR" dirty="0"/>
            <a:t> e inteligência </a:t>
          </a:r>
          <a:r>
            <a:rPr lang="pt-BR" dirty="0" err="1"/>
            <a:t>artifical</a:t>
          </a:r>
          <a:endParaRPr lang="pt-BR" dirty="0"/>
        </a:p>
      </dgm:t>
    </dgm:pt>
    <dgm:pt modelId="{86B7E0B8-D79F-431A-91EE-46F0C04E6C4D}" type="parTrans" cxnId="{91764BE3-64B0-4292-84F8-1E934970BEE6}">
      <dgm:prSet/>
      <dgm:spPr/>
      <dgm:t>
        <a:bodyPr/>
        <a:lstStyle/>
        <a:p>
          <a:endParaRPr lang="pt-BR"/>
        </a:p>
      </dgm:t>
    </dgm:pt>
    <dgm:pt modelId="{108B728A-56BA-4C3F-839A-5F5A1B0FECBD}" type="sibTrans" cxnId="{91764BE3-64B0-4292-84F8-1E934970BEE6}">
      <dgm:prSet/>
      <dgm:spPr/>
      <dgm:t>
        <a:bodyPr/>
        <a:lstStyle/>
        <a:p>
          <a:endParaRPr lang="pt-BR"/>
        </a:p>
      </dgm:t>
    </dgm:pt>
    <dgm:pt modelId="{A884B4B9-A4CC-482C-8EE6-C06291BCA5B9}">
      <dgm:prSet/>
      <dgm:spPr/>
      <dgm:t>
        <a:bodyPr/>
        <a:lstStyle/>
        <a:p>
          <a:r>
            <a:rPr lang="pt-BR" b="0" i="0" dirty="0" err="1"/>
            <a:t>Sklearn</a:t>
          </a:r>
          <a:r>
            <a:rPr lang="pt-BR" b="0" i="0" dirty="0"/>
            <a:t> (</a:t>
          </a:r>
          <a:r>
            <a:rPr lang="pt-BR" b="0" i="0" dirty="0" err="1"/>
            <a:t>Vp-Vn</a:t>
          </a:r>
          <a:r>
            <a:rPr lang="pt-BR" b="0" i="0" dirty="0"/>
            <a:t> – </a:t>
          </a:r>
          <a:r>
            <a:rPr lang="pt-BR" b="0" i="0" dirty="0" err="1"/>
            <a:t>Fp</a:t>
          </a:r>
          <a:r>
            <a:rPr lang="pt-BR" b="0" i="0" dirty="0"/>
            <a:t> –</a:t>
          </a:r>
          <a:r>
            <a:rPr lang="pt-BR" b="0" i="0" dirty="0" err="1"/>
            <a:t>Vp</a:t>
          </a:r>
          <a:r>
            <a:rPr lang="pt-BR" b="0" i="0" dirty="0"/>
            <a:t>)</a:t>
          </a:r>
          <a:endParaRPr lang="pt-BR" dirty="0"/>
        </a:p>
      </dgm:t>
    </dgm:pt>
    <dgm:pt modelId="{D0F7DB30-982D-45C0-B5D6-D3BB88E2C52B}" type="parTrans" cxnId="{67C00B81-B119-47EF-A0E9-794F69CA595A}">
      <dgm:prSet/>
      <dgm:spPr/>
      <dgm:t>
        <a:bodyPr/>
        <a:lstStyle/>
        <a:p>
          <a:endParaRPr lang="pt-BR"/>
        </a:p>
      </dgm:t>
    </dgm:pt>
    <dgm:pt modelId="{FC79B5F5-CE69-4A1A-B171-34C7A5C2BB9F}" type="sibTrans" cxnId="{67C00B81-B119-47EF-A0E9-794F69CA595A}">
      <dgm:prSet/>
      <dgm:spPr/>
      <dgm:t>
        <a:bodyPr/>
        <a:lstStyle/>
        <a:p>
          <a:endParaRPr lang="pt-BR"/>
        </a:p>
      </dgm:t>
    </dgm:pt>
    <dgm:pt modelId="{72183344-43B6-45C8-A088-32C32E59C7C8}">
      <dgm:prSet/>
      <dgm:spPr/>
      <dgm:t>
        <a:bodyPr/>
        <a:lstStyle/>
        <a:p>
          <a:r>
            <a:rPr lang="pt-BR" dirty="0"/>
            <a:t>NLTK</a:t>
          </a:r>
        </a:p>
      </dgm:t>
    </dgm:pt>
    <dgm:pt modelId="{54FC21FF-99C5-4310-90C7-D02B14BD0E64}" type="parTrans" cxnId="{6749250B-A26E-454B-B218-2A4A28098111}">
      <dgm:prSet/>
      <dgm:spPr/>
      <dgm:t>
        <a:bodyPr/>
        <a:lstStyle/>
        <a:p>
          <a:endParaRPr lang="pt-BR"/>
        </a:p>
      </dgm:t>
    </dgm:pt>
    <dgm:pt modelId="{4E042301-C539-4945-8F7F-174C9D0C9E61}" type="sibTrans" cxnId="{6749250B-A26E-454B-B218-2A4A28098111}">
      <dgm:prSet/>
      <dgm:spPr/>
      <dgm:t>
        <a:bodyPr/>
        <a:lstStyle/>
        <a:p>
          <a:endParaRPr lang="pt-BR"/>
        </a:p>
      </dgm:t>
    </dgm:pt>
    <dgm:pt modelId="{AF6DBFCE-1764-42EB-9D47-3FE887B5C71E}">
      <dgm:prSet/>
      <dgm:spPr/>
      <dgm:t>
        <a:bodyPr/>
        <a:lstStyle/>
        <a:p>
          <a:r>
            <a:rPr lang="pt-BR" b="0" i="0" dirty="0" err="1"/>
            <a:t>Scipy</a:t>
          </a:r>
          <a:endParaRPr lang="pt-BR" dirty="0"/>
        </a:p>
      </dgm:t>
    </dgm:pt>
    <dgm:pt modelId="{FFADC611-C131-4380-AD91-F2EC0D70BA37}" type="parTrans" cxnId="{CA963055-44E6-48B8-A292-24719D697DE4}">
      <dgm:prSet/>
      <dgm:spPr/>
      <dgm:t>
        <a:bodyPr/>
        <a:lstStyle/>
        <a:p>
          <a:endParaRPr lang="pt-BR"/>
        </a:p>
      </dgm:t>
    </dgm:pt>
    <dgm:pt modelId="{747B61AD-EA73-4DBF-BB1A-062FCC175CD5}" type="sibTrans" cxnId="{CA963055-44E6-48B8-A292-24719D697DE4}">
      <dgm:prSet/>
      <dgm:spPr/>
      <dgm:t>
        <a:bodyPr/>
        <a:lstStyle/>
        <a:p>
          <a:endParaRPr lang="pt-BR"/>
        </a:p>
      </dgm:t>
    </dgm:pt>
    <dgm:pt modelId="{69AC3644-35D6-4FFA-8F8B-71F19EB8895F}">
      <dgm:prSet/>
      <dgm:spPr/>
      <dgm:t>
        <a:bodyPr/>
        <a:lstStyle/>
        <a:p>
          <a:r>
            <a:rPr lang="pt-BR" dirty="0" err="1"/>
            <a:t>Aws</a:t>
          </a:r>
          <a:endParaRPr lang="pt-BR" dirty="0"/>
        </a:p>
      </dgm:t>
    </dgm:pt>
    <dgm:pt modelId="{6B2D3F9A-2489-4B98-A177-DF5E3CB41A04}" type="parTrans" cxnId="{64334BAC-2489-4D54-AD3A-2ADD74AA249B}">
      <dgm:prSet/>
      <dgm:spPr/>
      <dgm:t>
        <a:bodyPr/>
        <a:lstStyle/>
        <a:p>
          <a:endParaRPr lang="pt-BR"/>
        </a:p>
      </dgm:t>
    </dgm:pt>
    <dgm:pt modelId="{1C3E0962-D38D-4CBF-A825-C413E16BEBF7}" type="sibTrans" cxnId="{64334BAC-2489-4D54-AD3A-2ADD74AA249B}">
      <dgm:prSet/>
      <dgm:spPr/>
      <dgm:t>
        <a:bodyPr/>
        <a:lstStyle/>
        <a:p>
          <a:endParaRPr lang="pt-BR"/>
        </a:p>
      </dgm:t>
    </dgm:pt>
    <dgm:pt modelId="{C9C086EA-5965-4EA3-A35F-13D74F792F8B}">
      <dgm:prSet/>
      <dgm:spPr/>
      <dgm:t>
        <a:bodyPr/>
        <a:lstStyle/>
        <a:p>
          <a:r>
            <a:rPr lang="pt-BR" dirty="0"/>
            <a:t>Boto, boto3</a:t>
          </a:r>
        </a:p>
      </dgm:t>
    </dgm:pt>
    <dgm:pt modelId="{5AAC728E-4B88-4333-9632-D27CE78F402E}" type="parTrans" cxnId="{A32038C3-68C7-429B-8006-A04053178E5C}">
      <dgm:prSet/>
      <dgm:spPr/>
      <dgm:t>
        <a:bodyPr/>
        <a:lstStyle/>
        <a:p>
          <a:endParaRPr lang="pt-BR"/>
        </a:p>
      </dgm:t>
    </dgm:pt>
    <dgm:pt modelId="{039A31E9-F895-456C-8125-621432A9A80D}" type="sibTrans" cxnId="{A32038C3-68C7-429B-8006-A04053178E5C}">
      <dgm:prSet/>
      <dgm:spPr/>
      <dgm:t>
        <a:bodyPr/>
        <a:lstStyle/>
        <a:p>
          <a:endParaRPr lang="pt-BR"/>
        </a:p>
      </dgm:t>
    </dgm:pt>
    <dgm:pt modelId="{52B95849-68D1-4453-9F0E-B0B4CB2C6EF3}">
      <dgm:prSet/>
      <dgm:spPr/>
      <dgm:t>
        <a:bodyPr/>
        <a:lstStyle/>
        <a:p>
          <a:r>
            <a:rPr lang="pt-BR" dirty="0" err="1"/>
            <a:t>PyTesserach</a:t>
          </a:r>
          <a:endParaRPr lang="pt-BR" dirty="0"/>
        </a:p>
      </dgm:t>
    </dgm:pt>
    <dgm:pt modelId="{26E39945-6D64-4F1B-A506-A7FA78656555}" type="parTrans" cxnId="{AEA885D8-DB2A-4285-837E-C9641002425B}">
      <dgm:prSet/>
      <dgm:spPr/>
      <dgm:t>
        <a:bodyPr/>
        <a:lstStyle/>
        <a:p>
          <a:endParaRPr lang="pt-BR"/>
        </a:p>
      </dgm:t>
    </dgm:pt>
    <dgm:pt modelId="{032D9ACD-34B8-4EEF-ADA3-9F9327BE8970}" type="sibTrans" cxnId="{AEA885D8-DB2A-4285-837E-C9641002425B}">
      <dgm:prSet/>
      <dgm:spPr/>
      <dgm:t>
        <a:bodyPr/>
        <a:lstStyle/>
        <a:p>
          <a:endParaRPr lang="pt-BR"/>
        </a:p>
      </dgm:t>
    </dgm:pt>
    <dgm:pt modelId="{F1027A65-FF67-4FAC-AD64-1DAA656E33D2}">
      <dgm:prSet/>
      <dgm:spPr/>
      <dgm:t>
        <a:bodyPr/>
        <a:lstStyle/>
        <a:p>
          <a:r>
            <a:rPr lang="pt-BR" dirty="0" err="1"/>
            <a:t>Selenium</a:t>
          </a:r>
          <a:endParaRPr lang="pt-BR" dirty="0"/>
        </a:p>
      </dgm:t>
    </dgm:pt>
    <dgm:pt modelId="{AA655829-24AD-4026-83B7-C1CE9FC26CB9}" type="parTrans" cxnId="{C4F0CA21-F29D-4444-8C0E-CED31F44F510}">
      <dgm:prSet/>
      <dgm:spPr/>
      <dgm:t>
        <a:bodyPr/>
        <a:lstStyle/>
        <a:p>
          <a:endParaRPr lang="pt-BR"/>
        </a:p>
      </dgm:t>
    </dgm:pt>
    <dgm:pt modelId="{727F8A4C-DDB0-4A49-85F3-307BBF69D145}" type="sibTrans" cxnId="{C4F0CA21-F29D-4444-8C0E-CED31F44F510}">
      <dgm:prSet/>
      <dgm:spPr/>
      <dgm:t>
        <a:bodyPr/>
        <a:lstStyle/>
        <a:p>
          <a:endParaRPr lang="pt-BR"/>
        </a:p>
      </dgm:t>
    </dgm:pt>
    <dgm:pt modelId="{FDD6B770-A48F-4579-A977-088F25AD3CD3}">
      <dgm:prSet/>
      <dgm:spPr/>
      <dgm:t>
        <a:bodyPr/>
        <a:lstStyle/>
        <a:p>
          <a:endParaRPr lang="pt-BR" dirty="0"/>
        </a:p>
      </dgm:t>
    </dgm:pt>
    <dgm:pt modelId="{D5468D9F-E419-4D75-9A4D-F4F99EF8F476}" type="parTrans" cxnId="{B77CB29D-6622-453F-9787-5F898EAFFBE6}">
      <dgm:prSet/>
      <dgm:spPr/>
      <dgm:t>
        <a:bodyPr/>
        <a:lstStyle/>
        <a:p>
          <a:endParaRPr lang="pt-BR"/>
        </a:p>
      </dgm:t>
    </dgm:pt>
    <dgm:pt modelId="{F08C2007-46A3-4484-AA10-57B905E19855}" type="sibTrans" cxnId="{B77CB29D-6622-453F-9787-5F898EAFFBE6}">
      <dgm:prSet/>
      <dgm:spPr/>
      <dgm:t>
        <a:bodyPr/>
        <a:lstStyle/>
        <a:p>
          <a:endParaRPr lang="pt-BR"/>
        </a:p>
      </dgm:t>
    </dgm:pt>
    <dgm:pt modelId="{16EF7EC1-6DF7-467E-9A82-9CA4BFAE9484}">
      <dgm:prSet phldrT="[Texto]"/>
      <dgm:spPr/>
      <dgm:t>
        <a:bodyPr/>
        <a:lstStyle/>
        <a:p>
          <a:r>
            <a:rPr lang="pt-BR" dirty="0" err="1"/>
            <a:t>PyTest</a:t>
          </a:r>
          <a:endParaRPr lang="pt-BR" dirty="0"/>
        </a:p>
      </dgm:t>
    </dgm:pt>
    <dgm:pt modelId="{578A7E73-5FFB-48ED-9602-5971D7C0E685}" type="parTrans" cxnId="{C8AAE72D-976F-464E-B676-123283BC9EBD}">
      <dgm:prSet/>
      <dgm:spPr/>
      <dgm:t>
        <a:bodyPr/>
        <a:lstStyle/>
        <a:p>
          <a:endParaRPr lang="pt-BR"/>
        </a:p>
      </dgm:t>
    </dgm:pt>
    <dgm:pt modelId="{B8664F20-F395-43CA-9A15-4E4E5982379C}" type="sibTrans" cxnId="{C8AAE72D-976F-464E-B676-123283BC9EBD}">
      <dgm:prSet/>
      <dgm:spPr/>
      <dgm:t>
        <a:bodyPr/>
        <a:lstStyle/>
        <a:p>
          <a:endParaRPr lang="pt-BR"/>
        </a:p>
      </dgm:t>
    </dgm:pt>
    <dgm:pt modelId="{B75EFDAB-5778-4F5A-A30A-42DCB6211028}">
      <dgm:prSet/>
      <dgm:spPr/>
      <dgm:t>
        <a:bodyPr/>
        <a:lstStyle/>
        <a:p>
          <a:endParaRPr lang="pt-BR" dirty="0"/>
        </a:p>
      </dgm:t>
    </dgm:pt>
    <dgm:pt modelId="{7882C61D-0A7B-4DFF-AD56-262200A11794}" type="sibTrans" cxnId="{688FDDD8-2798-4BD8-89B9-47E6CCB31C0D}">
      <dgm:prSet/>
      <dgm:spPr/>
      <dgm:t>
        <a:bodyPr/>
        <a:lstStyle/>
        <a:p>
          <a:endParaRPr lang="pt-BR"/>
        </a:p>
      </dgm:t>
    </dgm:pt>
    <dgm:pt modelId="{70548A78-093F-4D6F-B7AA-D69B06497F35}" type="parTrans" cxnId="{688FDDD8-2798-4BD8-89B9-47E6CCB31C0D}">
      <dgm:prSet/>
      <dgm:spPr/>
      <dgm:t>
        <a:bodyPr/>
        <a:lstStyle/>
        <a:p>
          <a:endParaRPr lang="pt-BR"/>
        </a:p>
      </dgm:t>
    </dgm:pt>
    <dgm:pt modelId="{0F9A7A44-67D1-4CBF-8C1E-02B115BEBC8F}">
      <dgm:prSet/>
      <dgm:spPr/>
      <dgm:t>
        <a:bodyPr/>
        <a:lstStyle/>
        <a:p>
          <a:r>
            <a:rPr lang="pt-BR" dirty="0" err="1"/>
            <a:t>Aws</a:t>
          </a:r>
          <a:r>
            <a:rPr lang="pt-BR" dirty="0"/>
            <a:t> </a:t>
          </a:r>
          <a:r>
            <a:rPr lang="pt-BR" dirty="0" err="1"/>
            <a:t>glue</a:t>
          </a:r>
          <a:endParaRPr lang="pt-BR" dirty="0"/>
        </a:p>
      </dgm:t>
    </dgm:pt>
    <dgm:pt modelId="{919ABAAC-A5DB-4189-A065-E1AFE922AB70}" type="parTrans" cxnId="{5B00A0CD-E29F-4B67-83C9-8D38CED15095}">
      <dgm:prSet/>
      <dgm:spPr/>
      <dgm:t>
        <a:bodyPr/>
        <a:lstStyle/>
        <a:p>
          <a:endParaRPr lang="pt-BR"/>
        </a:p>
      </dgm:t>
    </dgm:pt>
    <dgm:pt modelId="{1A469894-57CC-40F4-AA83-057D91B97D42}" type="sibTrans" cxnId="{5B00A0CD-E29F-4B67-83C9-8D38CED15095}">
      <dgm:prSet/>
      <dgm:spPr/>
      <dgm:t>
        <a:bodyPr/>
        <a:lstStyle/>
        <a:p>
          <a:endParaRPr lang="pt-BR"/>
        </a:p>
      </dgm:t>
    </dgm:pt>
    <dgm:pt modelId="{F9AD2884-4D4D-4EC1-BB3B-D85387646DB1}">
      <dgm:prSet/>
      <dgm:spPr/>
      <dgm:t>
        <a:bodyPr/>
        <a:lstStyle/>
        <a:p>
          <a:r>
            <a:rPr lang="pt-BR" dirty="0" err="1"/>
            <a:t>dynamodb</a:t>
          </a:r>
          <a:endParaRPr lang="pt-BR" dirty="0"/>
        </a:p>
      </dgm:t>
    </dgm:pt>
    <dgm:pt modelId="{FC71B23F-AF66-4DF0-9ABA-92910A13A49E}" type="parTrans" cxnId="{F118B1C9-F380-49D2-AE25-8960B3E2D7D2}">
      <dgm:prSet/>
      <dgm:spPr/>
      <dgm:t>
        <a:bodyPr/>
        <a:lstStyle/>
        <a:p>
          <a:endParaRPr lang="pt-BR"/>
        </a:p>
      </dgm:t>
    </dgm:pt>
    <dgm:pt modelId="{6E0A89AB-A333-4EE4-A190-5DE23997F648}" type="sibTrans" cxnId="{F118B1C9-F380-49D2-AE25-8960B3E2D7D2}">
      <dgm:prSet/>
      <dgm:spPr/>
      <dgm:t>
        <a:bodyPr/>
        <a:lstStyle/>
        <a:p>
          <a:endParaRPr lang="pt-BR"/>
        </a:p>
      </dgm:t>
    </dgm:pt>
    <dgm:pt modelId="{B2FCD467-4F10-4642-8558-F2FE44D1EB33}">
      <dgm:prSet/>
      <dgm:spPr/>
      <dgm:t>
        <a:bodyPr/>
        <a:lstStyle/>
        <a:p>
          <a:r>
            <a:rPr lang="pt-BR" dirty="0" err="1"/>
            <a:t>Matplotlib</a:t>
          </a:r>
          <a:r>
            <a:rPr lang="pt-BR" dirty="0"/>
            <a:t> </a:t>
          </a:r>
        </a:p>
      </dgm:t>
    </dgm:pt>
    <dgm:pt modelId="{139FAF0C-01F9-40B7-A2DB-74ADF66EDC16}" type="parTrans" cxnId="{5B65072B-20DC-4C38-84BC-FA2D48AD4A18}">
      <dgm:prSet/>
      <dgm:spPr/>
      <dgm:t>
        <a:bodyPr/>
        <a:lstStyle/>
        <a:p>
          <a:endParaRPr lang="pt-BR"/>
        </a:p>
      </dgm:t>
    </dgm:pt>
    <dgm:pt modelId="{7866AF73-E65A-4DBB-97F8-A4089EEAE03B}" type="sibTrans" cxnId="{5B65072B-20DC-4C38-84BC-FA2D48AD4A18}">
      <dgm:prSet/>
      <dgm:spPr/>
      <dgm:t>
        <a:bodyPr/>
        <a:lstStyle/>
        <a:p>
          <a:endParaRPr lang="pt-BR"/>
        </a:p>
      </dgm:t>
    </dgm:pt>
    <dgm:pt modelId="{D33AE06D-0810-4B82-AC28-764628664AB4}">
      <dgm:prSet/>
      <dgm:spPr/>
      <dgm:t>
        <a:bodyPr/>
        <a:lstStyle/>
        <a:p>
          <a:r>
            <a:rPr lang="pt-BR"/>
            <a:t>Seaborn</a:t>
          </a:r>
          <a:endParaRPr lang="pt-BR" dirty="0"/>
        </a:p>
      </dgm:t>
    </dgm:pt>
    <dgm:pt modelId="{A2070CC6-3D0E-4CFD-9EB8-D7C63723023F}" type="parTrans" cxnId="{57516EB4-D1E5-4D25-B5EC-D26E1F5D9871}">
      <dgm:prSet/>
      <dgm:spPr/>
      <dgm:t>
        <a:bodyPr/>
        <a:lstStyle/>
        <a:p>
          <a:endParaRPr lang="pt-BR"/>
        </a:p>
      </dgm:t>
    </dgm:pt>
    <dgm:pt modelId="{818DC59A-EE02-477F-80F1-E713CA48C26D}" type="sibTrans" cxnId="{57516EB4-D1E5-4D25-B5EC-D26E1F5D9871}">
      <dgm:prSet/>
      <dgm:spPr/>
      <dgm:t>
        <a:bodyPr/>
        <a:lstStyle/>
        <a:p>
          <a:endParaRPr lang="pt-BR"/>
        </a:p>
      </dgm:t>
    </dgm:pt>
    <dgm:pt modelId="{1220B199-3D4D-4343-8830-F7DA54C11B52}">
      <dgm:prSet/>
      <dgm:spPr/>
      <dgm:t>
        <a:bodyPr/>
        <a:lstStyle/>
        <a:p>
          <a:r>
            <a:rPr lang="pt-BR" dirty="0" err="1"/>
            <a:t>Ploty</a:t>
          </a:r>
          <a:endParaRPr lang="pt-BR" dirty="0"/>
        </a:p>
      </dgm:t>
    </dgm:pt>
    <dgm:pt modelId="{16CB533D-B9DB-4C9D-8F64-854DDEAE9E86}" type="parTrans" cxnId="{1B9029D6-C341-46DC-AA4F-F6AAA51660F9}">
      <dgm:prSet/>
      <dgm:spPr/>
      <dgm:t>
        <a:bodyPr/>
        <a:lstStyle/>
        <a:p>
          <a:endParaRPr lang="pt-BR"/>
        </a:p>
      </dgm:t>
    </dgm:pt>
    <dgm:pt modelId="{E21B83E2-CD41-4308-AF08-D2F1FBCC2369}" type="sibTrans" cxnId="{1B9029D6-C341-46DC-AA4F-F6AAA51660F9}">
      <dgm:prSet/>
      <dgm:spPr/>
      <dgm:t>
        <a:bodyPr/>
        <a:lstStyle/>
        <a:p>
          <a:endParaRPr lang="pt-BR"/>
        </a:p>
      </dgm:t>
    </dgm:pt>
    <dgm:pt modelId="{7844E79B-E992-4E78-824B-FB1313A20C13}">
      <dgm:prSet/>
      <dgm:spPr/>
      <dgm:t>
        <a:bodyPr/>
        <a:lstStyle/>
        <a:p>
          <a:pPr>
            <a:buNone/>
          </a:pPr>
          <a:r>
            <a:rPr lang="pt-BR" dirty="0" err="1"/>
            <a:t>Graficos</a:t>
          </a:r>
          <a:r>
            <a:rPr lang="pt-BR" dirty="0"/>
            <a:t> </a:t>
          </a:r>
        </a:p>
      </dgm:t>
    </dgm:pt>
    <dgm:pt modelId="{9EBBF420-F2F4-4A0B-8109-CC6CEB894CB0}" type="parTrans" cxnId="{3DC0A999-7D38-4965-9229-B182AEC75BCC}">
      <dgm:prSet/>
      <dgm:spPr/>
      <dgm:t>
        <a:bodyPr/>
        <a:lstStyle/>
        <a:p>
          <a:endParaRPr lang="pt-BR"/>
        </a:p>
      </dgm:t>
    </dgm:pt>
    <dgm:pt modelId="{16100751-6906-4CBD-97CD-52C3A514E2B5}" type="sibTrans" cxnId="{3DC0A999-7D38-4965-9229-B182AEC75BCC}">
      <dgm:prSet/>
      <dgm:spPr/>
      <dgm:t>
        <a:bodyPr/>
        <a:lstStyle/>
        <a:p>
          <a:endParaRPr lang="pt-BR"/>
        </a:p>
      </dgm:t>
    </dgm:pt>
    <dgm:pt modelId="{74FBAC2E-5A3B-498C-BADB-C5B3C1EE8EFB}">
      <dgm:prSet/>
      <dgm:spPr/>
      <dgm:t>
        <a:bodyPr/>
        <a:lstStyle/>
        <a:p>
          <a:endParaRPr lang="pt-BR" dirty="0"/>
        </a:p>
      </dgm:t>
    </dgm:pt>
    <dgm:pt modelId="{5EF34813-E3C3-412C-8212-810A4ED4922F}" type="parTrans" cxnId="{E8FFF695-31D7-4C74-A5F2-1DA709925BD6}">
      <dgm:prSet/>
      <dgm:spPr/>
      <dgm:t>
        <a:bodyPr/>
        <a:lstStyle/>
        <a:p>
          <a:endParaRPr lang="pt-BR"/>
        </a:p>
      </dgm:t>
    </dgm:pt>
    <dgm:pt modelId="{9D3F5AC6-0485-4743-8FB8-92AE7612EE7B}" type="sibTrans" cxnId="{E8FFF695-31D7-4C74-A5F2-1DA709925BD6}">
      <dgm:prSet/>
      <dgm:spPr/>
      <dgm:t>
        <a:bodyPr/>
        <a:lstStyle/>
        <a:p>
          <a:endParaRPr lang="pt-BR"/>
        </a:p>
      </dgm:t>
    </dgm:pt>
    <dgm:pt modelId="{63973691-08C4-4D8C-A55F-143E45503516}">
      <dgm:prSet/>
      <dgm:spPr/>
      <dgm:t>
        <a:bodyPr/>
        <a:lstStyle/>
        <a:p>
          <a:endParaRPr lang="pt-BR" dirty="0"/>
        </a:p>
      </dgm:t>
    </dgm:pt>
    <dgm:pt modelId="{E760F577-EA1D-45D8-8627-53FDB51BF910}" type="parTrans" cxnId="{9FEED639-D202-4D99-A67D-7C37C5B6262F}">
      <dgm:prSet/>
      <dgm:spPr/>
      <dgm:t>
        <a:bodyPr/>
        <a:lstStyle/>
        <a:p>
          <a:endParaRPr lang="pt-BR"/>
        </a:p>
      </dgm:t>
    </dgm:pt>
    <dgm:pt modelId="{CB5DCCC4-803C-4003-8289-5C719BD95B79}" type="sibTrans" cxnId="{9FEED639-D202-4D99-A67D-7C37C5B6262F}">
      <dgm:prSet/>
      <dgm:spPr/>
      <dgm:t>
        <a:bodyPr/>
        <a:lstStyle/>
        <a:p>
          <a:endParaRPr lang="pt-BR"/>
        </a:p>
      </dgm:t>
    </dgm:pt>
    <dgm:pt modelId="{88EAB942-DE1F-4B2E-8221-0DCFAAAEF8CD}">
      <dgm:prSet/>
      <dgm:spPr/>
      <dgm:t>
        <a:bodyPr/>
        <a:lstStyle/>
        <a:p>
          <a:r>
            <a:rPr lang="pt-BR" dirty="0" err="1"/>
            <a:t>Aws</a:t>
          </a:r>
          <a:r>
            <a:rPr lang="pt-BR" dirty="0"/>
            <a:t> </a:t>
          </a:r>
          <a:r>
            <a:rPr lang="pt-BR" dirty="0" err="1"/>
            <a:t>rds</a:t>
          </a:r>
          <a:endParaRPr lang="pt-BR" dirty="0"/>
        </a:p>
      </dgm:t>
    </dgm:pt>
    <dgm:pt modelId="{44B25CA0-C5A1-479E-B9E2-E07A68FB8676}" type="parTrans" cxnId="{83365B09-B04D-4618-8981-3F135CDD38E5}">
      <dgm:prSet/>
      <dgm:spPr/>
      <dgm:t>
        <a:bodyPr/>
        <a:lstStyle/>
        <a:p>
          <a:endParaRPr lang="pt-BR"/>
        </a:p>
      </dgm:t>
    </dgm:pt>
    <dgm:pt modelId="{87A6B5DB-BB64-4A73-9826-614BC65548F6}" type="sibTrans" cxnId="{83365B09-B04D-4618-8981-3F135CDD38E5}">
      <dgm:prSet/>
      <dgm:spPr/>
      <dgm:t>
        <a:bodyPr/>
        <a:lstStyle/>
        <a:p>
          <a:endParaRPr lang="pt-BR"/>
        </a:p>
      </dgm:t>
    </dgm:pt>
    <dgm:pt modelId="{0109CAC3-F2BD-44B0-BF1A-989C1DD53CD6}">
      <dgm:prSet/>
      <dgm:spPr/>
      <dgm:t>
        <a:bodyPr/>
        <a:lstStyle/>
        <a:p>
          <a:r>
            <a:rPr lang="pt-BR" b="1" i="0" dirty="0" err="1"/>
            <a:t>aws</a:t>
          </a:r>
          <a:r>
            <a:rPr lang="pt-BR" b="0" i="0" dirty="0" err="1"/>
            <a:t>-cdk.</a:t>
          </a:r>
          <a:r>
            <a:rPr lang="pt-BR" b="1" i="0" dirty="0" err="1"/>
            <a:t>aws</a:t>
          </a:r>
          <a:r>
            <a:rPr lang="pt-BR" b="0" i="0" dirty="0" err="1"/>
            <a:t>-</a:t>
          </a:r>
          <a:r>
            <a:rPr lang="pt-BR" b="1" i="0" dirty="0" err="1"/>
            <a:t>elasticsearch</a:t>
          </a:r>
          <a:endParaRPr lang="pt-BR" dirty="0"/>
        </a:p>
      </dgm:t>
    </dgm:pt>
    <dgm:pt modelId="{96DB25F9-979D-4404-AACA-EDDF07F6B51A}" type="parTrans" cxnId="{EF77B103-973E-483A-9E90-D1731040A43D}">
      <dgm:prSet/>
      <dgm:spPr/>
      <dgm:t>
        <a:bodyPr/>
        <a:lstStyle/>
        <a:p>
          <a:endParaRPr lang="pt-BR"/>
        </a:p>
      </dgm:t>
    </dgm:pt>
    <dgm:pt modelId="{FCF2EC86-E358-43FB-850A-40780CF1DD94}" type="sibTrans" cxnId="{EF77B103-973E-483A-9E90-D1731040A43D}">
      <dgm:prSet/>
      <dgm:spPr/>
      <dgm:t>
        <a:bodyPr/>
        <a:lstStyle/>
        <a:p>
          <a:endParaRPr lang="pt-BR"/>
        </a:p>
      </dgm:t>
    </dgm:pt>
    <dgm:pt modelId="{243C26CD-2AEB-48C2-9172-A9D8B9731640}" type="pres">
      <dgm:prSet presAssocID="{9B9E1F88-4714-43D8-9730-97FC20405EF1}" presName="Name0" presStyleCnt="0">
        <dgm:presLayoutVars>
          <dgm:dir/>
          <dgm:animLvl val="lvl"/>
          <dgm:resizeHandles val="exact"/>
        </dgm:presLayoutVars>
      </dgm:prSet>
      <dgm:spPr/>
    </dgm:pt>
    <dgm:pt modelId="{C7288BAC-5B94-4636-9E07-25DB88FF202E}" type="pres">
      <dgm:prSet presAssocID="{1AAF2B00-851D-4EF9-91F3-B0ECAF7BFB1C}" presName="composite" presStyleCnt="0"/>
      <dgm:spPr/>
    </dgm:pt>
    <dgm:pt modelId="{74F4B716-73B8-4324-AAC2-4F20D30CE87C}" type="pres">
      <dgm:prSet presAssocID="{1AAF2B00-851D-4EF9-91F3-B0ECAF7BFB1C}" presName="parTx" presStyleLbl="alignNode1" presStyleIdx="0" presStyleCnt="5">
        <dgm:presLayoutVars>
          <dgm:chMax val="0"/>
          <dgm:chPref val="0"/>
          <dgm:bulletEnabled val="1"/>
        </dgm:presLayoutVars>
      </dgm:prSet>
      <dgm:spPr/>
    </dgm:pt>
    <dgm:pt modelId="{5FCCD3FD-1F0E-4554-AC6B-20CC334A6FEF}" type="pres">
      <dgm:prSet presAssocID="{1AAF2B00-851D-4EF9-91F3-B0ECAF7BFB1C}" presName="desTx" presStyleLbl="alignAccFollowNode1" presStyleIdx="0" presStyleCnt="5">
        <dgm:presLayoutVars>
          <dgm:bulletEnabled val="1"/>
        </dgm:presLayoutVars>
      </dgm:prSet>
      <dgm:spPr/>
    </dgm:pt>
    <dgm:pt modelId="{531E58B7-D484-4B90-8252-03245F9D1B7B}" type="pres">
      <dgm:prSet presAssocID="{D71CB0C3-31B0-4F57-B2A1-85A12A7012BF}" presName="space" presStyleCnt="0"/>
      <dgm:spPr/>
    </dgm:pt>
    <dgm:pt modelId="{96744AFE-CCDD-4E1E-A395-32A21CA3BF08}" type="pres">
      <dgm:prSet presAssocID="{6772DF96-72E8-409F-84A3-244094D12382}" presName="composite" presStyleCnt="0"/>
      <dgm:spPr/>
    </dgm:pt>
    <dgm:pt modelId="{BB2BB25B-31EE-4FF7-B211-5D1989F4100E}" type="pres">
      <dgm:prSet presAssocID="{6772DF96-72E8-409F-84A3-244094D12382}" presName="parTx" presStyleLbl="alignNode1" presStyleIdx="1" presStyleCnt="5">
        <dgm:presLayoutVars>
          <dgm:chMax val="0"/>
          <dgm:chPref val="0"/>
          <dgm:bulletEnabled val="1"/>
        </dgm:presLayoutVars>
      </dgm:prSet>
      <dgm:spPr/>
    </dgm:pt>
    <dgm:pt modelId="{048E4B73-FC00-4BAF-891C-D6C7091A7D8A}" type="pres">
      <dgm:prSet presAssocID="{6772DF96-72E8-409F-84A3-244094D12382}" presName="desTx" presStyleLbl="alignAccFollowNode1" presStyleIdx="1" presStyleCnt="5">
        <dgm:presLayoutVars>
          <dgm:bulletEnabled val="1"/>
        </dgm:presLayoutVars>
      </dgm:prSet>
      <dgm:spPr/>
    </dgm:pt>
    <dgm:pt modelId="{44B549F9-A64E-4EC3-A574-3C37ED17A239}" type="pres">
      <dgm:prSet presAssocID="{C73DCA90-67CF-4668-985E-38BA9DD03B51}" presName="space" presStyleCnt="0"/>
      <dgm:spPr/>
    </dgm:pt>
    <dgm:pt modelId="{50BB0E25-46CF-4AAC-BE23-9ECC93CE776A}" type="pres">
      <dgm:prSet presAssocID="{91CE8866-3D49-4DB4-B559-35C4DF54A5D5}" presName="composite" presStyleCnt="0"/>
      <dgm:spPr/>
    </dgm:pt>
    <dgm:pt modelId="{01186393-A5BA-4A0D-B1B5-DC86DEDA4B8A}" type="pres">
      <dgm:prSet presAssocID="{91CE8866-3D49-4DB4-B559-35C4DF54A5D5}" presName="parTx" presStyleLbl="alignNode1" presStyleIdx="2" presStyleCnt="5">
        <dgm:presLayoutVars>
          <dgm:chMax val="0"/>
          <dgm:chPref val="0"/>
          <dgm:bulletEnabled val="1"/>
        </dgm:presLayoutVars>
      </dgm:prSet>
      <dgm:spPr/>
    </dgm:pt>
    <dgm:pt modelId="{D953E732-F92F-4D75-A27A-E09C6B915FC7}" type="pres">
      <dgm:prSet presAssocID="{91CE8866-3D49-4DB4-B559-35C4DF54A5D5}" presName="desTx" presStyleLbl="alignAccFollowNode1" presStyleIdx="2" presStyleCnt="5">
        <dgm:presLayoutVars>
          <dgm:bulletEnabled val="1"/>
        </dgm:presLayoutVars>
      </dgm:prSet>
      <dgm:spPr/>
    </dgm:pt>
    <dgm:pt modelId="{0C59A1B7-C39D-4876-8495-F43CD8A307B6}" type="pres">
      <dgm:prSet presAssocID="{8CD687CC-3FBE-4F10-9519-63EDC2361E80}" presName="space" presStyleCnt="0"/>
      <dgm:spPr/>
    </dgm:pt>
    <dgm:pt modelId="{4721DE1F-9CA3-4BF3-92A6-23E6C257802A}" type="pres">
      <dgm:prSet presAssocID="{6163BAB1-B639-4401-8995-FC53848A8624}" presName="composite" presStyleCnt="0"/>
      <dgm:spPr/>
    </dgm:pt>
    <dgm:pt modelId="{25A65B7D-98FE-4602-8413-93352F78F71B}" type="pres">
      <dgm:prSet presAssocID="{6163BAB1-B639-4401-8995-FC53848A8624}" presName="parTx" presStyleLbl="alignNode1" presStyleIdx="3" presStyleCnt="5">
        <dgm:presLayoutVars>
          <dgm:chMax val="0"/>
          <dgm:chPref val="0"/>
          <dgm:bulletEnabled val="1"/>
        </dgm:presLayoutVars>
      </dgm:prSet>
      <dgm:spPr/>
    </dgm:pt>
    <dgm:pt modelId="{2B7E2C0F-B6B8-4F05-A17A-B7153140EA24}" type="pres">
      <dgm:prSet presAssocID="{6163BAB1-B639-4401-8995-FC53848A8624}" presName="desTx" presStyleLbl="alignAccFollowNode1" presStyleIdx="3" presStyleCnt="5" custLinFactNeighborY="-498">
        <dgm:presLayoutVars>
          <dgm:bulletEnabled val="1"/>
        </dgm:presLayoutVars>
      </dgm:prSet>
      <dgm:spPr/>
    </dgm:pt>
    <dgm:pt modelId="{DC3C5D2E-5173-49DB-8E22-EC948F9F297D}" type="pres">
      <dgm:prSet presAssocID="{108B728A-56BA-4C3F-839A-5F5A1B0FECBD}" presName="space" presStyleCnt="0"/>
      <dgm:spPr/>
    </dgm:pt>
    <dgm:pt modelId="{9224294B-BE7C-45AE-BC6C-9A1A792BC599}" type="pres">
      <dgm:prSet presAssocID="{69AC3644-35D6-4FFA-8F8B-71F19EB8895F}" presName="composite" presStyleCnt="0"/>
      <dgm:spPr/>
    </dgm:pt>
    <dgm:pt modelId="{1482945D-1F56-4503-91CF-4EC2AF9ED74E}" type="pres">
      <dgm:prSet presAssocID="{69AC3644-35D6-4FFA-8F8B-71F19EB8895F}" presName="parTx" presStyleLbl="alignNode1" presStyleIdx="4" presStyleCnt="5">
        <dgm:presLayoutVars>
          <dgm:chMax val="0"/>
          <dgm:chPref val="0"/>
          <dgm:bulletEnabled val="1"/>
        </dgm:presLayoutVars>
      </dgm:prSet>
      <dgm:spPr/>
    </dgm:pt>
    <dgm:pt modelId="{80264108-036D-435F-9E57-7F212F4D6644}" type="pres">
      <dgm:prSet presAssocID="{69AC3644-35D6-4FFA-8F8B-71F19EB8895F}" presName="desTx" presStyleLbl="alignAccFollowNode1" presStyleIdx="4" presStyleCnt="5" custLinFactNeighborY="-498">
        <dgm:presLayoutVars>
          <dgm:bulletEnabled val="1"/>
        </dgm:presLayoutVars>
      </dgm:prSet>
      <dgm:spPr/>
    </dgm:pt>
  </dgm:ptLst>
  <dgm:cxnLst>
    <dgm:cxn modelId="{65789B00-C54D-4431-AA2F-9E04D50D52AD}" type="presOf" srcId="{F9AD2884-4D4D-4EC1-BB3B-D85387646DB1}" destId="{80264108-036D-435F-9E57-7F212F4D6644}" srcOrd="0" destOrd="1" presId="urn:microsoft.com/office/officeart/2005/8/layout/hList1"/>
    <dgm:cxn modelId="{D017D200-5146-429E-8FCE-3FE5681CD70A}" type="presOf" srcId="{1AAF2B00-851D-4EF9-91F3-B0ECAF7BFB1C}" destId="{74F4B716-73B8-4324-AAC2-4F20D30CE87C}" srcOrd="0" destOrd="0" presId="urn:microsoft.com/office/officeart/2005/8/layout/hList1"/>
    <dgm:cxn modelId="{EF77B103-973E-483A-9E90-D1731040A43D}" srcId="{69AC3644-35D6-4FFA-8F8B-71F19EB8895F}" destId="{0109CAC3-F2BD-44B0-BF1A-989C1DD53CD6}" srcOrd="4" destOrd="0" parTransId="{96DB25F9-979D-4404-AACA-EDDF07F6B51A}" sibTransId="{FCF2EC86-E358-43FB-850A-40780CF1DD94}"/>
    <dgm:cxn modelId="{83365B09-B04D-4618-8981-3F135CDD38E5}" srcId="{69AC3644-35D6-4FFA-8F8B-71F19EB8895F}" destId="{88EAB942-DE1F-4B2E-8221-0DCFAAAEF8CD}" srcOrd="3" destOrd="0" parTransId="{44B25CA0-C5A1-479E-B9E2-E07A68FB8676}" sibTransId="{87A6B5DB-BB64-4A73-9826-614BC65548F6}"/>
    <dgm:cxn modelId="{6749250B-A26E-454B-B218-2A4A28098111}" srcId="{6163BAB1-B639-4401-8995-FC53848A8624}" destId="{72183344-43B6-45C8-A088-32C32E59C7C8}" srcOrd="1" destOrd="0" parTransId="{54FC21FF-99C5-4310-90C7-D02B14BD0E64}" sibTransId="{4E042301-C539-4945-8F7F-174C9D0C9E61}"/>
    <dgm:cxn modelId="{7D84480C-0732-4972-8EA1-00AE92CC9309}" type="presOf" srcId="{C9C086EA-5965-4EA3-A35F-13D74F792F8B}" destId="{80264108-036D-435F-9E57-7F212F4D6644}" srcOrd="0" destOrd="0" presId="urn:microsoft.com/office/officeart/2005/8/layout/hList1"/>
    <dgm:cxn modelId="{14394516-BA3B-4221-B317-111CE050FA12}" srcId="{1AAF2B00-851D-4EF9-91F3-B0ECAF7BFB1C}" destId="{616ACEEB-C24B-411D-B8A0-CD0AF9C807CB}" srcOrd="1" destOrd="0" parTransId="{AD8F1C15-31D3-4CA5-8195-7638C6A6F81D}" sibTransId="{111F2B83-2593-4987-A11B-776A24B2CD55}"/>
    <dgm:cxn modelId="{71063220-F4DE-4B23-A2D5-52F39DC427E2}" type="presOf" srcId="{6163BAB1-B639-4401-8995-FC53848A8624}" destId="{25A65B7D-98FE-4602-8413-93352F78F71B}" srcOrd="0" destOrd="0" presId="urn:microsoft.com/office/officeart/2005/8/layout/hList1"/>
    <dgm:cxn modelId="{C4F0CA21-F29D-4444-8C0E-CED31F44F510}" srcId="{91CE8866-3D49-4DB4-B559-35C4DF54A5D5}" destId="{F1027A65-FF67-4FAC-AD64-1DAA656E33D2}" srcOrd="3" destOrd="0" parTransId="{AA655829-24AD-4026-83B7-C1CE9FC26CB9}" sibTransId="{727F8A4C-DDB0-4A49-85F3-307BBF69D145}"/>
    <dgm:cxn modelId="{B81CC926-A223-40D0-8FEA-10A1D611ECBF}" srcId="{91CE8866-3D49-4DB4-B559-35C4DF54A5D5}" destId="{F4C06A5C-9C27-4416-B0A9-E135B89FF476}" srcOrd="1" destOrd="0" parTransId="{786DA95C-A6E9-4F82-9BE6-A3DB3B7CB7C4}" sibTransId="{27A7DF67-DAAE-4305-B2BA-CC08541B4FEA}"/>
    <dgm:cxn modelId="{A0DD3A28-1465-4ED4-A6E7-CD61B165D065}" srcId="{9B9E1F88-4714-43D8-9730-97FC20405EF1}" destId="{6772DF96-72E8-409F-84A3-244094D12382}" srcOrd="1" destOrd="0" parTransId="{C534B72E-6B44-4627-97CC-FE87C0C7D352}" sibTransId="{C73DCA90-67CF-4668-985E-38BA9DD03B51}"/>
    <dgm:cxn modelId="{060D112A-3963-4D29-AF33-7DDC3FF36C76}" type="presOf" srcId="{7844E79B-E992-4E78-824B-FB1313A20C13}" destId="{D953E732-F92F-4D75-A27A-E09C6B915FC7}" srcOrd="0" destOrd="5" presId="urn:microsoft.com/office/officeart/2005/8/layout/hList1"/>
    <dgm:cxn modelId="{5B65072B-20DC-4C38-84BC-FA2D48AD4A18}" srcId="{91CE8866-3D49-4DB4-B559-35C4DF54A5D5}" destId="{B2FCD467-4F10-4642-8558-F2FE44D1EB33}" srcOrd="6" destOrd="0" parTransId="{139FAF0C-01F9-40B7-A2DB-74ADF66EDC16}" sibTransId="{7866AF73-E65A-4DBB-97F8-A4089EEAE03B}"/>
    <dgm:cxn modelId="{F9C12F2C-095A-424C-8BB5-0282AF2FECB0}" type="presOf" srcId="{1220B199-3D4D-4343-8830-F7DA54C11B52}" destId="{D953E732-F92F-4D75-A27A-E09C6B915FC7}" srcOrd="0" destOrd="8" presId="urn:microsoft.com/office/officeart/2005/8/layout/hList1"/>
    <dgm:cxn modelId="{C8AAE72D-976F-464E-B676-123283BC9EBD}" srcId="{1AAF2B00-851D-4EF9-91F3-B0ECAF7BFB1C}" destId="{16EF7EC1-6DF7-467E-9A82-9CA4BFAE9484}" srcOrd="3" destOrd="0" parTransId="{578A7E73-5FFB-48ED-9602-5971D7C0E685}" sibTransId="{B8664F20-F395-43CA-9A15-4E4E5982379C}"/>
    <dgm:cxn modelId="{3BB3B432-1097-40FE-8FA0-EBB2C48C9E6F}" type="presOf" srcId="{B2FCD467-4F10-4642-8558-F2FE44D1EB33}" destId="{D953E732-F92F-4D75-A27A-E09C6B915FC7}" srcOrd="0" destOrd="6" presId="urn:microsoft.com/office/officeart/2005/8/layout/hList1"/>
    <dgm:cxn modelId="{15A8DF33-5459-4C05-A821-B3ADA52A6527}" type="presOf" srcId="{A71FB042-C4BE-43C6-9CEE-2CB71C54898B}" destId="{048E4B73-FC00-4BAF-891C-D6C7091A7D8A}" srcOrd="0" destOrd="2" presId="urn:microsoft.com/office/officeart/2005/8/layout/hList1"/>
    <dgm:cxn modelId="{BB9B0938-FFAE-4061-A822-854A96781D31}" type="presOf" srcId="{A884B4B9-A4CC-482C-8EE6-C06291BCA5B9}" destId="{2B7E2C0F-B6B8-4F05-A17A-B7153140EA24}" srcOrd="0" destOrd="0" presId="urn:microsoft.com/office/officeart/2005/8/layout/hList1"/>
    <dgm:cxn modelId="{9FEED639-D202-4D99-A67D-7C37C5B6262F}" srcId="{69AC3644-35D6-4FFA-8F8B-71F19EB8895F}" destId="{63973691-08C4-4D8C-A55F-143E45503516}" srcOrd="5" destOrd="0" parTransId="{E760F577-EA1D-45D8-8627-53FDB51BF910}" sibTransId="{CB5DCCC4-803C-4003-8289-5C719BD95B79}"/>
    <dgm:cxn modelId="{71C3033B-B8B2-41BB-B561-93E5C22F4410}" srcId="{6772DF96-72E8-409F-84A3-244094D12382}" destId="{A71FB042-C4BE-43C6-9CEE-2CB71C54898B}" srcOrd="2" destOrd="0" parTransId="{EFF5F4CA-E7F1-4D1A-81C6-216C6D8CEC2B}" sibTransId="{6906ECD2-81A9-4689-AB59-FB28B075D804}"/>
    <dgm:cxn modelId="{81E96C5F-F8EF-4F12-809A-DEF2B0715891}" type="presOf" srcId="{72183344-43B6-45C8-A088-32C32E59C7C8}" destId="{2B7E2C0F-B6B8-4F05-A17A-B7153140EA24}" srcOrd="0" destOrd="1" presId="urn:microsoft.com/office/officeart/2005/8/layout/hList1"/>
    <dgm:cxn modelId="{2401906E-220F-4685-B9CE-FC16F81B33B8}" srcId="{91CE8866-3D49-4DB4-B559-35C4DF54A5D5}" destId="{26874EF1-4226-41F5-8FA6-3E350BC2779A}" srcOrd="0" destOrd="0" parTransId="{227627CB-A6C5-46C9-912B-260EA4C43CBB}" sibTransId="{1D89051D-1278-486E-9826-7ECC81A68499}"/>
    <dgm:cxn modelId="{A583FD6E-1301-403A-B4B1-4BC672A26666}" type="presOf" srcId="{63973691-08C4-4D8C-A55F-143E45503516}" destId="{80264108-036D-435F-9E57-7F212F4D6644}" srcOrd="0" destOrd="5" presId="urn:microsoft.com/office/officeart/2005/8/layout/hList1"/>
    <dgm:cxn modelId="{1B600F6F-6420-416A-B26C-47870A0249B9}" srcId="{1AAF2B00-851D-4EF9-91F3-B0ECAF7BFB1C}" destId="{5EC9EDE4-2B12-44A6-813C-98E32AE96395}" srcOrd="0" destOrd="0" parTransId="{504C6A3D-D1A2-49BD-A018-ECD4E90F0FC5}" sibTransId="{749EABAE-BE34-4145-8B79-A1A8AF8923BF}"/>
    <dgm:cxn modelId="{CA963055-44E6-48B8-A292-24719D697DE4}" srcId="{6163BAB1-B639-4401-8995-FC53848A8624}" destId="{AF6DBFCE-1764-42EB-9D47-3FE887B5C71E}" srcOrd="2" destOrd="0" parTransId="{FFADC611-C131-4380-AD91-F2EC0D70BA37}" sibTransId="{747B61AD-EA73-4DBF-BB1A-062FCC175CD5}"/>
    <dgm:cxn modelId="{26B4FB77-8FB0-457F-8779-93813C4589C8}" type="presOf" srcId="{616ACEEB-C24B-411D-B8A0-CD0AF9C807CB}" destId="{5FCCD3FD-1F0E-4554-AC6B-20CC334A6FEF}" srcOrd="0" destOrd="1" presId="urn:microsoft.com/office/officeart/2005/8/layout/hList1"/>
    <dgm:cxn modelId="{BD3D8D80-F02D-4B01-A4B9-698A1F3F62D9}" type="presOf" srcId="{5EC9EDE4-2B12-44A6-813C-98E32AE96395}" destId="{5FCCD3FD-1F0E-4554-AC6B-20CC334A6FEF}" srcOrd="0" destOrd="0" presId="urn:microsoft.com/office/officeart/2005/8/layout/hList1"/>
    <dgm:cxn modelId="{67C00B81-B119-47EF-A0E9-794F69CA595A}" srcId="{6163BAB1-B639-4401-8995-FC53848A8624}" destId="{A884B4B9-A4CC-482C-8EE6-C06291BCA5B9}" srcOrd="0" destOrd="0" parTransId="{D0F7DB30-982D-45C0-B5D6-D3BB88E2C52B}" sibTransId="{FC79B5F5-CE69-4A1A-B171-34C7A5C2BB9F}"/>
    <dgm:cxn modelId="{660F7186-5D47-49F4-B423-71713A913E48}" type="presOf" srcId="{D33AE06D-0810-4B82-AC28-764628664AB4}" destId="{D953E732-F92F-4D75-A27A-E09C6B915FC7}" srcOrd="0" destOrd="7" presId="urn:microsoft.com/office/officeart/2005/8/layout/hList1"/>
    <dgm:cxn modelId="{FF239C87-D636-4815-86EB-12C5F5A5B9DC}" type="presOf" srcId="{F1027A65-FF67-4FAC-AD64-1DAA656E33D2}" destId="{D953E732-F92F-4D75-A27A-E09C6B915FC7}" srcOrd="0" destOrd="3" presId="urn:microsoft.com/office/officeart/2005/8/layout/hList1"/>
    <dgm:cxn modelId="{195F628D-5B55-4A67-9378-682D64E8A036}" type="presOf" srcId="{0F9A7A44-67D1-4CBF-8C1E-02B115BEBC8F}" destId="{80264108-036D-435F-9E57-7F212F4D6644}" srcOrd="0" destOrd="2" presId="urn:microsoft.com/office/officeart/2005/8/layout/hList1"/>
    <dgm:cxn modelId="{0B7B2895-2567-4F4F-A5DC-665CF0F6E6F3}" type="presOf" srcId="{26874EF1-4226-41F5-8FA6-3E350BC2779A}" destId="{D953E732-F92F-4D75-A27A-E09C6B915FC7}" srcOrd="0" destOrd="0" presId="urn:microsoft.com/office/officeart/2005/8/layout/hList1"/>
    <dgm:cxn modelId="{E5B04E95-88E8-4333-8EC3-8B574158E067}" type="presOf" srcId="{B75EFDAB-5778-4F5A-A30A-42DCB6211028}" destId="{D953E732-F92F-4D75-A27A-E09C6B915FC7}" srcOrd="0" destOrd="9" presId="urn:microsoft.com/office/officeart/2005/8/layout/hList1"/>
    <dgm:cxn modelId="{E8FFF695-31D7-4C74-A5F2-1DA709925BD6}" srcId="{91CE8866-3D49-4DB4-B559-35C4DF54A5D5}" destId="{74FBAC2E-5A3B-498C-BADB-C5B3C1EE8EFB}" srcOrd="4" destOrd="0" parTransId="{5EF34813-E3C3-412C-8212-810A4ED4922F}" sibTransId="{9D3F5AC6-0485-4743-8FB8-92AE7612EE7B}"/>
    <dgm:cxn modelId="{3DC0A999-7D38-4965-9229-B182AEC75BCC}" srcId="{91CE8866-3D49-4DB4-B559-35C4DF54A5D5}" destId="{7844E79B-E992-4E78-824B-FB1313A20C13}" srcOrd="5" destOrd="0" parTransId="{9EBBF420-F2F4-4A0B-8109-CC6CEB894CB0}" sibTransId="{16100751-6906-4CBD-97CD-52C3A514E2B5}"/>
    <dgm:cxn modelId="{CDEAFF9C-E39A-460D-821A-A3CB3E2786C6}" type="presOf" srcId="{16EF7EC1-6DF7-467E-9A82-9CA4BFAE9484}" destId="{5FCCD3FD-1F0E-4554-AC6B-20CC334A6FEF}" srcOrd="0" destOrd="3" presId="urn:microsoft.com/office/officeart/2005/8/layout/hList1"/>
    <dgm:cxn modelId="{8D72029D-2914-4F97-BFC4-D1A1DA9B98F4}" type="presOf" srcId="{AF6DBFCE-1764-42EB-9D47-3FE887B5C71E}" destId="{2B7E2C0F-B6B8-4F05-A17A-B7153140EA24}" srcOrd="0" destOrd="2" presId="urn:microsoft.com/office/officeart/2005/8/layout/hList1"/>
    <dgm:cxn modelId="{B77CB29D-6622-453F-9787-5F898EAFFBE6}" srcId="{69AC3644-35D6-4FFA-8F8B-71F19EB8895F}" destId="{FDD6B770-A48F-4579-A977-088F25AD3CD3}" srcOrd="6" destOrd="0" parTransId="{D5468D9F-E419-4D75-9A4D-F4F99EF8F476}" sibTransId="{F08C2007-46A3-4484-AA10-57B905E19855}"/>
    <dgm:cxn modelId="{E68D659F-DAEF-4B2B-8D27-086351C74FE2}" type="presOf" srcId="{09D803A1-6664-4EC5-9235-098CD909A7DC}" destId="{048E4B73-FC00-4BAF-891C-D6C7091A7D8A}" srcOrd="0" destOrd="0" presId="urn:microsoft.com/office/officeart/2005/8/layout/hList1"/>
    <dgm:cxn modelId="{F14F93A2-C3F0-4A55-B82C-7029E3DCAEB6}" srcId="{6772DF96-72E8-409F-84A3-244094D12382}" destId="{30EA4C58-BD9A-4A11-9BC1-9EA5FA037850}" srcOrd="1" destOrd="0" parTransId="{543F2D44-47FE-4228-8C49-8CE7A0790566}" sibTransId="{F9DFB3E6-787A-48B0-874A-825D7F6DED1B}"/>
    <dgm:cxn modelId="{EDE582A3-88F7-42B9-9B64-E790133E7DC1}" type="presOf" srcId="{C6221D57-BCFD-45F4-8FF8-BD4B27772AC2}" destId="{5FCCD3FD-1F0E-4554-AC6B-20CC334A6FEF}" srcOrd="0" destOrd="2" presId="urn:microsoft.com/office/officeart/2005/8/layout/hList1"/>
    <dgm:cxn modelId="{EB5D67A6-7B2E-4A08-B9A4-5EB05F00BCE7}" srcId="{9B9E1F88-4714-43D8-9730-97FC20405EF1}" destId="{91CE8866-3D49-4DB4-B559-35C4DF54A5D5}" srcOrd="2" destOrd="0" parTransId="{0D3CC2F3-F9B2-48C1-90C8-48616CD5ECFB}" sibTransId="{8CD687CC-3FBE-4F10-9519-63EDC2361E80}"/>
    <dgm:cxn modelId="{DAEDF3A7-B419-4E9F-8C3E-DC6B48177C27}" type="presOf" srcId="{88EAB942-DE1F-4B2E-8221-0DCFAAAEF8CD}" destId="{80264108-036D-435F-9E57-7F212F4D6644}" srcOrd="0" destOrd="3" presId="urn:microsoft.com/office/officeart/2005/8/layout/hList1"/>
    <dgm:cxn modelId="{64334BAC-2489-4D54-AD3A-2ADD74AA249B}" srcId="{9B9E1F88-4714-43D8-9730-97FC20405EF1}" destId="{69AC3644-35D6-4FFA-8F8B-71F19EB8895F}" srcOrd="4" destOrd="0" parTransId="{6B2D3F9A-2489-4B98-A177-DF5E3CB41A04}" sibTransId="{1C3E0962-D38D-4CBF-A825-C413E16BEBF7}"/>
    <dgm:cxn modelId="{87D4C6AD-4C34-4D5E-A60C-3F1F38745A47}" type="presOf" srcId="{16323F1E-200C-457B-8B75-A4DD3F8C65A1}" destId="{D953E732-F92F-4D75-A27A-E09C6B915FC7}" srcOrd="0" destOrd="2" presId="urn:microsoft.com/office/officeart/2005/8/layout/hList1"/>
    <dgm:cxn modelId="{212EB0AE-E7D6-49AD-97E7-A70A7CD8AE27}" type="presOf" srcId="{52B95849-68D1-4453-9F0E-B0B4CB2C6EF3}" destId="{2B7E2C0F-B6B8-4F05-A17A-B7153140EA24}" srcOrd="0" destOrd="3" presId="urn:microsoft.com/office/officeart/2005/8/layout/hList1"/>
    <dgm:cxn modelId="{A04A9EB2-E6F7-4679-A236-BFAFE557C8A1}" srcId="{1AAF2B00-851D-4EF9-91F3-B0ECAF7BFB1C}" destId="{C6221D57-BCFD-45F4-8FF8-BD4B27772AC2}" srcOrd="2" destOrd="0" parTransId="{1AE4FD03-B513-45CB-973E-5A437F1D9369}" sibTransId="{355AA7D7-D092-4F5B-8F13-79D0D1B0E41C}"/>
    <dgm:cxn modelId="{36271FB3-E8CD-4ECA-8F6D-7630CCC8A18A}" type="presOf" srcId="{9B9E1F88-4714-43D8-9730-97FC20405EF1}" destId="{243C26CD-2AEB-48C2-9172-A9D8B9731640}" srcOrd="0" destOrd="0" presId="urn:microsoft.com/office/officeart/2005/8/layout/hList1"/>
    <dgm:cxn modelId="{57516EB4-D1E5-4D25-B5EC-D26E1F5D9871}" srcId="{91CE8866-3D49-4DB4-B559-35C4DF54A5D5}" destId="{D33AE06D-0810-4B82-AC28-764628664AB4}" srcOrd="7" destOrd="0" parTransId="{A2070CC6-3D0E-4CFD-9EB8-D7C63723023F}" sibTransId="{818DC59A-EE02-477F-80F1-E713CA48C26D}"/>
    <dgm:cxn modelId="{255B90B5-BB6B-44BD-8901-229BD7E87BD9}" srcId="{6772DF96-72E8-409F-84A3-244094D12382}" destId="{09D803A1-6664-4EC5-9235-098CD909A7DC}" srcOrd="0" destOrd="0" parTransId="{A09F9060-7812-4E42-A394-626BCB244F4D}" sibTransId="{00B62175-8B3D-416F-B9D0-45E9934F9F0F}"/>
    <dgm:cxn modelId="{FA9FA1BD-AA52-4A77-BD9A-0284A6CEE655}" type="presOf" srcId="{0109CAC3-F2BD-44B0-BF1A-989C1DD53CD6}" destId="{80264108-036D-435F-9E57-7F212F4D6644}" srcOrd="0" destOrd="4" presId="urn:microsoft.com/office/officeart/2005/8/layout/hList1"/>
    <dgm:cxn modelId="{A32038C3-68C7-429B-8006-A04053178E5C}" srcId="{69AC3644-35D6-4FFA-8F8B-71F19EB8895F}" destId="{C9C086EA-5965-4EA3-A35F-13D74F792F8B}" srcOrd="0" destOrd="0" parTransId="{5AAC728E-4B88-4333-9632-D27CE78F402E}" sibTransId="{039A31E9-F895-456C-8125-621432A9A80D}"/>
    <dgm:cxn modelId="{F118B1C9-F380-49D2-AE25-8960B3E2D7D2}" srcId="{69AC3644-35D6-4FFA-8F8B-71F19EB8895F}" destId="{F9AD2884-4D4D-4EC1-BB3B-D85387646DB1}" srcOrd="1" destOrd="0" parTransId="{FC71B23F-AF66-4DF0-9ABA-92910A13A49E}" sibTransId="{6E0A89AB-A333-4EE4-A190-5DE23997F648}"/>
    <dgm:cxn modelId="{555128CB-D8D0-4C7A-86BA-AD6D8DE6178A}" type="presOf" srcId="{74FBAC2E-5A3B-498C-BADB-C5B3C1EE8EFB}" destId="{D953E732-F92F-4D75-A27A-E09C6B915FC7}" srcOrd="0" destOrd="4" presId="urn:microsoft.com/office/officeart/2005/8/layout/hList1"/>
    <dgm:cxn modelId="{5B00A0CD-E29F-4B67-83C9-8D38CED15095}" srcId="{69AC3644-35D6-4FFA-8F8B-71F19EB8895F}" destId="{0F9A7A44-67D1-4CBF-8C1E-02B115BEBC8F}" srcOrd="2" destOrd="0" parTransId="{919ABAAC-A5DB-4189-A065-E1AFE922AB70}" sibTransId="{1A469894-57CC-40F4-AA83-057D91B97D42}"/>
    <dgm:cxn modelId="{44328ED3-9720-475B-928F-8D811F4A54F4}" type="presOf" srcId="{30EA4C58-BD9A-4A11-9BC1-9EA5FA037850}" destId="{048E4B73-FC00-4BAF-891C-D6C7091A7D8A}" srcOrd="0" destOrd="1" presId="urn:microsoft.com/office/officeart/2005/8/layout/hList1"/>
    <dgm:cxn modelId="{1B9029D6-C341-46DC-AA4F-F6AAA51660F9}" srcId="{91CE8866-3D49-4DB4-B559-35C4DF54A5D5}" destId="{1220B199-3D4D-4343-8830-F7DA54C11B52}" srcOrd="8" destOrd="0" parTransId="{16CB533D-B9DB-4C9D-8F64-854DDEAE9E86}" sibTransId="{E21B83E2-CD41-4308-AF08-D2F1FBCC2369}"/>
    <dgm:cxn modelId="{AEA885D8-DB2A-4285-837E-C9641002425B}" srcId="{6163BAB1-B639-4401-8995-FC53848A8624}" destId="{52B95849-68D1-4453-9F0E-B0B4CB2C6EF3}" srcOrd="3" destOrd="0" parTransId="{26E39945-6D64-4F1B-A506-A7FA78656555}" sibTransId="{032D9ACD-34B8-4EEF-ADA3-9F9327BE8970}"/>
    <dgm:cxn modelId="{688FDDD8-2798-4BD8-89B9-47E6CCB31C0D}" srcId="{91CE8866-3D49-4DB4-B559-35C4DF54A5D5}" destId="{B75EFDAB-5778-4F5A-A30A-42DCB6211028}" srcOrd="9" destOrd="0" parTransId="{70548A78-093F-4D6F-B7AA-D69B06497F35}" sibTransId="{7882C61D-0A7B-4DFF-AD56-262200A11794}"/>
    <dgm:cxn modelId="{782A9FD9-C323-41CA-9D70-0EA8460C412D}" srcId="{9B9E1F88-4714-43D8-9730-97FC20405EF1}" destId="{1AAF2B00-851D-4EF9-91F3-B0ECAF7BFB1C}" srcOrd="0" destOrd="0" parTransId="{7970833E-F82E-4FFF-B08A-0EC4F7B1BD04}" sibTransId="{D71CB0C3-31B0-4F57-B2A1-85A12A7012BF}"/>
    <dgm:cxn modelId="{6647F0DA-7104-4E53-A728-9EE8F1235CCB}" type="presOf" srcId="{F4C06A5C-9C27-4416-B0A9-E135B89FF476}" destId="{D953E732-F92F-4D75-A27A-E09C6B915FC7}" srcOrd="0" destOrd="1" presId="urn:microsoft.com/office/officeart/2005/8/layout/hList1"/>
    <dgm:cxn modelId="{91764BE3-64B0-4292-84F8-1E934970BEE6}" srcId="{9B9E1F88-4714-43D8-9730-97FC20405EF1}" destId="{6163BAB1-B639-4401-8995-FC53848A8624}" srcOrd="3" destOrd="0" parTransId="{86B7E0B8-D79F-431A-91EE-46F0C04E6C4D}" sibTransId="{108B728A-56BA-4C3F-839A-5F5A1B0FECBD}"/>
    <dgm:cxn modelId="{EF9B85EA-B513-4A1F-94A3-3796BA844890}" type="presOf" srcId="{91CE8866-3D49-4DB4-B559-35C4DF54A5D5}" destId="{01186393-A5BA-4A0D-B1B5-DC86DEDA4B8A}" srcOrd="0" destOrd="0" presId="urn:microsoft.com/office/officeart/2005/8/layout/hList1"/>
    <dgm:cxn modelId="{6ED053ED-C7EB-4DF3-B008-75935315DB47}" type="presOf" srcId="{69AC3644-35D6-4FFA-8F8B-71F19EB8895F}" destId="{1482945D-1F56-4503-91CF-4EC2AF9ED74E}" srcOrd="0" destOrd="0" presId="urn:microsoft.com/office/officeart/2005/8/layout/hList1"/>
    <dgm:cxn modelId="{F39E5CF4-4829-44C3-9902-C266DA916D94}" type="presOf" srcId="{6772DF96-72E8-409F-84A3-244094D12382}" destId="{BB2BB25B-31EE-4FF7-B211-5D1989F4100E}" srcOrd="0" destOrd="0" presId="urn:microsoft.com/office/officeart/2005/8/layout/hList1"/>
    <dgm:cxn modelId="{4EA37BF7-49D9-401A-9EED-88E44F15D0A5}" srcId="{91CE8866-3D49-4DB4-B559-35C4DF54A5D5}" destId="{16323F1E-200C-457B-8B75-A4DD3F8C65A1}" srcOrd="2" destOrd="0" parTransId="{163954E7-2F3A-4C45-B510-113CACE4471E}" sibTransId="{DD177A1D-0B3C-484C-9FCC-E8AE7D7ED14F}"/>
    <dgm:cxn modelId="{05D987FF-24AA-47BC-9D05-A1548F4F89B2}" type="presOf" srcId="{FDD6B770-A48F-4579-A977-088F25AD3CD3}" destId="{80264108-036D-435F-9E57-7F212F4D6644}" srcOrd="0" destOrd="6" presId="urn:microsoft.com/office/officeart/2005/8/layout/hList1"/>
    <dgm:cxn modelId="{2B8484A7-707D-4F36-9310-79FB33B70392}" type="presParOf" srcId="{243C26CD-2AEB-48C2-9172-A9D8B9731640}" destId="{C7288BAC-5B94-4636-9E07-25DB88FF202E}" srcOrd="0" destOrd="0" presId="urn:microsoft.com/office/officeart/2005/8/layout/hList1"/>
    <dgm:cxn modelId="{02368B4B-2C27-42F1-93F2-DF6BE222DF31}" type="presParOf" srcId="{C7288BAC-5B94-4636-9E07-25DB88FF202E}" destId="{74F4B716-73B8-4324-AAC2-4F20D30CE87C}" srcOrd="0" destOrd="0" presId="urn:microsoft.com/office/officeart/2005/8/layout/hList1"/>
    <dgm:cxn modelId="{EDAE877F-5B09-4635-A85A-3C032C3CE391}" type="presParOf" srcId="{C7288BAC-5B94-4636-9E07-25DB88FF202E}" destId="{5FCCD3FD-1F0E-4554-AC6B-20CC334A6FEF}" srcOrd="1" destOrd="0" presId="urn:microsoft.com/office/officeart/2005/8/layout/hList1"/>
    <dgm:cxn modelId="{29D1A5EC-9966-46B8-9380-29A505CA5291}" type="presParOf" srcId="{243C26CD-2AEB-48C2-9172-A9D8B9731640}" destId="{531E58B7-D484-4B90-8252-03245F9D1B7B}" srcOrd="1" destOrd="0" presId="urn:microsoft.com/office/officeart/2005/8/layout/hList1"/>
    <dgm:cxn modelId="{15E66B42-5733-49E8-BCAA-EF6962A97284}" type="presParOf" srcId="{243C26CD-2AEB-48C2-9172-A9D8B9731640}" destId="{96744AFE-CCDD-4E1E-A395-32A21CA3BF08}" srcOrd="2" destOrd="0" presId="urn:microsoft.com/office/officeart/2005/8/layout/hList1"/>
    <dgm:cxn modelId="{B45DD2C0-3032-4CA5-B4F2-61010F5D9151}" type="presParOf" srcId="{96744AFE-CCDD-4E1E-A395-32A21CA3BF08}" destId="{BB2BB25B-31EE-4FF7-B211-5D1989F4100E}" srcOrd="0" destOrd="0" presId="urn:microsoft.com/office/officeart/2005/8/layout/hList1"/>
    <dgm:cxn modelId="{52350D82-2655-45DA-B766-BFC9E801D7B5}" type="presParOf" srcId="{96744AFE-CCDD-4E1E-A395-32A21CA3BF08}" destId="{048E4B73-FC00-4BAF-891C-D6C7091A7D8A}" srcOrd="1" destOrd="0" presId="urn:microsoft.com/office/officeart/2005/8/layout/hList1"/>
    <dgm:cxn modelId="{9819000D-77D2-4A42-8AC1-FCE0D7990A83}" type="presParOf" srcId="{243C26CD-2AEB-48C2-9172-A9D8B9731640}" destId="{44B549F9-A64E-4EC3-A574-3C37ED17A239}" srcOrd="3" destOrd="0" presId="urn:microsoft.com/office/officeart/2005/8/layout/hList1"/>
    <dgm:cxn modelId="{9E888394-D486-4BA4-872A-9288B9EF8760}" type="presParOf" srcId="{243C26CD-2AEB-48C2-9172-A9D8B9731640}" destId="{50BB0E25-46CF-4AAC-BE23-9ECC93CE776A}" srcOrd="4" destOrd="0" presId="urn:microsoft.com/office/officeart/2005/8/layout/hList1"/>
    <dgm:cxn modelId="{098D7AF6-5359-44A8-A4C4-733300BE52D4}" type="presParOf" srcId="{50BB0E25-46CF-4AAC-BE23-9ECC93CE776A}" destId="{01186393-A5BA-4A0D-B1B5-DC86DEDA4B8A}" srcOrd="0" destOrd="0" presId="urn:microsoft.com/office/officeart/2005/8/layout/hList1"/>
    <dgm:cxn modelId="{F7874693-6659-44DD-8C6B-08341E73AE59}" type="presParOf" srcId="{50BB0E25-46CF-4AAC-BE23-9ECC93CE776A}" destId="{D953E732-F92F-4D75-A27A-E09C6B915FC7}" srcOrd="1" destOrd="0" presId="urn:microsoft.com/office/officeart/2005/8/layout/hList1"/>
    <dgm:cxn modelId="{F2E36F33-206E-4036-8A7E-F022510D043F}" type="presParOf" srcId="{243C26CD-2AEB-48C2-9172-A9D8B9731640}" destId="{0C59A1B7-C39D-4876-8495-F43CD8A307B6}" srcOrd="5" destOrd="0" presId="urn:microsoft.com/office/officeart/2005/8/layout/hList1"/>
    <dgm:cxn modelId="{B3D711B1-39A3-465F-A883-575F396CAFF7}" type="presParOf" srcId="{243C26CD-2AEB-48C2-9172-A9D8B9731640}" destId="{4721DE1F-9CA3-4BF3-92A6-23E6C257802A}" srcOrd="6" destOrd="0" presId="urn:microsoft.com/office/officeart/2005/8/layout/hList1"/>
    <dgm:cxn modelId="{63352B6E-575A-4674-9504-B10FCC44FE31}" type="presParOf" srcId="{4721DE1F-9CA3-4BF3-92A6-23E6C257802A}" destId="{25A65B7D-98FE-4602-8413-93352F78F71B}" srcOrd="0" destOrd="0" presId="urn:microsoft.com/office/officeart/2005/8/layout/hList1"/>
    <dgm:cxn modelId="{FBC962AC-09F0-4557-B64A-F43EAC6D3E7F}" type="presParOf" srcId="{4721DE1F-9CA3-4BF3-92A6-23E6C257802A}" destId="{2B7E2C0F-B6B8-4F05-A17A-B7153140EA24}" srcOrd="1" destOrd="0" presId="urn:microsoft.com/office/officeart/2005/8/layout/hList1"/>
    <dgm:cxn modelId="{252C3BEB-E596-4F03-AE97-DB59CB08685C}" type="presParOf" srcId="{243C26CD-2AEB-48C2-9172-A9D8B9731640}" destId="{DC3C5D2E-5173-49DB-8E22-EC948F9F297D}" srcOrd="7" destOrd="0" presId="urn:microsoft.com/office/officeart/2005/8/layout/hList1"/>
    <dgm:cxn modelId="{4987DAAA-EFB0-4D0C-AC6A-9B9C2A815E35}" type="presParOf" srcId="{243C26CD-2AEB-48C2-9172-A9D8B9731640}" destId="{9224294B-BE7C-45AE-BC6C-9A1A792BC599}" srcOrd="8" destOrd="0" presId="urn:microsoft.com/office/officeart/2005/8/layout/hList1"/>
    <dgm:cxn modelId="{EE669CC5-1163-4C0A-B92A-786F5DE7F50E}" type="presParOf" srcId="{9224294B-BE7C-45AE-BC6C-9A1A792BC599}" destId="{1482945D-1F56-4503-91CF-4EC2AF9ED74E}" srcOrd="0" destOrd="0" presId="urn:microsoft.com/office/officeart/2005/8/layout/hList1"/>
    <dgm:cxn modelId="{FB35600F-B691-4F5D-97AF-07F946EF92DF}" type="presParOf" srcId="{9224294B-BE7C-45AE-BC6C-9A1A792BC599}" destId="{80264108-036D-435F-9E57-7F212F4D6644}"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9E0BE-8E04-4471-900A-DF7CF28D1E90}">
      <dsp:nvSpPr>
        <dsp:cNvPr id="0" name=""/>
        <dsp:cNvSpPr/>
      </dsp:nvSpPr>
      <dsp:spPr>
        <a:xfrm>
          <a:off x="4057350" y="1044"/>
          <a:ext cx="4564519" cy="39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t-BR" sz="2000" b="1" i="0" kern="1200" baseline="0"/>
            <a:t>Exemplos</a:t>
          </a:r>
          <a:endParaRPr lang="pt-BR" sz="2000" kern="1200"/>
        </a:p>
      </dsp:txBody>
      <dsp:txXfrm>
        <a:off x="4076664" y="20358"/>
        <a:ext cx="4525891" cy="357011"/>
      </dsp:txXfrm>
    </dsp:sp>
    <dsp:sp modelId="{A0DEFFC9-859B-49B9-8F7A-AA2BD8C21853}">
      <dsp:nvSpPr>
        <dsp:cNvPr id="0" name=""/>
        <dsp:cNvSpPr/>
      </dsp:nvSpPr>
      <dsp:spPr>
        <a:xfrm>
          <a:off x="4057350" y="416466"/>
          <a:ext cx="4564519" cy="39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t-BR" sz="2000" b="1" i="0" kern="1200" baseline="0" dirty="0" err="1"/>
            <a:t>pip</a:t>
          </a:r>
          <a:r>
            <a:rPr lang="pt-BR" sz="2000" b="1" i="0" kern="1200" baseline="0" dirty="0"/>
            <a:t> </a:t>
          </a:r>
          <a:r>
            <a:rPr lang="pt-BR" sz="2000" b="1" i="0" kern="1200" baseline="0" dirty="0" err="1"/>
            <a:t>install</a:t>
          </a:r>
          <a:r>
            <a:rPr lang="pt-BR" sz="2000" b="1" i="0" kern="1200" baseline="0" dirty="0"/>
            <a:t> </a:t>
          </a:r>
          <a:r>
            <a:rPr lang="pt-BR" sz="2000" b="1" i="0" kern="1200" baseline="0" dirty="0" err="1"/>
            <a:t>requests</a:t>
          </a:r>
          <a:r>
            <a:rPr lang="pt-BR" sz="2000" b="1" i="0" kern="1200" baseline="0" dirty="0"/>
            <a:t> </a:t>
          </a:r>
          <a:endParaRPr lang="pt-BR" sz="2000" kern="1200" dirty="0"/>
        </a:p>
      </dsp:txBody>
      <dsp:txXfrm>
        <a:off x="4076664" y="435780"/>
        <a:ext cx="4525891" cy="357011"/>
      </dsp:txXfrm>
    </dsp:sp>
    <dsp:sp modelId="{64342004-98F8-4A6F-903A-1ED748E30955}">
      <dsp:nvSpPr>
        <dsp:cNvPr id="0" name=""/>
        <dsp:cNvSpPr/>
      </dsp:nvSpPr>
      <dsp:spPr>
        <a:xfrm>
          <a:off x="4057350" y="831887"/>
          <a:ext cx="4564519" cy="39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t-BR" sz="2000" b="1" i="0" kern="1200" baseline="0" dirty="0" err="1"/>
            <a:t>Pip</a:t>
          </a:r>
          <a:r>
            <a:rPr lang="pt-BR" sz="2000" b="1" i="0" kern="1200" baseline="0" dirty="0"/>
            <a:t> </a:t>
          </a:r>
          <a:r>
            <a:rPr lang="pt-BR" sz="2000" b="1" i="0" kern="1200" baseline="0" dirty="0" err="1"/>
            <a:t>uninstall</a:t>
          </a:r>
          <a:r>
            <a:rPr lang="pt-BR" sz="2000" b="1" i="0" kern="1200" baseline="0" dirty="0"/>
            <a:t> </a:t>
          </a:r>
          <a:r>
            <a:rPr lang="pt-BR" sz="2000" b="1" i="0" kern="1200" baseline="0" dirty="0" err="1"/>
            <a:t>flask</a:t>
          </a:r>
          <a:endParaRPr lang="pt-BR" sz="2000" kern="1200" dirty="0"/>
        </a:p>
      </dsp:txBody>
      <dsp:txXfrm>
        <a:off x="4076664" y="851201"/>
        <a:ext cx="4525891" cy="357011"/>
      </dsp:txXfrm>
    </dsp:sp>
    <dsp:sp modelId="{D4094628-BEB4-4244-B5E4-F6C165336F05}">
      <dsp:nvSpPr>
        <dsp:cNvPr id="0" name=""/>
        <dsp:cNvSpPr/>
      </dsp:nvSpPr>
      <dsp:spPr>
        <a:xfrm>
          <a:off x="4057350" y="1247308"/>
          <a:ext cx="4564519" cy="39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t-BR" sz="2000" b="1" kern="1200"/>
            <a:t>Pip install pandas</a:t>
          </a:r>
          <a:endParaRPr lang="pt-BR" sz="2000" kern="1200"/>
        </a:p>
      </dsp:txBody>
      <dsp:txXfrm>
        <a:off x="4076664" y="1266622"/>
        <a:ext cx="4525891" cy="357011"/>
      </dsp:txXfrm>
    </dsp:sp>
    <dsp:sp modelId="{C8D7DEC2-9471-4A06-9BFE-FDB0A4AC9966}">
      <dsp:nvSpPr>
        <dsp:cNvPr id="0" name=""/>
        <dsp:cNvSpPr/>
      </dsp:nvSpPr>
      <dsp:spPr>
        <a:xfrm>
          <a:off x="4057350" y="1662730"/>
          <a:ext cx="4564519" cy="39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t-BR" sz="2000" b="1" i="0" kern="1200" baseline="0" dirty="0" err="1"/>
            <a:t>Pip</a:t>
          </a:r>
          <a:r>
            <a:rPr lang="pt-BR" sz="2000" b="1" i="0" kern="1200" baseline="0" dirty="0"/>
            <a:t> </a:t>
          </a:r>
          <a:r>
            <a:rPr lang="pt-BR" sz="2000" b="1" i="0" kern="1200" baseline="0" dirty="0" err="1"/>
            <a:t>install</a:t>
          </a:r>
          <a:r>
            <a:rPr lang="pt-BR" sz="2000" b="1" i="0" kern="1200" baseline="0" dirty="0"/>
            <a:t> </a:t>
          </a:r>
          <a:r>
            <a:rPr lang="pt-BR" sz="2000" b="1" kern="1200" dirty="0" err="1"/>
            <a:t>matplotlib</a:t>
          </a:r>
          <a:endParaRPr lang="pt-BR" sz="2000" kern="1200" dirty="0"/>
        </a:p>
      </dsp:txBody>
      <dsp:txXfrm>
        <a:off x="4076664" y="1682044"/>
        <a:ext cx="4525891" cy="357011"/>
      </dsp:txXfrm>
    </dsp:sp>
    <dsp:sp modelId="{16BBDBE9-4F28-4023-94E0-BC86182F812F}">
      <dsp:nvSpPr>
        <dsp:cNvPr id="0" name=""/>
        <dsp:cNvSpPr/>
      </dsp:nvSpPr>
      <dsp:spPr>
        <a:xfrm>
          <a:off x="4057350" y="2078151"/>
          <a:ext cx="4564519" cy="39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t-BR" sz="2000" b="1" i="0" kern="1200" baseline="0"/>
            <a:t>Pip install pymongo</a:t>
          </a:r>
          <a:endParaRPr lang="pt-BR" sz="2000" kern="1200"/>
        </a:p>
      </dsp:txBody>
      <dsp:txXfrm>
        <a:off x="4076664" y="2097465"/>
        <a:ext cx="4525891" cy="357011"/>
      </dsp:txXfrm>
    </dsp:sp>
    <dsp:sp modelId="{318168A3-F5BB-415A-BD72-2F627D12C092}">
      <dsp:nvSpPr>
        <dsp:cNvPr id="0" name=""/>
        <dsp:cNvSpPr/>
      </dsp:nvSpPr>
      <dsp:spPr>
        <a:xfrm>
          <a:off x="4057350" y="2493573"/>
          <a:ext cx="4564519" cy="39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t-BR" sz="2000" b="1" kern="1200"/>
            <a:t>Pip install boto3</a:t>
          </a:r>
          <a:endParaRPr lang="pt-BR" sz="2000" kern="1200"/>
        </a:p>
      </dsp:txBody>
      <dsp:txXfrm>
        <a:off x="4076664" y="2512887"/>
        <a:ext cx="4525891" cy="357011"/>
      </dsp:txXfrm>
    </dsp:sp>
    <dsp:sp modelId="{20299DAD-2B07-477C-8112-72305E7388C1}">
      <dsp:nvSpPr>
        <dsp:cNvPr id="0" name=""/>
        <dsp:cNvSpPr/>
      </dsp:nvSpPr>
      <dsp:spPr>
        <a:xfrm>
          <a:off x="4057350" y="2908994"/>
          <a:ext cx="4564519" cy="39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t-BR" sz="2000" b="1" i="0" kern="1200"/>
            <a:t>Pip install aws-cdk.aws-elasticsearch</a:t>
          </a:r>
          <a:endParaRPr lang="pt-BR" sz="2000" kern="1200"/>
        </a:p>
      </dsp:txBody>
      <dsp:txXfrm>
        <a:off x="4076664" y="2928308"/>
        <a:ext cx="4525891" cy="357011"/>
      </dsp:txXfrm>
    </dsp:sp>
    <dsp:sp modelId="{7F750980-E89B-4B2B-8055-56A9A93D39BC}">
      <dsp:nvSpPr>
        <dsp:cNvPr id="0" name=""/>
        <dsp:cNvSpPr/>
      </dsp:nvSpPr>
      <dsp:spPr>
        <a:xfrm>
          <a:off x="4057350" y="3324415"/>
          <a:ext cx="4564519" cy="39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t-BR" sz="2000" b="1" kern="1200" dirty="0" err="1"/>
            <a:t>Pip</a:t>
          </a:r>
          <a:r>
            <a:rPr lang="pt-BR" sz="2000" b="1" kern="1200" dirty="0"/>
            <a:t> </a:t>
          </a:r>
          <a:r>
            <a:rPr lang="pt-BR" sz="2000" b="1" kern="1200" dirty="0" err="1"/>
            <a:t>install</a:t>
          </a:r>
          <a:r>
            <a:rPr lang="pt-BR" sz="2000" b="1" kern="1200" dirty="0"/>
            <a:t> </a:t>
          </a:r>
          <a:r>
            <a:rPr lang="pt-BR" sz="2000" b="1" kern="1200" dirty="0" err="1"/>
            <a:t>aws</a:t>
          </a:r>
          <a:r>
            <a:rPr lang="pt-BR" sz="2000" b="1" kern="1200" dirty="0"/>
            <a:t> </a:t>
          </a:r>
          <a:r>
            <a:rPr lang="pt-BR" sz="2000" b="1" kern="1200" dirty="0" err="1"/>
            <a:t>glue</a:t>
          </a:r>
          <a:endParaRPr lang="pt-BR" sz="2000" b="1" kern="1200" dirty="0"/>
        </a:p>
      </dsp:txBody>
      <dsp:txXfrm>
        <a:off x="4076664" y="3343729"/>
        <a:ext cx="4525891" cy="357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F4B716-73B8-4324-AAC2-4F20D30CE87C}">
      <dsp:nvSpPr>
        <dsp:cNvPr id="0" name=""/>
        <dsp:cNvSpPr/>
      </dsp:nvSpPr>
      <dsp:spPr>
        <a:xfrm>
          <a:off x="5574" y="102539"/>
          <a:ext cx="2136811" cy="5508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pt-BR" sz="1500" kern="1200" dirty="0" err="1"/>
            <a:t>Api</a:t>
          </a:r>
          <a:endParaRPr lang="pt-BR" sz="1500" kern="1200" dirty="0"/>
        </a:p>
      </dsp:txBody>
      <dsp:txXfrm>
        <a:off x="5574" y="102539"/>
        <a:ext cx="2136811" cy="550891"/>
      </dsp:txXfrm>
    </dsp:sp>
    <dsp:sp modelId="{5FCCD3FD-1F0E-4554-AC6B-20CC334A6FEF}">
      <dsp:nvSpPr>
        <dsp:cNvPr id="0" name=""/>
        <dsp:cNvSpPr/>
      </dsp:nvSpPr>
      <dsp:spPr>
        <a:xfrm>
          <a:off x="5574" y="653430"/>
          <a:ext cx="2136811" cy="263262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pt-BR" sz="1500" kern="1200" dirty="0" err="1"/>
            <a:t>Request</a:t>
          </a:r>
          <a:r>
            <a:rPr lang="pt-BR" sz="1500" kern="1200" dirty="0"/>
            <a:t> (</a:t>
          </a:r>
          <a:r>
            <a:rPr lang="pt-BR" sz="1500" kern="1200" dirty="0" err="1"/>
            <a:t>get,post</a:t>
          </a:r>
          <a:r>
            <a:rPr lang="pt-BR" sz="1500" kern="1200" dirty="0"/>
            <a:t>, </a:t>
          </a:r>
          <a:r>
            <a:rPr lang="pt-BR" sz="1500" kern="1200" dirty="0" err="1"/>
            <a:t>put</a:t>
          </a:r>
          <a:r>
            <a:rPr lang="pt-BR" sz="1500" kern="1200" dirty="0"/>
            <a:t> e </a:t>
          </a:r>
          <a:r>
            <a:rPr lang="pt-BR" sz="1500" kern="1200" dirty="0" err="1"/>
            <a:t>etc</a:t>
          </a:r>
          <a:r>
            <a:rPr lang="pt-BR" sz="1500" kern="1200" dirty="0"/>
            <a:t>)</a:t>
          </a:r>
        </a:p>
        <a:p>
          <a:pPr marL="114300" lvl="1" indent="-114300" algn="l" defTabSz="666750">
            <a:lnSpc>
              <a:spcPct val="90000"/>
            </a:lnSpc>
            <a:spcBef>
              <a:spcPct val="0"/>
            </a:spcBef>
            <a:spcAft>
              <a:spcPct val="15000"/>
            </a:spcAft>
            <a:buChar char="•"/>
          </a:pPr>
          <a:r>
            <a:rPr lang="pt-BR" sz="1500" kern="1200" dirty="0"/>
            <a:t>Django (</a:t>
          </a:r>
          <a:r>
            <a:rPr lang="pt-BR" sz="1500" kern="1200" dirty="0" err="1"/>
            <a:t>crud</a:t>
          </a:r>
          <a:r>
            <a:rPr lang="pt-BR" sz="1500" kern="1200" dirty="0"/>
            <a:t>)</a:t>
          </a:r>
        </a:p>
        <a:p>
          <a:pPr marL="114300" lvl="1" indent="-114300" algn="l" defTabSz="666750">
            <a:lnSpc>
              <a:spcPct val="90000"/>
            </a:lnSpc>
            <a:spcBef>
              <a:spcPct val="0"/>
            </a:spcBef>
            <a:spcAft>
              <a:spcPct val="15000"/>
            </a:spcAft>
            <a:buChar char="•"/>
          </a:pPr>
          <a:r>
            <a:rPr lang="pt-BR" sz="1500" kern="1200" dirty="0" err="1"/>
            <a:t>Flask</a:t>
          </a:r>
          <a:r>
            <a:rPr lang="pt-BR" sz="1500" kern="1200" dirty="0"/>
            <a:t> (</a:t>
          </a:r>
          <a:r>
            <a:rPr lang="pt-BR" sz="1500" kern="1200" dirty="0" err="1"/>
            <a:t>crud</a:t>
          </a:r>
          <a:r>
            <a:rPr lang="pt-BR" sz="1500" kern="1200" dirty="0"/>
            <a:t>)</a:t>
          </a:r>
        </a:p>
        <a:p>
          <a:pPr marL="114300" lvl="1" indent="-114300" algn="l" defTabSz="666750">
            <a:lnSpc>
              <a:spcPct val="90000"/>
            </a:lnSpc>
            <a:spcBef>
              <a:spcPct val="0"/>
            </a:spcBef>
            <a:spcAft>
              <a:spcPct val="15000"/>
            </a:spcAft>
            <a:buChar char="•"/>
          </a:pPr>
          <a:r>
            <a:rPr lang="pt-BR" sz="1500" kern="1200" dirty="0" err="1"/>
            <a:t>PyTest</a:t>
          </a:r>
          <a:endParaRPr lang="pt-BR" sz="1500" kern="1200" dirty="0"/>
        </a:p>
      </dsp:txBody>
      <dsp:txXfrm>
        <a:off x="5574" y="653430"/>
        <a:ext cx="2136811" cy="2632626"/>
      </dsp:txXfrm>
    </dsp:sp>
    <dsp:sp modelId="{BB2BB25B-31EE-4FF7-B211-5D1989F4100E}">
      <dsp:nvSpPr>
        <dsp:cNvPr id="0" name=""/>
        <dsp:cNvSpPr/>
      </dsp:nvSpPr>
      <dsp:spPr>
        <a:xfrm>
          <a:off x="2441539" y="102539"/>
          <a:ext cx="2136811" cy="5508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pt-BR" sz="1500" kern="1200" dirty="0"/>
            <a:t>Dados</a:t>
          </a:r>
        </a:p>
      </dsp:txBody>
      <dsp:txXfrm>
        <a:off x="2441539" y="102539"/>
        <a:ext cx="2136811" cy="550891"/>
      </dsp:txXfrm>
    </dsp:sp>
    <dsp:sp modelId="{048E4B73-FC00-4BAF-891C-D6C7091A7D8A}">
      <dsp:nvSpPr>
        <dsp:cNvPr id="0" name=""/>
        <dsp:cNvSpPr/>
      </dsp:nvSpPr>
      <dsp:spPr>
        <a:xfrm>
          <a:off x="2441539" y="653430"/>
          <a:ext cx="2136811" cy="263262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pt-BR" sz="1500" kern="1200" dirty="0" err="1"/>
            <a:t>Numpy</a:t>
          </a:r>
          <a:r>
            <a:rPr lang="pt-BR" sz="1500" kern="1200" dirty="0"/>
            <a:t> (</a:t>
          </a:r>
          <a:r>
            <a:rPr lang="pt-BR" sz="1500" kern="1200" dirty="0" err="1"/>
            <a:t>Array</a:t>
          </a:r>
          <a:r>
            <a:rPr lang="pt-BR" sz="1500" kern="1200" dirty="0"/>
            <a:t>)</a:t>
          </a:r>
        </a:p>
        <a:p>
          <a:pPr marL="114300" lvl="1" indent="-114300" algn="l" defTabSz="666750">
            <a:lnSpc>
              <a:spcPct val="90000"/>
            </a:lnSpc>
            <a:spcBef>
              <a:spcPct val="0"/>
            </a:spcBef>
            <a:spcAft>
              <a:spcPct val="15000"/>
            </a:spcAft>
            <a:buChar char="•"/>
          </a:pPr>
          <a:r>
            <a:rPr lang="pt-BR" sz="1500" kern="1200" dirty="0"/>
            <a:t>Pandas (</a:t>
          </a:r>
          <a:r>
            <a:rPr lang="pt-BR" sz="1500" kern="1200" dirty="0" err="1"/>
            <a:t>Dataframe</a:t>
          </a:r>
          <a:r>
            <a:rPr lang="pt-BR" sz="1500" kern="1200" dirty="0"/>
            <a:t>)</a:t>
          </a:r>
        </a:p>
        <a:p>
          <a:pPr marL="114300" lvl="1" indent="-114300" algn="l" defTabSz="666750">
            <a:lnSpc>
              <a:spcPct val="90000"/>
            </a:lnSpc>
            <a:spcBef>
              <a:spcPct val="0"/>
            </a:spcBef>
            <a:spcAft>
              <a:spcPct val="15000"/>
            </a:spcAft>
            <a:buChar char="•"/>
          </a:pPr>
          <a:r>
            <a:rPr lang="pt-BR" sz="1500" kern="1200" dirty="0" err="1"/>
            <a:t>PySpark</a:t>
          </a:r>
          <a:r>
            <a:rPr lang="pt-BR" sz="1500" kern="1200" dirty="0"/>
            <a:t> (</a:t>
          </a:r>
          <a:r>
            <a:rPr lang="pt-BR" sz="1500" kern="1200" dirty="0" err="1"/>
            <a:t>Dataframe</a:t>
          </a:r>
          <a:r>
            <a:rPr lang="pt-BR" sz="1500" kern="1200" dirty="0"/>
            <a:t> com </a:t>
          </a:r>
          <a:r>
            <a:rPr lang="pt-BR" sz="1500" kern="1200" dirty="0" err="1"/>
            <a:t>sql</a:t>
          </a:r>
          <a:r>
            <a:rPr lang="pt-BR" sz="1500" kern="1200" dirty="0"/>
            <a:t>)</a:t>
          </a:r>
        </a:p>
      </dsp:txBody>
      <dsp:txXfrm>
        <a:off x="2441539" y="653430"/>
        <a:ext cx="2136811" cy="2632626"/>
      </dsp:txXfrm>
    </dsp:sp>
    <dsp:sp modelId="{01186393-A5BA-4A0D-B1B5-DC86DEDA4B8A}">
      <dsp:nvSpPr>
        <dsp:cNvPr id="0" name=""/>
        <dsp:cNvSpPr/>
      </dsp:nvSpPr>
      <dsp:spPr>
        <a:xfrm>
          <a:off x="4877504" y="102539"/>
          <a:ext cx="2136811" cy="5508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pt-BR" sz="1500" kern="1200" dirty="0"/>
            <a:t>Web </a:t>
          </a:r>
          <a:r>
            <a:rPr lang="pt-BR" sz="1500" kern="1200" dirty="0" err="1"/>
            <a:t>Scrapping</a:t>
          </a:r>
          <a:r>
            <a:rPr lang="pt-BR" sz="1500" kern="1200" dirty="0"/>
            <a:t> e gráficos</a:t>
          </a:r>
        </a:p>
      </dsp:txBody>
      <dsp:txXfrm>
        <a:off x="4877504" y="102539"/>
        <a:ext cx="2136811" cy="550891"/>
      </dsp:txXfrm>
    </dsp:sp>
    <dsp:sp modelId="{D953E732-F92F-4D75-A27A-E09C6B915FC7}">
      <dsp:nvSpPr>
        <dsp:cNvPr id="0" name=""/>
        <dsp:cNvSpPr/>
      </dsp:nvSpPr>
      <dsp:spPr>
        <a:xfrm>
          <a:off x="4877504" y="653430"/>
          <a:ext cx="2136811" cy="263262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pt-BR" sz="1500" kern="1200" dirty="0" err="1"/>
            <a:t>BeautifulSoap</a:t>
          </a:r>
          <a:endParaRPr lang="pt-BR" sz="1500" kern="1200" dirty="0"/>
        </a:p>
        <a:p>
          <a:pPr marL="114300" lvl="1" indent="-114300" algn="l" defTabSz="666750">
            <a:lnSpc>
              <a:spcPct val="90000"/>
            </a:lnSpc>
            <a:spcBef>
              <a:spcPct val="0"/>
            </a:spcBef>
            <a:spcAft>
              <a:spcPct val="15000"/>
            </a:spcAft>
            <a:buChar char="•"/>
          </a:pPr>
          <a:r>
            <a:rPr lang="pt-BR" sz="1500" kern="1200" dirty="0" err="1"/>
            <a:t>Scrapy</a:t>
          </a:r>
          <a:endParaRPr lang="pt-BR" sz="1500" kern="1200" dirty="0"/>
        </a:p>
        <a:p>
          <a:pPr marL="114300" lvl="1" indent="-114300" algn="l" defTabSz="666750">
            <a:lnSpc>
              <a:spcPct val="90000"/>
            </a:lnSpc>
            <a:spcBef>
              <a:spcPct val="0"/>
            </a:spcBef>
            <a:spcAft>
              <a:spcPct val="15000"/>
            </a:spcAft>
            <a:buChar char="•"/>
          </a:pPr>
          <a:r>
            <a:rPr lang="pt-BR" sz="1500" kern="1200" dirty="0" err="1"/>
            <a:t>PyTesserach</a:t>
          </a:r>
          <a:endParaRPr lang="pt-BR" sz="1500" kern="1200" dirty="0"/>
        </a:p>
        <a:p>
          <a:pPr marL="114300" lvl="1" indent="-114300" algn="l" defTabSz="666750">
            <a:lnSpc>
              <a:spcPct val="90000"/>
            </a:lnSpc>
            <a:spcBef>
              <a:spcPct val="0"/>
            </a:spcBef>
            <a:spcAft>
              <a:spcPct val="15000"/>
            </a:spcAft>
            <a:buChar char="•"/>
          </a:pPr>
          <a:r>
            <a:rPr lang="pt-BR" sz="1500" kern="1200" dirty="0" err="1"/>
            <a:t>Selenium</a:t>
          </a:r>
          <a:endParaRPr lang="pt-BR" sz="1500" kern="1200" dirty="0"/>
        </a:p>
        <a:p>
          <a:pPr marL="114300" lvl="1" indent="-114300" algn="l" defTabSz="666750">
            <a:lnSpc>
              <a:spcPct val="90000"/>
            </a:lnSpc>
            <a:spcBef>
              <a:spcPct val="0"/>
            </a:spcBef>
            <a:spcAft>
              <a:spcPct val="15000"/>
            </a:spcAft>
            <a:buChar char="•"/>
          </a:pPr>
          <a:endParaRPr lang="pt-BR" sz="1500" kern="1200" dirty="0"/>
        </a:p>
        <a:p>
          <a:pPr marL="114300" lvl="1" indent="-114300" algn="l" defTabSz="666750">
            <a:lnSpc>
              <a:spcPct val="90000"/>
            </a:lnSpc>
            <a:spcBef>
              <a:spcPct val="0"/>
            </a:spcBef>
            <a:spcAft>
              <a:spcPct val="15000"/>
            </a:spcAft>
            <a:buNone/>
          </a:pPr>
          <a:r>
            <a:rPr lang="pt-BR" sz="1500" kern="1200" dirty="0" err="1"/>
            <a:t>Graficos</a:t>
          </a:r>
          <a:r>
            <a:rPr lang="pt-BR" sz="1500" kern="1200" dirty="0"/>
            <a:t> </a:t>
          </a:r>
        </a:p>
        <a:p>
          <a:pPr marL="114300" lvl="1" indent="-114300" algn="l" defTabSz="666750">
            <a:lnSpc>
              <a:spcPct val="90000"/>
            </a:lnSpc>
            <a:spcBef>
              <a:spcPct val="0"/>
            </a:spcBef>
            <a:spcAft>
              <a:spcPct val="15000"/>
            </a:spcAft>
            <a:buChar char="•"/>
          </a:pPr>
          <a:r>
            <a:rPr lang="pt-BR" sz="1500" kern="1200" dirty="0" err="1"/>
            <a:t>Matplotlib</a:t>
          </a:r>
          <a:r>
            <a:rPr lang="pt-BR" sz="1500" kern="1200" dirty="0"/>
            <a:t> </a:t>
          </a:r>
        </a:p>
        <a:p>
          <a:pPr marL="114300" lvl="1" indent="-114300" algn="l" defTabSz="666750">
            <a:lnSpc>
              <a:spcPct val="90000"/>
            </a:lnSpc>
            <a:spcBef>
              <a:spcPct val="0"/>
            </a:spcBef>
            <a:spcAft>
              <a:spcPct val="15000"/>
            </a:spcAft>
            <a:buChar char="•"/>
          </a:pPr>
          <a:r>
            <a:rPr lang="pt-BR" sz="1500" kern="1200"/>
            <a:t>Seaborn</a:t>
          </a:r>
          <a:endParaRPr lang="pt-BR" sz="1500" kern="1200" dirty="0"/>
        </a:p>
        <a:p>
          <a:pPr marL="114300" lvl="1" indent="-114300" algn="l" defTabSz="666750">
            <a:lnSpc>
              <a:spcPct val="90000"/>
            </a:lnSpc>
            <a:spcBef>
              <a:spcPct val="0"/>
            </a:spcBef>
            <a:spcAft>
              <a:spcPct val="15000"/>
            </a:spcAft>
            <a:buChar char="•"/>
          </a:pPr>
          <a:r>
            <a:rPr lang="pt-BR" sz="1500" kern="1200" dirty="0" err="1"/>
            <a:t>Ploty</a:t>
          </a:r>
          <a:endParaRPr lang="pt-BR" sz="1500" kern="1200" dirty="0"/>
        </a:p>
        <a:p>
          <a:pPr marL="114300" lvl="1" indent="-114300" algn="l" defTabSz="666750">
            <a:lnSpc>
              <a:spcPct val="90000"/>
            </a:lnSpc>
            <a:spcBef>
              <a:spcPct val="0"/>
            </a:spcBef>
            <a:spcAft>
              <a:spcPct val="15000"/>
            </a:spcAft>
            <a:buChar char="•"/>
          </a:pPr>
          <a:endParaRPr lang="pt-BR" sz="1500" kern="1200" dirty="0"/>
        </a:p>
      </dsp:txBody>
      <dsp:txXfrm>
        <a:off x="4877504" y="653430"/>
        <a:ext cx="2136811" cy="2632626"/>
      </dsp:txXfrm>
    </dsp:sp>
    <dsp:sp modelId="{25A65B7D-98FE-4602-8413-93352F78F71B}">
      <dsp:nvSpPr>
        <dsp:cNvPr id="0" name=""/>
        <dsp:cNvSpPr/>
      </dsp:nvSpPr>
      <dsp:spPr>
        <a:xfrm>
          <a:off x="7313469" y="102539"/>
          <a:ext cx="2136811" cy="5508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pt-BR" sz="1500" kern="1200" dirty="0" err="1"/>
            <a:t>Estatísica</a:t>
          </a:r>
          <a:r>
            <a:rPr lang="pt-BR" sz="1500" kern="1200" dirty="0"/>
            <a:t> e inteligência </a:t>
          </a:r>
          <a:r>
            <a:rPr lang="pt-BR" sz="1500" kern="1200" dirty="0" err="1"/>
            <a:t>artifical</a:t>
          </a:r>
          <a:endParaRPr lang="pt-BR" sz="1500" kern="1200" dirty="0"/>
        </a:p>
      </dsp:txBody>
      <dsp:txXfrm>
        <a:off x="7313469" y="102539"/>
        <a:ext cx="2136811" cy="550891"/>
      </dsp:txXfrm>
    </dsp:sp>
    <dsp:sp modelId="{2B7E2C0F-B6B8-4F05-A17A-B7153140EA24}">
      <dsp:nvSpPr>
        <dsp:cNvPr id="0" name=""/>
        <dsp:cNvSpPr/>
      </dsp:nvSpPr>
      <dsp:spPr>
        <a:xfrm>
          <a:off x="7313469" y="640320"/>
          <a:ext cx="2136811" cy="263262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pt-BR" sz="1500" b="0" i="0" kern="1200" dirty="0" err="1"/>
            <a:t>Sklearn</a:t>
          </a:r>
          <a:r>
            <a:rPr lang="pt-BR" sz="1500" b="0" i="0" kern="1200" dirty="0"/>
            <a:t> (</a:t>
          </a:r>
          <a:r>
            <a:rPr lang="pt-BR" sz="1500" b="0" i="0" kern="1200" dirty="0" err="1"/>
            <a:t>Vp-Vn</a:t>
          </a:r>
          <a:r>
            <a:rPr lang="pt-BR" sz="1500" b="0" i="0" kern="1200" dirty="0"/>
            <a:t> – </a:t>
          </a:r>
          <a:r>
            <a:rPr lang="pt-BR" sz="1500" b="0" i="0" kern="1200" dirty="0" err="1"/>
            <a:t>Fp</a:t>
          </a:r>
          <a:r>
            <a:rPr lang="pt-BR" sz="1500" b="0" i="0" kern="1200" dirty="0"/>
            <a:t> –</a:t>
          </a:r>
          <a:r>
            <a:rPr lang="pt-BR" sz="1500" b="0" i="0" kern="1200" dirty="0" err="1"/>
            <a:t>Vp</a:t>
          </a:r>
          <a:r>
            <a:rPr lang="pt-BR" sz="1500" b="0" i="0" kern="1200" dirty="0"/>
            <a:t>)</a:t>
          </a:r>
          <a:endParaRPr lang="pt-BR" sz="1500" kern="1200" dirty="0"/>
        </a:p>
        <a:p>
          <a:pPr marL="114300" lvl="1" indent="-114300" algn="l" defTabSz="666750">
            <a:lnSpc>
              <a:spcPct val="90000"/>
            </a:lnSpc>
            <a:spcBef>
              <a:spcPct val="0"/>
            </a:spcBef>
            <a:spcAft>
              <a:spcPct val="15000"/>
            </a:spcAft>
            <a:buChar char="•"/>
          </a:pPr>
          <a:r>
            <a:rPr lang="pt-BR" sz="1500" kern="1200" dirty="0"/>
            <a:t>NLTK</a:t>
          </a:r>
        </a:p>
        <a:p>
          <a:pPr marL="114300" lvl="1" indent="-114300" algn="l" defTabSz="666750">
            <a:lnSpc>
              <a:spcPct val="90000"/>
            </a:lnSpc>
            <a:spcBef>
              <a:spcPct val="0"/>
            </a:spcBef>
            <a:spcAft>
              <a:spcPct val="15000"/>
            </a:spcAft>
            <a:buChar char="•"/>
          </a:pPr>
          <a:r>
            <a:rPr lang="pt-BR" sz="1500" b="0" i="0" kern="1200" dirty="0" err="1"/>
            <a:t>Scipy</a:t>
          </a:r>
          <a:endParaRPr lang="pt-BR" sz="1500" kern="1200" dirty="0"/>
        </a:p>
        <a:p>
          <a:pPr marL="114300" lvl="1" indent="-114300" algn="l" defTabSz="666750">
            <a:lnSpc>
              <a:spcPct val="90000"/>
            </a:lnSpc>
            <a:spcBef>
              <a:spcPct val="0"/>
            </a:spcBef>
            <a:spcAft>
              <a:spcPct val="15000"/>
            </a:spcAft>
            <a:buChar char="•"/>
          </a:pPr>
          <a:r>
            <a:rPr lang="pt-BR" sz="1500" kern="1200" dirty="0" err="1"/>
            <a:t>PyTesserach</a:t>
          </a:r>
          <a:endParaRPr lang="pt-BR" sz="1500" kern="1200" dirty="0"/>
        </a:p>
      </dsp:txBody>
      <dsp:txXfrm>
        <a:off x="7313469" y="640320"/>
        <a:ext cx="2136811" cy="2632626"/>
      </dsp:txXfrm>
    </dsp:sp>
    <dsp:sp modelId="{1482945D-1F56-4503-91CF-4EC2AF9ED74E}">
      <dsp:nvSpPr>
        <dsp:cNvPr id="0" name=""/>
        <dsp:cNvSpPr/>
      </dsp:nvSpPr>
      <dsp:spPr>
        <a:xfrm>
          <a:off x="9749434" y="102539"/>
          <a:ext cx="2136811" cy="5508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pt-BR" sz="1500" kern="1200" dirty="0" err="1"/>
            <a:t>Aws</a:t>
          </a:r>
          <a:endParaRPr lang="pt-BR" sz="1500" kern="1200" dirty="0"/>
        </a:p>
      </dsp:txBody>
      <dsp:txXfrm>
        <a:off x="9749434" y="102539"/>
        <a:ext cx="2136811" cy="550891"/>
      </dsp:txXfrm>
    </dsp:sp>
    <dsp:sp modelId="{80264108-036D-435F-9E57-7F212F4D6644}">
      <dsp:nvSpPr>
        <dsp:cNvPr id="0" name=""/>
        <dsp:cNvSpPr/>
      </dsp:nvSpPr>
      <dsp:spPr>
        <a:xfrm>
          <a:off x="9749434" y="640320"/>
          <a:ext cx="2136811" cy="263262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pt-BR" sz="1500" kern="1200" dirty="0"/>
            <a:t>Boto, boto3</a:t>
          </a:r>
        </a:p>
        <a:p>
          <a:pPr marL="114300" lvl="1" indent="-114300" algn="l" defTabSz="666750">
            <a:lnSpc>
              <a:spcPct val="90000"/>
            </a:lnSpc>
            <a:spcBef>
              <a:spcPct val="0"/>
            </a:spcBef>
            <a:spcAft>
              <a:spcPct val="15000"/>
            </a:spcAft>
            <a:buChar char="•"/>
          </a:pPr>
          <a:r>
            <a:rPr lang="pt-BR" sz="1500" kern="1200" dirty="0" err="1"/>
            <a:t>dynamodb</a:t>
          </a:r>
          <a:endParaRPr lang="pt-BR" sz="1500" kern="1200" dirty="0"/>
        </a:p>
        <a:p>
          <a:pPr marL="114300" lvl="1" indent="-114300" algn="l" defTabSz="666750">
            <a:lnSpc>
              <a:spcPct val="90000"/>
            </a:lnSpc>
            <a:spcBef>
              <a:spcPct val="0"/>
            </a:spcBef>
            <a:spcAft>
              <a:spcPct val="15000"/>
            </a:spcAft>
            <a:buChar char="•"/>
          </a:pPr>
          <a:r>
            <a:rPr lang="pt-BR" sz="1500" kern="1200" dirty="0" err="1"/>
            <a:t>Aws</a:t>
          </a:r>
          <a:r>
            <a:rPr lang="pt-BR" sz="1500" kern="1200" dirty="0"/>
            <a:t> </a:t>
          </a:r>
          <a:r>
            <a:rPr lang="pt-BR" sz="1500" kern="1200" dirty="0" err="1"/>
            <a:t>glue</a:t>
          </a:r>
          <a:endParaRPr lang="pt-BR" sz="1500" kern="1200" dirty="0"/>
        </a:p>
        <a:p>
          <a:pPr marL="114300" lvl="1" indent="-114300" algn="l" defTabSz="666750">
            <a:lnSpc>
              <a:spcPct val="90000"/>
            </a:lnSpc>
            <a:spcBef>
              <a:spcPct val="0"/>
            </a:spcBef>
            <a:spcAft>
              <a:spcPct val="15000"/>
            </a:spcAft>
            <a:buChar char="•"/>
          </a:pPr>
          <a:r>
            <a:rPr lang="pt-BR" sz="1500" kern="1200" dirty="0" err="1"/>
            <a:t>Aws</a:t>
          </a:r>
          <a:r>
            <a:rPr lang="pt-BR" sz="1500" kern="1200" dirty="0"/>
            <a:t> </a:t>
          </a:r>
          <a:r>
            <a:rPr lang="pt-BR" sz="1500" kern="1200" dirty="0" err="1"/>
            <a:t>rds</a:t>
          </a:r>
          <a:endParaRPr lang="pt-BR" sz="1500" kern="1200" dirty="0"/>
        </a:p>
        <a:p>
          <a:pPr marL="114300" lvl="1" indent="-114300" algn="l" defTabSz="666750">
            <a:lnSpc>
              <a:spcPct val="90000"/>
            </a:lnSpc>
            <a:spcBef>
              <a:spcPct val="0"/>
            </a:spcBef>
            <a:spcAft>
              <a:spcPct val="15000"/>
            </a:spcAft>
            <a:buChar char="•"/>
          </a:pPr>
          <a:r>
            <a:rPr lang="pt-BR" sz="1500" b="1" i="0" kern="1200" dirty="0" err="1"/>
            <a:t>aws</a:t>
          </a:r>
          <a:r>
            <a:rPr lang="pt-BR" sz="1500" b="0" i="0" kern="1200" dirty="0" err="1"/>
            <a:t>-cdk.</a:t>
          </a:r>
          <a:r>
            <a:rPr lang="pt-BR" sz="1500" b="1" i="0" kern="1200" dirty="0" err="1"/>
            <a:t>aws</a:t>
          </a:r>
          <a:r>
            <a:rPr lang="pt-BR" sz="1500" b="0" i="0" kern="1200" dirty="0" err="1"/>
            <a:t>-</a:t>
          </a:r>
          <a:r>
            <a:rPr lang="pt-BR" sz="1500" b="1" i="0" kern="1200" dirty="0" err="1"/>
            <a:t>elasticsearch</a:t>
          </a:r>
          <a:endParaRPr lang="pt-BR" sz="1500" kern="1200" dirty="0"/>
        </a:p>
        <a:p>
          <a:pPr marL="114300" lvl="1" indent="-114300" algn="l" defTabSz="666750">
            <a:lnSpc>
              <a:spcPct val="90000"/>
            </a:lnSpc>
            <a:spcBef>
              <a:spcPct val="0"/>
            </a:spcBef>
            <a:spcAft>
              <a:spcPct val="15000"/>
            </a:spcAft>
            <a:buChar char="•"/>
          </a:pPr>
          <a:endParaRPr lang="pt-BR" sz="1500" kern="1200" dirty="0"/>
        </a:p>
        <a:p>
          <a:pPr marL="114300" lvl="1" indent="-114300" algn="l" defTabSz="666750">
            <a:lnSpc>
              <a:spcPct val="90000"/>
            </a:lnSpc>
            <a:spcBef>
              <a:spcPct val="0"/>
            </a:spcBef>
            <a:spcAft>
              <a:spcPct val="15000"/>
            </a:spcAft>
            <a:buChar char="•"/>
          </a:pPr>
          <a:endParaRPr lang="pt-BR" sz="1500" kern="1200" dirty="0"/>
        </a:p>
      </dsp:txBody>
      <dsp:txXfrm>
        <a:off x="9749434" y="640320"/>
        <a:ext cx="2136811" cy="263262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A63F0-A6EE-42F3-8758-94227D441CC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5CF9F6A-CCCB-42FD-9928-83AB13971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55EE256-968B-4735-87C8-365181D0B2A5}"/>
              </a:ext>
            </a:extLst>
          </p:cNvPr>
          <p:cNvSpPr>
            <a:spLocks noGrp="1"/>
          </p:cNvSpPr>
          <p:nvPr>
            <p:ph type="dt" sz="half" idx="10"/>
          </p:nvPr>
        </p:nvSpPr>
        <p:spPr/>
        <p:txBody>
          <a:bodyPr/>
          <a:lstStyle/>
          <a:p>
            <a:fld id="{7082CD44-6F47-4092-ABE7-1E2FF28AB140}" type="datetimeFigureOut">
              <a:rPr lang="pt-BR" smtClean="0"/>
              <a:t>02/02/2022</a:t>
            </a:fld>
            <a:endParaRPr lang="pt-BR"/>
          </a:p>
        </p:txBody>
      </p:sp>
      <p:sp>
        <p:nvSpPr>
          <p:cNvPr id="5" name="Espaço Reservado para Rodapé 4">
            <a:extLst>
              <a:ext uri="{FF2B5EF4-FFF2-40B4-BE49-F238E27FC236}">
                <a16:creationId xmlns:a16="http://schemas.microsoft.com/office/drawing/2014/main" id="{A667494A-0A3A-4E57-A2F8-AE29C2D86CC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4FC2587-58C4-43DE-B01F-035C1CDD39FB}"/>
              </a:ext>
            </a:extLst>
          </p:cNvPr>
          <p:cNvSpPr>
            <a:spLocks noGrp="1"/>
          </p:cNvSpPr>
          <p:nvPr>
            <p:ph type="sldNum" sz="quarter" idx="12"/>
          </p:nvPr>
        </p:nvSpPr>
        <p:spPr/>
        <p:txBody>
          <a:bodyPr/>
          <a:lstStyle/>
          <a:p>
            <a:fld id="{A253A421-5909-4DA6-AC09-8F1880AD50C0}" type="slidenum">
              <a:rPr lang="pt-BR" smtClean="0"/>
              <a:t>‹nº›</a:t>
            </a:fld>
            <a:endParaRPr lang="pt-BR"/>
          </a:p>
        </p:txBody>
      </p:sp>
    </p:spTree>
    <p:extLst>
      <p:ext uri="{BB962C8B-B14F-4D97-AF65-F5344CB8AC3E}">
        <p14:creationId xmlns:p14="http://schemas.microsoft.com/office/powerpoint/2010/main" val="60073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50C65-37E1-415E-A990-73392C4CB9F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72EDC26-7BA6-4C4F-BB3C-8B370AB8004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28FACFC-F127-4112-8B70-76FAFB2E0F2F}"/>
              </a:ext>
            </a:extLst>
          </p:cNvPr>
          <p:cNvSpPr>
            <a:spLocks noGrp="1"/>
          </p:cNvSpPr>
          <p:nvPr>
            <p:ph type="dt" sz="half" idx="10"/>
          </p:nvPr>
        </p:nvSpPr>
        <p:spPr/>
        <p:txBody>
          <a:bodyPr/>
          <a:lstStyle/>
          <a:p>
            <a:fld id="{7082CD44-6F47-4092-ABE7-1E2FF28AB140}" type="datetimeFigureOut">
              <a:rPr lang="pt-BR" smtClean="0"/>
              <a:t>02/02/2022</a:t>
            </a:fld>
            <a:endParaRPr lang="pt-BR"/>
          </a:p>
        </p:txBody>
      </p:sp>
      <p:sp>
        <p:nvSpPr>
          <p:cNvPr id="5" name="Espaço Reservado para Rodapé 4">
            <a:extLst>
              <a:ext uri="{FF2B5EF4-FFF2-40B4-BE49-F238E27FC236}">
                <a16:creationId xmlns:a16="http://schemas.microsoft.com/office/drawing/2014/main" id="{45A05472-C177-4E45-9BB6-7E5FE59F1DC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3D324AC-66D8-4852-AFC9-3994059983EE}"/>
              </a:ext>
            </a:extLst>
          </p:cNvPr>
          <p:cNvSpPr>
            <a:spLocks noGrp="1"/>
          </p:cNvSpPr>
          <p:nvPr>
            <p:ph type="sldNum" sz="quarter" idx="12"/>
          </p:nvPr>
        </p:nvSpPr>
        <p:spPr/>
        <p:txBody>
          <a:bodyPr/>
          <a:lstStyle/>
          <a:p>
            <a:fld id="{A253A421-5909-4DA6-AC09-8F1880AD50C0}" type="slidenum">
              <a:rPr lang="pt-BR" smtClean="0"/>
              <a:t>‹nº›</a:t>
            </a:fld>
            <a:endParaRPr lang="pt-BR"/>
          </a:p>
        </p:txBody>
      </p:sp>
    </p:spTree>
    <p:extLst>
      <p:ext uri="{BB962C8B-B14F-4D97-AF65-F5344CB8AC3E}">
        <p14:creationId xmlns:p14="http://schemas.microsoft.com/office/powerpoint/2010/main" val="3678906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6149E0D-D69E-4733-A5EB-FAD73884D98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09CBA4A-5150-4894-9166-887048CE87A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AC625C6-3693-4716-BF6A-088BA5116879}"/>
              </a:ext>
            </a:extLst>
          </p:cNvPr>
          <p:cNvSpPr>
            <a:spLocks noGrp="1"/>
          </p:cNvSpPr>
          <p:nvPr>
            <p:ph type="dt" sz="half" idx="10"/>
          </p:nvPr>
        </p:nvSpPr>
        <p:spPr/>
        <p:txBody>
          <a:bodyPr/>
          <a:lstStyle/>
          <a:p>
            <a:fld id="{7082CD44-6F47-4092-ABE7-1E2FF28AB140}" type="datetimeFigureOut">
              <a:rPr lang="pt-BR" smtClean="0"/>
              <a:t>02/02/2022</a:t>
            </a:fld>
            <a:endParaRPr lang="pt-BR"/>
          </a:p>
        </p:txBody>
      </p:sp>
      <p:sp>
        <p:nvSpPr>
          <p:cNvPr id="5" name="Espaço Reservado para Rodapé 4">
            <a:extLst>
              <a:ext uri="{FF2B5EF4-FFF2-40B4-BE49-F238E27FC236}">
                <a16:creationId xmlns:a16="http://schemas.microsoft.com/office/drawing/2014/main" id="{488E5168-0A3D-4997-A02F-83A28930B32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57415B8-10B2-4ED1-9266-B1598625D9DC}"/>
              </a:ext>
            </a:extLst>
          </p:cNvPr>
          <p:cNvSpPr>
            <a:spLocks noGrp="1"/>
          </p:cNvSpPr>
          <p:nvPr>
            <p:ph type="sldNum" sz="quarter" idx="12"/>
          </p:nvPr>
        </p:nvSpPr>
        <p:spPr/>
        <p:txBody>
          <a:bodyPr/>
          <a:lstStyle/>
          <a:p>
            <a:fld id="{A253A421-5909-4DA6-AC09-8F1880AD50C0}" type="slidenum">
              <a:rPr lang="pt-BR" smtClean="0"/>
              <a:t>‹nº›</a:t>
            </a:fld>
            <a:endParaRPr lang="pt-BR"/>
          </a:p>
        </p:txBody>
      </p:sp>
    </p:spTree>
    <p:extLst>
      <p:ext uri="{BB962C8B-B14F-4D97-AF65-F5344CB8AC3E}">
        <p14:creationId xmlns:p14="http://schemas.microsoft.com/office/powerpoint/2010/main" val="383779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F46AB-0789-402C-90DB-6D9CF998C59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87C1906-6C30-4C50-AF00-5DBEAD54ED1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7EF574-B011-4CB5-8CC5-95085B5C1B3E}"/>
              </a:ext>
            </a:extLst>
          </p:cNvPr>
          <p:cNvSpPr>
            <a:spLocks noGrp="1"/>
          </p:cNvSpPr>
          <p:nvPr>
            <p:ph type="dt" sz="half" idx="10"/>
          </p:nvPr>
        </p:nvSpPr>
        <p:spPr/>
        <p:txBody>
          <a:bodyPr/>
          <a:lstStyle/>
          <a:p>
            <a:fld id="{7082CD44-6F47-4092-ABE7-1E2FF28AB140}" type="datetimeFigureOut">
              <a:rPr lang="pt-BR" smtClean="0"/>
              <a:t>02/02/2022</a:t>
            </a:fld>
            <a:endParaRPr lang="pt-BR"/>
          </a:p>
        </p:txBody>
      </p:sp>
      <p:sp>
        <p:nvSpPr>
          <p:cNvPr id="5" name="Espaço Reservado para Rodapé 4">
            <a:extLst>
              <a:ext uri="{FF2B5EF4-FFF2-40B4-BE49-F238E27FC236}">
                <a16:creationId xmlns:a16="http://schemas.microsoft.com/office/drawing/2014/main" id="{AF2C93FC-3A4C-4993-AA7C-27E3089C72C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6636D7C-52AB-4AAB-9D5A-1E0D34A6BB6E}"/>
              </a:ext>
            </a:extLst>
          </p:cNvPr>
          <p:cNvSpPr>
            <a:spLocks noGrp="1"/>
          </p:cNvSpPr>
          <p:nvPr>
            <p:ph type="sldNum" sz="quarter" idx="12"/>
          </p:nvPr>
        </p:nvSpPr>
        <p:spPr/>
        <p:txBody>
          <a:bodyPr/>
          <a:lstStyle/>
          <a:p>
            <a:fld id="{A253A421-5909-4DA6-AC09-8F1880AD50C0}" type="slidenum">
              <a:rPr lang="pt-BR" smtClean="0"/>
              <a:t>‹nº›</a:t>
            </a:fld>
            <a:endParaRPr lang="pt-BR"/>
          </a:p>
        </p:txBody>
      </p:sp>
    </p:spTree>
    <p:extLst>
      <p:ext uri="{BB962C8B-B14F-4D97-AF65-F5344CB8AC3E}">
        <p14:creationId xmlns:p14="http://schemas.microsoft.com/office/powerpoint/2010/main" val="96869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408F4-C613-4E5E-B92F-DAEDC182E39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DEB02DC-2EA9-4CA7-A2EC-EAAEDB369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24E1FC2-D3EF-4EB1-ACEF-F91E4D366EEE}"/>
              </a:ext>
            </a:extLst>
          </p:cNvPr>
          <p:cNvSpPr>
            <a:spLocks noGrp="1"/>
          </p:cNvSpPr>
          <p:nvPr>
            <p:ph type="dt" sz="half" idx="10"/>
          </p:nvPr>
        </p:nvSpPr>
        <p:spPr/>
        <p:txBody>
          <a:bodyPr/>
          <a:lstStyle/>
          <a:p>
            <a:fld id="{7082CD44-6F47-4092-ABE7-1E2FF28AB140}" type="datetimeFigureOut">
              <a:rPr lang="pt-BR" smtClean="0"/>
              <a:t>02/02/2022</a:t>
            </a:fld>
            <a:endParaRPr lang="pt-BR"/>
          </a:p>
        </p:txBody>
      </p:sp>
      <p:sp>
        <p:nvSpPr>
          <p:cNvPr id="5" name="Espaço Reservado para Rodapé 4">
            <a:extLst>
              <a:ext uri="{FF2B5EF4-FFF2-40B4-BE49-F238E27FC236}">
                <a16:creationId xmlns:a16="http://schemas.microsoft.com/office/drawing/2014/main" id="{D9033E8E-A013-4BBC-89F9-4487915671E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37F43C3-7550-4B21-A082-08B6413B0540}"/>
              </a:ext>
            </a:extLst>
          </p:cNvPr>
          <p:cNvSpPr>
            <a:spLocks noGrp="1"/>
          </p:cNvSpPr>
          <p:nvPr>
            <p:ph type="sldNum" sz="quarter" idx="12"/>
          </p:nvPr>
        </p:nvSpPr>
        <p:spPr/>
        <p:txBody>
          <a:bodyPr/>
          <a:lstStyle/>
          <a:p>
            <a:fld id="{A253A421-5909-4DA6-AC09-8F1880AD50C0}" type="slidenum">
              <a:rPr lang="pt-BR" smtClean="0"/>
              <a:t>‹nº›</a:t>
            </a:fld>
            <a:endParaRPr lang="pt-BR"/>
          </a:p>
        </p:txBody>
      </p:sp>
    </p:spTree>
    <p:extLst>
      <p:ext uri="{BB962C8B-B14F-4D97-AF65-F5344CB8AC3E}">
        <p14:creationId xmlns:p14="http://schemas.microsoft.com/office/powerpoint/2010/main" val="4081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DC6B7F-60BC-4B89-BD84-835EEDF3911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12544F3-CB8D-4BC6-907A-4FF5DA12C02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C28431B-AEEE-4126-BD35-DD9D0B6C7D7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46F47F3-5847-425E-89C6-7576A2AD7B93}"/>
              </a:ext>
            </a:extLst>
          </p:cNvPr>
          <p:cNvSpPr>
            <a:spLocks noGrp="1"/>
          </p:cNvSpPr>
          <p:nvPr>
            <p:ph type="dt" sz="half" idx="10"/>
          </p:nvPr>
        </p:nvSpPr>
        <p:spPr/>
        <p:txBody>
          <a:bodyPr/>
          <a:lstStyle/>
          <a:p>
            <a:fld id="{7082CD44-6F47-4092-ABE7-1E2FF28AB140}" type="datetimeFigureOut">
              <a:rPr lang="pt-BR" smtClean="0"/>
              <a:t>02/02/2022</a:t>
            </a:fld>
            <a:endParaRPr lang="pt-BR"/>
          </a:p>
        </p:txBody>
      </p:sp>
      <p:sp>
        <p:nvSpPr>
          <p:cNvPr id="6" name="Espaço Reservado para Rodapé 5">
            <a:extLst>
              <a:ext uri="{FF2B5EF4-FFF2-40B4-BE49-F238E27FC236}">
                <a16:creationId xmlns:a16="http://schemas.microsoft.com/office/drawing/2014/main" id="{6BD1948C-53D7-400D-8282-1B26F0DD4FE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9BFD492-7CAB-4C30-BB43-3EBA5122E744}"/>
              </a:ext>
            </a:extLst>
          </p:cNvPr>
          <p:cNvSpPr>
            <a:spLocks noGrp="1"/>
          </p:cNvSpPr>
          <p:nvPr>
            <p:ph type="sldNum" sz="quarter" idx="12"/>
          </p:nvPr>
        </p:nvSpPr>
        <p:spPr/>
        <p:txBody>
          <a:bodyPr/>
          <a:lstStyle/>
          <a:p>
            <a:fld id="{A253A421-5909-4DA6-AC09-8F1880AD50C0}" type="slidenum">
              <a:rPr lang="pt-BR" smtClean="0"/>
              <a:t>‹nº›</a:t>
            </a:fld>
            <a:endParaRPr lang="pt-BR"/>
          </a:p>
        </p:txBody>
      </p:sp>
    </p:spTree>
    <p:extLst>
      <p:ext uri="{BB962C8B-B14F-4D97-AF65-F5344CB8AC3E}">
        <p14:creationId xmlns:p14="http://schemas.microsoft.com/office/powerpoint/2010/main" val="2307623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4219DD-FD23-49D2-827A-FB4A368CB05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FE7A4D7-F7F3-444B-974F-108C1CF68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5C089B7-8777-42FC-9C5B-323DE27C2126}"/>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1D7C1FF-E496-496A-88BB-3A44F8B88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ECA9C6D-E54A-48A6-A01B-496C720377D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D552CAD-DA86-4BA9-97B6-FAA01D174640}"/>
              </a:ext>
            </a:extLst>
          </p:cNvPr>
          <p:cNvSpPr>
            <a:spLocks noGrp="1"/>
          </p:cNvSpPr>
          <p:nvPr>
            <p:ph type="dt" sz="half" idx="10"/>
          </p:nvPr>
        </p:nvSpPr>
        <p:spPr/>
        <p:txBody>
          <a:bodyPr/>
          <a:lstStyle/>
          <a:p>
            <a:fld id="{7082CD44-6F47-4092-ABE7-1E2FF28AB140}" type="datetimeFigureOut">
              <a:rPr lang="pt-BR" smtClean="0"/>
              <a:t>02/02/2022</a:t>
            </a:fld>
            <a:endParaRPr lang="pt-BR"/>
          </a:p>
        </p:txBody>
      </p:sp>
      <p:sp>
        <p:nvSpPr>
          <p:cNvPr id="8" name="Espaço Reservado para Rodapé 7">
            <a:extLst>
              <a:ext uri="{FF2B5EF4-FFF2-40B4-BE49-F238E27FC236}">
                <a16:creationId xmlns:a16="http://schemas.microsoft.com/office/drawing/2014/main" id="{B3DCB41D-8D07-42CA-A096-CA578DB572B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CC2C451-21D5-456B-899B-2CA75FDB57A0}"/>
              </a:ext>
            </a:extLst>
          </p:cNvPr>
          <p:cNvSpPr>
            <a:spLocks noGrp="1"/>
          </p:cNvSpPr>
          <p:nvPr>
            <p:ph type="sldNum" sz="quarter" idx="12"/>
          </p:nvPr>
        </p:nvSpPr>
        <p:spPr/>
        <p:txBody>
          <a:bodyPr/>
          <a:lstStyle/>
          <a:p>
            <a:fld id="{A253A421-5909-4DA6-AC09-8F1880AD50C0}" type="slidenum">
              <a:rPr lang="pt-BR" smtClean="0"/>
              <a:t>‹nº›</a:t>
            </a:fld>
            <a:endParaRPr lang="pt-BR"/>
          </a:p>
        </p:txBody>
      </p:sp>
    </p:spTree>
    <p:extLst>
      <p:ext uri="{BB962C8B-B14F-4D97-AF65-F5344CB8AC3E}">
        <p14:creationId xmlns:p14="http://schemas.microsoft.com/office/powerpoint/2010/main" val="182894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E362F-9FAE-46F6-B6D8-3D1C278CAD8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2975155-F22B-4E48-AC7E-A6F78C149068}"/>
              </a:ext>
            </a:extLst>
          </p:cNvPr>
          <p:cNvSpPr>
            <a:spLocks noGrp="1"/>
          </p:cNvSpPr>
          <p:nvPr>
            <p:ph type="dt" sz="half" idx="10"/>
          </p:nvPr>
        </p:nvSpPr>
        <p:spPr/>
        <p:txBody>
          <a:bodyPr/>
          <a:lstStyle/>
          <a:p>
            <a:fld id="{7082CD44-6F47-4092-ABE7-1E2FF28AB140}" type="datetimeFigureOut">
              <a:rPr lang="pt-BR" smtClean="0"/>
              <a:t>02/02/2022</a:t>
            </a:fld>
            <a:endParaRPr lang="pt-BR"/>
          </a:p>
        </p:txBody>
      </p:sp>
      <p:sp>
        <p:nvSpPr>
          <p:cNvPr id="4" name="Espaço Reservado para Rodapé 3">
            <a:extLst>
              <a:ext uri="{FF2B5EF4-FFF2-40B4-BE49-F238E27FC236}">
                <a16:creationId xmlns:a16="http://schemas.microsoft.com/office/drawing/2014/main" id="{E5F91444-EC06-4A95-8DB6-64BDEDF19B0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75C5523-8B7B-44DD-8F11-CD33EAF4C2F8}"/>
              </a:ext>
            </a:extLst>
          </p:cNvPr>
          <p:cNvSpPr>
            <a:spLocks noGrp="1"/>
          </p:cNvSpPr>
          <p:nvPr>
            <p:ph type="sldNum" sz="quarter" idx="12"/>
          </p:nvPr>
        </p:nvSpPr>
        <p:spPr/>
        <p:txBody>
          <a:bodyPr/>
          <a:lstStyle/>
          <a:p>
            <a:fld id="{A253A421-5909-4DA6-AC09-8F1880AD50C0}" type="slidenum">
              <a:rPr lang="pt-BR" smtClean="0"/>
              <a:t>‹nº›</a:t>
            </a:fld>
            <a:endParaRPr lang="pt-BR"/>
          </a:p>
        </p:txBody>
      </p:sp>
    </p:spTree>
    <p:extLst>
      <p:ext uri="{BB962C8B-B14F-4D97-AF65-F5344CB8AC3E}">
        <p14:creationId xmlns:p14="http://schemas.microsoft.com/office/powerpoint/2010/main" val="3692281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9EDC975-CC62-4429-B0DA-262D57844203}"/>
              </a:ext>
            </a:extLst>
          </p:cNvPr>
          <p:cNvSpPr>
            <a:spLocks noGrp="1"/>
          </p:cNvSpPr>
          <p:nvPr>
            <p:ph type="dt" sz="half" idx="10"/>
          </p:nvPr>
        </p:nvSpPr>
        <p:spPr/>
        <p:txBody>
          <a:bodyPr/>
          <a:lstStyle/>
          <a:p>
            <a:fld id="{7082CD44-6F47-4092-ABE7-1E2FF28AB140}" type="datetimeFigureOut">
              <a:rPr lang="pt-BR" smtClean="0"/>
              <a:t>02/02/2022</a:t>
            </a:fld>
            <a:endParaRPr lang="pt-BR"/>
          </a:p>
        </p:txBody>
      </p:sp>
      <p:sp>
        <p:nvSpPr>
          <p:cNvPr id="3" name="Espaço Reservado para Rodapé 2">
            <a:extLst>
              <a:ext uri="{FF2B5EF4-FFF2-40B4-BE49-F238E27FC236}">
                <a16:creationId xmlns:a16="http://schemas.microsoft.com/office/drawing/2014/main" id="{09E78AB2-0FFF-4EF0-843C-F9DA34DBA56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6127F09-7D88-41F3-9CD5-B6EB4DCF48F7}"/>
              </a:ext>
            </a:extLst>
          </p:cNvPr>
          <p:cNvSpPr>
            <a:spLocks noGrp="1"/>
          </p:cNvSpPr>
          <p:nvPr>
            <p:ph type="sldNum" sz="quarter" idx="12"/>
          </p:nvPr>
        </p:nvSpPr>
        <p:spPr/>
        <p:txBody>
          <a:bodyPr/>
          <a:lstStyle/>
          <a:p>
            <a:fld id="{A253A421-5909-4DA6-AC09-8F1880AD50C0}" type="slidenum">
              <a:rPr lang="pt-BR" smtClean="0"/>
              <a:t>‹nº›</a:t>
            </a:fld>
            <a:endParaRPr lang="pt-BR"/>
          </a:p>
        </p:txBody>
      </p:sp>
    </p:spTree>
    <p:extLst>
      <p:ext uri="{BB962C8B-B14F-4D97-AF65-F5344CB8AC3E}">
        <p14:creationId xmlns:p14="http://schemas.microsoft.com/office/powerpoint/2010/main" val="213235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E2FC6-F5C1-46FE-8D24-077D909057D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A8DBD30-0DD3-409D-9CA1-933DA6EB6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AC0BFB86-20E6-4A3C-B5AE-5AA441264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B02C6E5-59AD-4A05-ACD0-564045A1D2E5}"/>
              </a:ext>
            </a:extLst>
          </p:cNvPr>
          <p:cNvSpPr>
            <a:spLocks noGrp="1"/>
          </p:cNvSpPr>
          <p:nvPr>
            <p:ph type="dt" sz="half" idx="10"/>
          </p:nvPr>
        </p:nvSpPr>
        <p:spPr/>
        <p:txBody>
          <a:bodyPr/>
          <a:lstStyle/>
          <a:p>
            <a:fld id="{7082CD44-6F47-4092-ABE7-1E2FF28AB140}" type="datetimeFigureOut">
              <a:rPr lang="pt-BR" smtClean="0"/>
              <a:t>02/02/2022</a:t>
            </a:fld>
            <a:endParaRPr lang="pt-BR"/>
          </a:p>
        </p:txBody>
      </p:sp>
      <p:sp>
        <p:nvSpPr>
          <p:cNvPr id="6" name="Espaço Reservado para Rodapé 5">
            <a:extLst>
              <a:ext uri="{FF2B5EF4-FFF2-40B4-BE49-F238E27FC236}">
                <a16:creationId xmlns:a16="http://schemas.microsoft.com/office/drawing/2014/main" id="{04FC2C5F-A409-4159-B380-D4D0FDF223D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CA3C928-33C3-4B39-8BAE-F47AA380110C}"/>
              </a:ext>
            </a:extLst>
          </p:cNvPr>
          <p:cNvSpPr>
            <a:spLocks noGrp="1"/>
          </p:cNvSpPr>
          <p:nvPr>
            <p:ph type="sldNum" sz="quarter" idx="12"/>
          </p:nvPr>
        </p:nvSpPr>
        <p:spPr/>
        <p:txBody>
          <a:bodyPr/>
          <a:lstStyle/>
          <a:p>
            <a:fld id="{A253A421-5909-4DA6-AC09-8F1880AD50C0}" type="slidenum">
              <a:rPr lang="pt-BR" smtClean="0"/>
              <a:t>‹nº›</a:t>
            </a:fld>
            <a:endParaRPr lang="pt-BR"/>
          </a:p>
        </p:txBody>
      </p:sp>
    </p:spTree>
    <p:extLst>
      <p:ext uri="{BB962C8B-B14F-4D97-AF65-F5344CB8AC3E}">
        <p14:creationId xmlns:p14="http://schemas.microsoft.com/office/powerpoint/2010/main" val="330251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FD8AB-E872-4A01-A30F-AD604E1E789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A859468-78AE-40B4-BE18-E955BC8A7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C449A19-3AE1-4F43-96F6-33BD4BC5F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3CA335F-E1DA-4B6B-A5FB-E552D72D5693}"/>
              </a:ext>
            </a:extLst>
          </p:cNvPr>
          <p:cNvSpPr>
            <a:spLocks noGrp="1"/>
          </p:cNvSpPr>
          <p:nvPr>
            <p:ph type="dt" sz="half" idx="10"/>
          </p:nvPr>
        </p:nvSpPr>
        <p:spPr/>
        <p:txBody>
          <a:bodyPr/>
          <a:lstStyle/>
          <a:p>
            <a:fld id="{7082CD44-6F47-4092-ABE7-1E2FF28AB140}" type="datetimeFigureOut">
              <a:rPr lang="pt-BR" smtClean="0"/>
              <a:t>02/02/2022</a:t>
            </a:fld>
            <a:endParaRPr lang="pt-BR"/>
          </a:p>
        </p:txBody>
      </p:sp>
      <p:sp>
        <p:nvSpPr>
          <p:cNvPr id="6" name="Espaço Reservado para Rodapé 5">
            <a:extLst>
              <a:ext uri="{FF2B5EF4-FFF2-40B4-BE49-F238E27FC236}">
                <a16:creationId xmlns:a16="http://schemas.microsoft.com/office/drawing/2014/main" id="{6FD78B67-F6EF-48DB-8F99-5EAC9B58E81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B863D42-E612-4AE7-837D-78B1856AA7F5}"/>
              </a:ext>
            </a:extLst>
          </p:cNvPr>
          <p:cNvSpPr>
            <a:spLocks noGrp="1"/>
          </p:cNvSpPr>
          <p:nvPr>
            <p:ph type="sldNum" sz="quarter" idx="12"/>
          </p:nvPr>
        </p:nvSpPr>
        <p:spPr/>
        <p:txBody>
          <a:bodyPr/>
          <a:lstStyle/>
          <a:p>
            <a:fld id="{A253A421-5909-4DA6-AC09-8F1880AD50C0}" type="slidenum">
              <a:rPr lang="pt-BR" smtClean="0"/>
              <a:t>‹nº›</a:t>
            </a:fld>
            <a:endParaRPr lang="pt-BR"/>
          </a:p>
        </p:txBody>
      </p:sp>
    </p:spTree>
    <p:extLst>
      <p:ext uri="{BB962C8B-B14F-4D97-AF65-F5344CB8AC3E}">
        <p14:creationId xmlns:p14="http://schemas.microsoft.com/office/powerpoint/2010/main" val="3307015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27A578E-0E5C-4732-9B97-5FC871EFC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6D5789A-D498-4AE8-AB36-70150D5A5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F3B958C-93CD-4ABE-8960-77F0B0D5F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2CD44-6F47-4092-ABE7-1E2FF28AB140}" type="datetimeFigureOut">
              <a:rPr lang="pt-BR" smtClean="0"/>
              <a:t>02/02/2022</a:t>
            </a:fld>
            <a:endParaRPr lang="pt-BR"/>
          </a:p>
        </p:txBody>
      </p:sp>
      <p:sp>
        <p:nvSpPr>
          <p:cNvPr id="5" name="Espaço Reservado para Rodapé 4">
            <a:extLst>
              <a:ext uri="{FF2B5EF4-FFF2-40B4-BE49-F238E27FC236}">
                <a16:creationId xmlns:a16="http://schemas.microsoft.com/office/drawing/2014/main" id="{01CD5CEF-E9B7-4EEA-9E57-D0EE76D85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0AA3F08-CCF6-4E41-B94C-4D5780A66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3A421-5909-4DA6-AC09-8F1880AD50C0}" type="slidenum">
              <a:rPr lang="pt-BR" smtClean="0"/>
              <a:t>‹nº›</a:t>
            </a:fld>
            <a:endParaRPr lang="pt-BR"/>
          </a:p>
        </p:txBody>
      </p:sp>
    </p:spTree>
    <p:extLst>
      <p:ext uri="{BB962C8B-B14F-4D97-AF65-F5344CB8AC3E}">
        <p14:creationId xmlns:p14="http://schemas.microsoft.com/office/powerpoint/2010/main" val="201297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docs.python.org/pt-br/3/glossary.html#term-virtual-environ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FCADC-75F2-4C32-9CC8-57B78274503A}"/>
              </a:ext>
            </a:extLst>
          </p:cNvPr>
          <p:cNvSpPr>
            <a:spLocks noGrp="1"/>
          </p:cNvSpPr>
          <p:nvPr>
            <p:ph type="ctrTitle"/>
          </p:nvPr>
        </p:nvSpPr>
        <p:spPr/>
        <p:txBody>
          <a:bodyPr/>
          <a:lstStyle/>
          <a:p>
            <a:endParaRPr lang="pt-BR" dirty="0"/>
          </a:p>
        </p:txBody>
      </p:sp>
      <p:sp>
        <p:nvSpPr>
          <p:cNvPr id="3" name="Subtítulo 2">
            <a:extLst>
              <a:ext uri="{FF2B5EF4-FFF2-40B4-BE49-F238E27FC236}">
                <a16:creationId xmlns:a16="http://schemas.microsoft.com/office/drawing/2014/main" id="{93D534B3-AF0F-466F-B196-C7E148717010}"/>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3727195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37794-7992-4ABC-A549-779B5C76CB24}"/>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EC2D660C-CC9F-4C95-A4D3-27F88F0C506A}"/>
              </a:ext>
            </a:extLst>
          </p:cNvPr>
          <p:cNvSpPr>
            <a:spLocks noGrp="1"/>
          </p:cNvSpPr>
          <p:nvPr>
            <p:ph idx="1"/>
          </p:nvPr>
        </p:nvSpPr>
        <p:spPr/>
        <p:txBody>
          <a:bodyPr/>
          <a:lstStyle/>
          <a:p>
            <a:endParaRPr lang="pt-BR"/>
          </a:p>
        </p:txBody>
      </p:sp>
      <p:graphicFrame>
        <p:nvGraphicFramePr>
          <p:cNvPr id="5" name="Objeto 4">
            <a:extLst>
              <a:ext uri="{FF2B5EF4-FFF2-40B4-BE49-F238E27FC236}">
                <a16:creationId xmlns:a16="http://schemas.microsoft.com/office/drawing/2014/main" id="{CB391C7A-D474-48D3-9A99-5BE7AA3EEFF1}"/>
              </a:ext>
            </a:extLst>
          </p:cNvPr>
          <p:cNvGraphicFramePr>
            <a:graphicFrameLocks noChangeAspect="1"/>
          </p:cNvGraphicFramePr>
          <p:nvPr>
            <p:extLst>
              <p:ext uri="{D42A27DB-BD31-4B8C-83A1-F6EECF244321}">
                <p14:modId xmlns:p14="http://schemas.microsoft.com/office/powerpoint/2010/main" val="3397628109"/>
              </p:ext>
            </p:extLst>
          </p:nvPr>
        </p:nvGraphicFramePr>
        <p:xfrm>
          <a:off x="0" y="0"/>
          <a:ext cx="12192000" cy="5375507"/>
        </p:xfrm>
        <a:graphic>
          <a:graphicData uri="http://schemas.openxmlformats.org/presentationml/2006/ole">
            <mc:AlternateContent xmlns:mc="http://schemas.openxmlformats.org/markup-compatibility/2006">
              <mc:Choice xmlns:v="urn:schemas-microsoft-com:vml" Requires="v">
                <p:oleObj spid="_x0000_s3075" name="Imagem de Bitmap" r:id="rId3" imgW="9267840" imgH="4086360" progId="Paint.Picture">
                  <p:embed/>
                </p:oleObj>
              </mc:Choice>
              <mc:Fallback>
                <p:oleObj name="Imagem de Bitmap" r:id="rId3" imgW="9267840" imgH="4086360" progId="Paint.Picture">
                  <p:embed/>
                  <p:pic>
                    <p:nvPicPr>
                      <p:cNvPr id="0" name=""/>
                      <p:cNvPicPr/>
                      <p:nvPr/>
                    </p:nvPicPr>
                    <p:blipFill>
                      <a:blip r:embed="rId4"/>
                      <a:stretch>
                        <a:fillRect/>
                      </a:stretch>
                    </p:blipFill>
                    <p:spPr>
                      <a:xfrm>
                        <a:off x="0" y="0"/>
                        <a:ext cx="12192000" cy="5375507"/>
                      </a:xfrm>
                      <a:prstGeom prst="rect">
                        <a:avLst/>
                      </a:prstGeom>
                    </p:spPr>
                  </p:pic>
                </p:oleObj>
              </mc:Fallback>
            </mc:AlternateContent>
          </a:graphicData>
        </a:graphic>
      </p:graphicFrame>
    </p:spTree>
    <p:extLst>
      <p:ext uri="{BB962C8B-B14F-4D97-AF65-F5344CB8AC3E}">
        <p14:creationId xmlns:p14="http://schemas.microsoft.com/office/powerpoint/2010/main" val="2247357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6904FC-2421-4EC3-B36C-2F7A578860B5}"/>
              </a:ext>
            </a:extLst>
          </p:cNvPr>
          <p:cNvSpPr>
            <a:spLocks noGrp="1"/>
          </p:cNvSpPr>
          <p:nvPr>
            <p:ph type="title"/>
          </p:nvPr>
        </p:nvSpPr>
        <p:spPr/>
        <p:txBody>
          <a:bodyPr/>
          <a:lstStyle/>
          <a:p>
            <a:r>
              <a:rPr lang="pt-BR" dirty="0"/>
              <a:t>Requirements.txt</a:t>
            </a:r>
          </a:p>
        </p:txBody>
      </p:sp>
      <p:sp>
        <p:nvSpPr>
          <p:cNvPr id="3" name="Espaço Reservado para Conteúdo 2">
            <a:extLst>
              <a:ext uri="{FF2B5EF4-FFF2-40B4-BE49-F238E27FC236}">
                <a16:creationId xmlns:a16="http://schemas.microsoft.com/office/drawing/2014/main" id="{D433221F-B778-4113-A51E-18C1D974787C}"/>
              </a:ext>
            </a:extLst>
          </p:cNvPr>
          <p:cNvSpPr>
            <a:spLocks noGrp="1"/>
          </p:cNvSpPr>
          <p:nvPr>
            <p:ph idx="1"/>
          </p:nvPr>
        </p:nvSpPr>
        <p:spPr/>
        <p:txBody>
          <a:bodyPr/>
          <a:lstStyle/>
          <a:p>
            <a:r>
              <a:rPr lang="en-US" dirty="0"/>
              <a:t>flask</a:t>
            </a:r>
          </a:p>
          <a:p>
            <a:r>
              <a:rPr lang="en-US" dirty="0" err="1"/>
              <a:t>sqlalchemy</a:t>
            </a:r>
            <a:endParaRPr lang="en-US" dirty="0"/>
          </a:p>
          <a:p>
            <a:r>
              <a:rPr lang="en-US" dirty="0"/>
              <a:t>pandas</a:t>
            </a:r>
          </a:p>
          <a:p>
            <a:r>
              <a:rPr lang="en-US" dirty="0" err="1"/>
              <a:t>numpy</a:t>
            </a:r>
            <a:r>
              <a:rPr lang="en-US" dirty="0"/>
              <a:t>==1.9.2</a:t>
            </a:r>
          </a:p>
          <a:p>
            <a:r>
              <a:rPr lang="en-US" dirty="0"/>
              <a:t>requests==2.7.0</a:t>
            </a:r>
            <a:endParaRPr lang="pt-BR" dirty="0"/>
          </a:p>
        </p:txBody>
      </p:sp>
      <p:pic>
        <p:nvPicPr>
          <p:cNvPr id="5" name="Imagem 4">
            <a:extLst>
              <a:ext uri="{FF2B5EF4-FFF2-40B4-BE49-F238E27FC236}">
                <a16:creationId xmlns:a16="http://schemas.microsoft.com/office/drawing/2014/main" id="{844496D8-F904-47B3-8ACF-265023A75701}"/>
              </a:ext>
            </a:extLst>
          </p:cNvPr>
          <p:cNvPicPr>
            <a:picLocks noChangeAspect="1"/>
          </p:cNvPicPr>
          <p:nvPr/>
        </p:nvPicPr>
        <p:blipFill>
          <a:blip r:embed="rId2"/>
          <a:stretch>
            <a:fillRect/>
          </a:stretch>
        </p:blipFill>
        <p:spPr>
          <a:xfrm>
            <a:off x="4470400" y="1948090"/>
            <a:ext cx="7547430" cy="4806042"/>
          </a:xfrm>
          <a:prstGeom prst="rect">
            <a:avLst/>
          </a:prstGeom>
        </p:spPr>
      </p:pic>
    </p:spTree>
    <p:extLst>
      <p:ext uri="{BB962C8B-B14F-4D97-AF65-F5344CB8AC3E}">
        <p14:creationId xmlns:p14="http://schemas.microsoft.com/office/powerpoint/2010/main" val="1707096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5A717-1EB6-4CEC-8FB7-D8AA2038AB61}"/>
              </a:ext>
            </a:extLst>
          </p:cNvPr>
          <p:cNvSpPr>
            <a:spLocks noGrp="1"/>
          </p:cNvSpPr>
          <p:nvPr>
            <p:ph type="title"/>
          </p:nvPr>
        </p:nvSpPr>
        <p:spPr/>
        <p:txBody>
          <a:bodyPr/>
          <a:lstStyle/>
          <a:p>
            <a:r>
              <a:rPr lang="pt-BR" dirty="0"/>
              <a:t>Pratica de tipos</a:t>
            </a:r>
          </a:p>
        </p:txBody>
      </p:sp>
      <p:sp>
        <p:nvSpPr>
          <p:cNvPr id="3" name="Espaço Reservado para Conteúdo 2">
            <a:extLst>
              <a:ext uri="{FF2B5EF4-FFF2-40B4-BE49-F238E27FC236}">
                <a16:creationId xmlns:a16="http://schemas.microsoft.com/office/drawing/2014/main" id="{28D408AF-A111-4418-9257-9578F44A34D7}"/>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73716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C470CD-1C10-4378-8DBE-D693D129D721}"/>
              </a:ext>
            </a:extLst>
          </p:cNvPr>
          <p:cNvSpPr>
            <a:spLocks noGrp="1"/>
          </p:cNvSpPr>
          <p:nvPr>
            <p:ph type="title"/>
          </p:nvPr>
        </p:nvSpPr>
        <p:spPr/>
        <p:txBody>
          <a:bodyPr/>
          <a:lstStyle/>
          <a:p>
            <a:r>
              <a:rPr lang="pt-BR" dirty="0"/>
              <a:t>Pratica de manipulação de listas</a:t>
            </a:r>
          </a:p>
        </p:txBody>
      </p:sp>
      <p:sp>
        <p:nvSpPr>
          <p:cNvPr id="3" name="Espaço Reservado para Conteúdo 2">
            <a:extLst>
              <a:ext uri="{FF2B5EF4-FFF2-40B4-BE49-F238E27FC236}">
                <a16:creationId xmlns:a16="http://schemas.microsoft.com/office/drawing/2014/main" id="{0A3B23D0-1CF6-402C-A55D-440F876CD8FB}"/>
              </a:ext>
            </a:extLst>
          </p:cNvPr>
          <p:cNvSpPr>
            <a:spLocks noGrp="1"/>
          </p:cNvSpPr>
          <p:nvPr>
            <p:ph idx="1"/>
          </p:nvPr>
        </p:nvSpPr>
        <p:spPr/>
        <p:txBody>
          <a:bodyPr/>
          <a:lstStyle/>
          <a:p>
            <a:r>
              <a:rPr lang="pt-BR" dirty="0"/>
              <a:t>Escolher algum e copiar</a:t>
            </a:r>
          </a:p>
        </p:txBody>
      </p:sp>
      <p:pic>
        <p:nvPicPr>
          <p:cNvPr id="5" name="Imagem 4">
            <a:extLst>
              <a:ext uri="{FF2B5EF4-FFF2-40B4-BE49-F238E27FC236}">
                <a16:creationId xmlns:a16="http://schemas.microsoft.com/office/drawing/2014/main" id="{4481EAEE-5B8E-49AE-927E-AF379E5717D8}"/>
              </a:ext>
            </a:extLst>
          </p:cNvPr>
          <p:cNvPicPr>
            <a:picLocks noChangeAspect="1"/>
          </p:cNvPicPr>
          <p:nvPr/>
        </p:nvPicPr>
        <p:blipFill>
          <a:blip r:embed="rId2"/>
          <a:stretch>
            <a:fillRect/>
          </a:stretch>
        </p:blipFill>
        <p:spPr>
          <a:xfrm>
            <a:off x="587715" y="1352974"/>
            <a:ext cx="11364911" cy="5296639"/>
          </a:xfrm>
          <a:prstGeom prst="rect">
            <a:avLst/>
          </a:prstGeom>
        </p:spPr>
      </p:pic>
    </p:spTree>
    <p:extLst>
      <p:ext uri="{BB962C8B-B14F-4D97-AF65-F5344CB8AC3E}">
        <p14:creationId xmlns:p14="http://schemas.microsoft.com/office/powerpoint/2010/main" val="263412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458453-FA6B-4D03-A50A-ADA4539D9D55}"/>
              </a:ext>
            </a:extLst>
          </p:cNvPr>
          <p:cNvSpPr>
            <a:spLocks noGrp="1"/>
          </p:cNvSpPr>
          <p:nvPr>
            <p:ph type="title"/>
          </p:nvPr>
        </p:nvSpPr>
        <p:spPr/>
        <p:txBody>
          <a:bodyPr/>
          <a:lstStyle/>
          <a:p>
            <a:r>
              <a:rPr lang="pt-BR" dirty="0"/>
              <a:t>Manipulando dicionários (fazer linha 9:16)</a:t>
            </a:r>
          </a:p>
        </p:txBody>
      </p:sp>
      <p:pic>
        <p:nvPicPr>
          <p:cNvPr id="5" name="Espaço Reservado para Conteúdo 4">
            <a:extLst>
              <a:ext uri="{FF2B5EF4-FFF2-40B4-BE49-F238E27FC236}">
                <a16:creationId xmlns:a16="http://schemas.microsoft.com/office/drawing/2014/main" id="{9FF93959-17DC-4053-9456-C24CF02577FF}"/>
              </a:ext>
            </a:extLst>
          </p:cNvPr>
          <p:cNvPicPr>
            <a:picLocks noGrp="1" noChangeAspect="1"/>
          </p:cNvPicPr>
          <p:nvPr>
            <p:ph idx="1"/>
          </p:nvPr>
        </p:nvPicPr>
        <p:blipFill>
          <a:blip r:embed="rId2"/>
          <a:stretch>
            <a:fillRect/>
          </a:stretch>
        </p:blipFill>
        <p:spPr>
          <a:xfrm>
            <a:off x="838200" y="2378787"/>
            <a:ext cx="10515600" cy="3245014"/>
          </a:xfrm>
        </p:spPr>
      </p:pic>
    </p:spTree>
    <p:extLst>
      <p:ext uri="{BB962C8B-B14F-4D97-AF65-F5344CB8AC3E}">
        <p14:creationId xmlns:p14="http://schemas.microsoft.com/office/powerpoint/2010/main" val="325551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7CDC2-DDCB-40DC-ACD6-56D74ABC7E83}"/>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545F37C-82F9-4951-9472-53C3803740FC}"/>
              </a:ext>
            </a:extLst>
          </p:cNvPr>
          <p:cNvSpPr>
            <a:spLocks noGrp="1"/>
          </p:cNvSpPr>
          <p:nvPr>
            <p:ph idx="1"/>
          </p:nvPr>
        </p:nvSpPr>
        <p:spPr/>
        <p:txBody>
          <a:bodyPr/>
          <a:lstStyle/>
          <a:p>
            <a:r>
              <a:rPr lang="pt-BR" dirty="0"/>
              <a:t>Exemplo </a:t>
            </a:r>
            <a:r>
              <a:rPr lang="pt-BR" dirty="0" err="1"/>
              <a:t>aws</a:t>
            </a:r>
            <a:r>
              <a:rPr lang="pt-BR" dirty="0"/>
              <a:t> </a:t>
            </a:r>
          </a:p>
          <a:p>
            <a:r>
              <a:rPr lang="pt-BR" dirty="0"/>
              <a:t>Exemplo importação</a:t>
            </a:r>
          </a:p>
        </p:txBody>
      </p:sp>
    </p:spTree>
    <p:extLst>
      <p:ext uri="{BB962C8B-B14F-4D97-AF65-F5344CB8AC3E}">
        <p14:creationId xmlns:p14="http://schemas.microsoft.com/office/powerpoint/2010/main" val="29395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3ACC8-FAAD-42DE-817E-F2D29F30F6B4}"/>
              </a:ext>
            </a:extLst>
          </p:cNvPr>
          <p:cNvSpPr>
            <a:spLocks noGrp="1"/>
          </p:cNvSpPr>
          <p:nvPr>
            <p:ph type="title"/>
          </p:nvPr>
        </p:nvSpPr>
        <p:spPr>
          <a:xfrm>
            <a:off x="133350" y="115287"/>
            <a:ext cx="10515600" cy="1325563"/>
          </a:xfrm>
        </p:spPr>
        <p:txBody>
          <a:bodyPr/>
          <a:lstStyle/>
          <a:p>
            <a:endParaRPr lang="pt-BR" dirty="0"/>
          </a:p>
        </p:txBody>
      </p:sp>
      <p:sp>
        <p:nvSpPr>
          <p:cNvPr id="3" name="Espaço Reservado para Conteúdo 2">
            <a:extLst>
              <a:ext uri="{FF2B5EF4-FFF2-40B4-BE49-F238E27FC236}">
                <a16:creationId xmlns:a16="http://schemas.microsoft.com/office/drawing/2014/main" id="{F6440DFB-5DFB-47C1-B110-91C0320C148A}"/>
              </a:ext>
            </a:extLst>
          </p:cNvPr>
          <p:cNvSpPr>
            <a:spLocks noGrp="1"/>
          </p:cNvSpPr>
          <p:nvPr>
            <p:ph idx="1"/>
          </p:nvPr>
        </p:nvSpPr>
        <p:spPr/>
        <p:txBody>
          <a:bodyPr/>
          <a:lstStyle/>
          <a:p>
            <a:r>
              <a:rPr lang="pt-BR"/>
              <a:t>kdnuggets</a:t>
            </a:r>
            <a:endParaRPr lang="pt-BR" dirty="0"/>
          </a:p>
        </p:txBody>
      </p:sp>
      <p:pic>
        <p:nvPicPr>
          <p:cNvPr id="1026" name="Picture 2" descr="Here are the Most Popular Python IDEs/Editors - KDnuggets">
            <a:extLst>
              <a:ext uri="{FF2B5EF4-FFF2-40B4-BE49-F238E27FC236}">
                <a16:creationId xmlns:a16="http://schemas.microsoft.com/office/drawing/2014/main" id="{39DD7E5E-2348-40F6-B420-36DC202C5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46" y="447675"/>
            <a:ext cx="5962650" cy="48387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Here are the Most Popular Python IDEs/Editors - KDnuggets">
            <a:extLst>
              <a:ext uri="{FF2B5EF4-FFF2-40B4-BE49-F238E27FC236}">
                <a16:creationId xmlns:a16="http://schemas.microsoft.com/office/drawing/2014/main" id="{23D7AC87-4F00-4161-9DF8-4B1C6C306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792" y="460693"/>
            <a:ext cx="5377962" cy="393509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B76B053E-4BC7-4CB8-9D0F-63BF2250A03E}"/>
              </a:ext>
            </a:extLst>
          </p:cNvPr>
          <p:cNvSpPr txBox="1"/>
          <p:nvPr/>
        </p:nvSpPr>
        <p:spPr>
          <a:xfrm>
            <a:off x="429690" y="5807631"/>
            <a:ext cx="6151418" cy="369332"/>
          </a:xfrm>
          <a:prstGeom prst="rect">
            <a:avLst/>
          </a:prstGeom>
          <a:noFill/>
        </p:spPr>
        <p:txBody>
          <a:bodyPr wrap="square">
            <a:spAutoFit/>
          </a:bodyPr>
          <a:lstStyle/>
          <a:p>
            <a:r>
              <a:rPr lang="pt-BR" dirty="0" err="1"/>
              <a:t>kdnuggets</a:t>
            </a:r>
            <a:endParaRPr lang="pt-BR" dirty="0"/>
          </a:p>
        </p:txBody>
      </p:sp>
    </p:spTree>
    <p:extLst>
      <p:ext uri="{BB962C8B-B14F-4D97-AF65-F5344CB8AC3E}">
        <p14:creationId xmlns:p14="http://schemas.microsoft.com/office/powerpoint/2010/main" val="222447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03C49-A476-42B4-A0D8-00D5934D2B4F}"/>
              </a:ext>
            </a:extLst>
          </p:cNvPr>
          <p:cNvSpPr>
            <a:spLocks noGrp="1"/>
          </p:cNvSpPr>
          <p:nvPr>
            <p:ph type="title"/>
          </p:nvPr>
        </p:nvSpPr>
        <p:spPr/>
        <p:txBody>
          <a:bodyPr/>
          <a:lstStyle/>
          <a:p>
            <a:r>
              <a:rPr lang="pt-BR" dirty="0"/>
              <a:t>Frameworks</a:t>
            </a:r>
          </a:p>
        </p:txBody>
      </p:sp>
      <p:sp>
        <p:nvSpPr>
          <p:cNvPr id="3" name="Espaço Reservado para Conteúdo 2">
            <a:extLst>
              <a:ext uri="{FF2B5EF4-FFF2-40B4-BE49-F238E27FC236}">
                <a16:creationId xmlns:a16="http://schemas.microsoft.com/office/drawing/2014/main" id="{21792FA3-ABDD-473F-B288-639E29C4A92F}"/>
              </a:ext>
            </a:extLst>
          </p:cNvPr>
          <p:cNvSpPr>
            <a:spLocks noGrp="1"/>
          </p:cNvSpPr>
          <p:nvPr>
            <p:ph idx="1"/>
          </p:nvPr>
        </p:nvSpPr>
        <p:spPr/>
        <p:txBody>
          <a:bodyPr/>
          <a:lstStyle/>
          <a:p>
            <a:endParaRPr lang="pt-BR"/>
          </a:p>
        </p:txBody>
      </p:sp>
      <p:pic>
        <p:nvPicPr>
          <p:cNvPr id="2052" name="Picture 4" descr="Top 10 Most Popular Python Frameworks to use in 2022">
            <a:extLst>
              <a:ext uri="{FF2B5EF4-FFF2-40B4-BE49-F238E27FC236}">
                <a16:creationId xmlns:a16="http://schemas.microsoft.com/office/drawing/2014/main" id="{614BBB18-1A15-4128-B87A-CB32B480F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46" y="1344259"/>
            <a:ext cx="8856784" cy="53140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80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0EB2E-527E-400B-AB40-BB610C855546}"/>
              </a:ext>
            </a:extLst>
          </p:cNvPr>
          <p:cNvSpPr>
            <a:spLocks noGrp="1"/>
          </p:cNvSpPr>
          <p:nvPr>
            <p:ph type="title"/>
          </p:nvPr>
        </p:nvSpPr>
        <p:spPr>
          <a:xfrm>
            <a:off x="5304560" y="3058319"/>
            <a:ext cx="10515600" cy="1325563"/>
          </a:xfrm>
        </p:spPr>
        <p:txBody>
          <a:bodyPr/>
          <a:lstStyle/>
          <a:p>
            <a:r>
              <a:rPr lang="pt-BR" dirty="0"/>
              <a:t>Bibliotecas mais famosas</a:t>
            </a:r>
            <a:br>
              <a:rPr lang="pt-BR" dirty="0"/>
            </a:br>
            <a:endParaRPr lang="pt-BR" dirty="0"/>
          </a:p>
        </p:txBody>
      </p:sp>
      <p:graphicFrame>
        <p:nvGraphicFramePr>
          <p:cNvPr id="8" name="Diagrama 7">
            <a:extLst>
              <a:ext uri="{FF2B5EF4-FFF2-40B4-BE49-F238E27FC236}">
                <a16:creationId xmlns:a16="http://schemas.microsoft.com/office/drawing/2014/main" id="{0DB360C0-A9A3-42CA-82D2-63D7FF8B45FE}"/>
              </a:ext>
            </a:extLst>
          </p:cNvPr>
          <p:cNvGraphicFramePr/>
          <p:nvPr>
            <p:extLst>
              <p:ext uri="{D42A27DB-BD31-4B8C-83A1-F6EECF244321}">
                <p14:modId xmlns:p14="http://schemas.microsoft.com/office/powerpoint/2010/main" val="458312078"/>
              </p:ext>
            </p:extLst>
          </p:nvPr>
        </p:nvGraphicFramePr>
        <p:xfrm>
          <a:off x="-3446320" y="3136900"/>
          <a:ext cx="12679220" cy="3721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DD895CAE-C4BF-4424-A8FC-DBD47E139DF8}"/>
              </a:ext>
            </a:extLst>
          </p:cNvPr>
          <p:cNvGraphicFramePr/>
          <p:nvPr>
            <p:extLst>
              <p:ext uri="{D42A27DB-BD31-4B8C-83A1-F6EECF244321}">
                <p14:modId xmlns:p14="http://schemas.microsoft.com/office/powerpoint/2010/main" val="1493909329"/>
              </p:ext>
            </p:extLst>
          </p:nvPr>
        </p:nvGraphicFramePr>
        <p:xfrm>
          <a:off x="0" y="-251697"/>
          <a:ext cx="11891820" cy="33885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Imagem 3">
            <a:extLst>
              <a:ext uri="{FF2B5EF4-FFF2-40B4-BE49-F238E27FC236}">
                <a16:creationId xmlns:a16="http://schemas.microsoft.com/office/drawing/2014/main" id="{DEFE4DEA-2C5E-45A4-BAE8-7C44609C0F90}"/>
              </a:ext>
            </a:extLst>
          </p:cNvPr>
          <p:cNvPicPr>
            <a:picLocks noChangeAspect="1"/>
          </p:cNvPicPr>
          <p:nvPr/>
        </p:nvPicPr>
        <p:blipFill>
          <a:blip r:embed="rId12"/>
          <a:stretch>
            <a:fillRect/>
          </a:stretch>
        </p:blipFill>
        <p:spPr>
          <a:xfrm>
            <a:off x="5269947" y="4258513"/>
            <a:ext cx="7158416" cy="2266983"/>
          </a:xfrm>
          <a:prstGeom prst="rect">
            <a:avLst/>
          </a:prstGeom>
        </p:spPr>
      </p:pic>
    </p:spTree>
    <p:extLst>
      <p:ext uri="{BB962C8B-B14F-4D97-AF65-F5344CB8AC3E}">
        <p14:creationId xmlns:p14="http://schemas.microsoft.com/office/powerpoint/2010/main" val="394206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53B0A-8E4B-45C9-AA11-27EF5B01E740}"/>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F4045423-5131-4D0A-9936-B77E4DA598A3}"/>
              </a:ext>
            </a:extLst>
          </p:cNvPr>
          <p:cNvSpPr>
            <a:spLocks noGrp="1"/>
          </p:cNvSpPr>
          <p:nvPr>
            <p:ph idx="1"/>
          </p:nvPr>
        </p:nvSpPr>
        <p:spPr/>
        <p:txBody>
          <a:bodyPr>
            <a:normAutofit fontScale="85000" lnSpcReduction="20000"/>
          </a:bodyPr>
          <a:lstStyle/>
          <a:p>
            <a:pPr algn="l"/>
            <a:r>
              <a:rPr lang="pt-BR" b="0" i="0" dirty="0">
                <a:solidFill>
                  <a:srgbClr val="222222"/>
                </a:solidFill>
                <a:effectLst/>
                <a:latin typeface="Lucida Grande"/>
              </a:rPr>
              <a:t>Aplicações em Python normalmente usam pacotes e módulos que não vêm como parte da instalação padrão. Aplicações às vezes necessitam uma versão específica de uma biblioteca, porque ela requer que algum problema em particular tenha sido consertado ou foi escrita utilizando-se de uma versão obsoleta da interface da biblioteca.</a:t>
            </a:r>
          </a:p>
          <a:p>
            <a:pPr algn="l"/>
            <a:r>
              <a:rPr lang="pt-BR" b="0" i="0" dirty="0">
                <a:solidFill>
                  <a:srgbClr val="222222"/>
                </a:solidFill>
                <a:effectLst/>
                <a:latin typeface="Lucida Grande"/>
              </a:rPr>
              <a:t>Isso significa que talvez não seja possível que uma instalação Python preencha os requisitos de qualquer aplicação. Se uma aplicação A necessita a versão 1.0 de um módulo particular mas a aplicação B necessita a versão 2.0, os requisitos entrarão em conflito e instalar qualquer uma das duas versões 1.0 ou 2.0 fará com que uma das aplicações não consiga executar.</a:t>
            </a:r>
          </a:p>
          <a:p>
            <a:pPr algn="l"/>
            <a:r>
              <a:rPr lang="pt-BR" b="0" i="0" dirty="0">
                <a:solidFill>
                  <a:srgbClr val="222222"/>
                </a:solidFill>
                <a:effectLst/>
                <a:latin typeface="Lucida Grande"/>
              </a:rPr>
              <a:t>A solução para este problema é </a:t>
            </a:r>
            <a:r>
              <a:rPr lang="pt-BR" dirty="0"/>
              <a:t>criar um </a:t>
            </a:r>
            <a:r>
              <a:rPr lang="pt-BR" dirty="0">
                <a:hlinkClick r:id="rId2"/>
              </a:rPr>
              <a:t>ambiente virtual</a:t>
            </a:r>
            <a:r>
              <a:rPr lang="pt-BR" dirty="0"/>
              <a:t>, uma árvore de diretórios que contém uma instalação Python </a:t>
            </a:r>
            <a:r>
              <a:rPr lang="pt-BR" b="0" i="0" dirty="0">
                <a:solidFill>
                  <a:srgbClr val="222222"/>
                </a:solidFill>
                <a:effectLst/>
                <a:latin typeface="Lucida Grande"/>
              </a:rPr>
              <a:t>para uma versão particular do Python, além de uma série de pacotes adicionais.</a:t>
            </a:r>
          </a:p>
          <a:p>
            <a:endParaRPr lang="pt-BR" dirty="0"/>
          </a:p>
        </p:txBody>
      </p:sp>
    </p:spTree>
    <p:extLst>
      <p:ext uri="{BB962C8B-B14F-4D97-AF65-F5344CB8AC3E}">
        <p14:creationId xmlns:p14="http://schemas.microsoft.com/office/powerpoint/2010/main" val="29319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73EEDC-5E63-4752-8FA6-16AECF8B066D}"/>
              </a:ext>
            </a:extLst>
          </p:cNvPr>
          <p:cNvSpPr>
            <a:spLocks noGrp="1"/>
          </p:cNvSpPr>
          <p:nvPr>
            <p:ph type="title"/>
          </p:nvPr>
        </p:nvSpPr>
        <p:spPr/>
        <p:txBody>
          <a:bodyPr/>
          <a:lstStyle/>
          <a:p>
            <a:r>
              <a:rPr lang="pt-BR" dirty="0"/>
              <a:t>Como rodar uma aplicação </a:t>
            </a:r>
            <a:r>
              <a:rPr lang="pt-BR" dirty="0" err="1"/>
              <a:t>python</a:t>
            </a:r>
            <a:endParaRPr lang="pt-BR" dirty="0"/>
          </a:p>
        </p:txBody>
      </p:sp>
      <p:sp>
        <p:nvSpPr>
          <p:cNvPr id="3" name="Espaço Reservado para Conteúdo 2">
            <a:extLst>
              <a:ext uri="{FF2B5EF4-FFF2-40B4-BE49-F238E27FC236}">
                <a16:creationId xmlns:a16="http://schemas.microsoft.com/office/drawing/2014/main" id="{17648204-CD41-44B5-97C0-F02FA4CE0239}"/>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FA2C9744-25C0-45D3-82FF-D60DD39572E3}"/>
              </a:ext>
            </a:extLst>
          </p:cNvPr>
          <p:cNvPicPr>
            <a:picLocks noChangeAspect="1"/>
          </p:cNvPicPr>
          <p:nvPr/>
        </p:nvPicPr>
        <p:blipFill>
          <a:blip r:embed="rId2"/>
          <a:stretch>
            <a:fillRect/>
          </a:stretch>
        </p:blipFill>
        <p:spPr>
          <a:xfrm>
            <a:off x="115060" y="1429878"/>
            <a:ext cx="7059463" cy="5428122"/>
          </a:xfrm>
          <a:prstGeom prst="rect">
            <a:avLst/>
          </a:prstGeom>
          <a:ln>
            <a:noFill/>
          </a:ln>
          <a:effectLst>
            <a:outerShdw blurRad="190500" algn="tl" rotWithShape="0">
              <a:srgbClr val="000000">
                <a:alpha val="70000"/>
              </a:srgbClr>
            </a:outerShdw>
          </a:effectLst>
        </p:spPr>
      </p:pic>
      <p:pic>
        <p:nvPicPr>
          <p:cNvPr id="7" name="Imagem 6">
            <a:extLst>
              <a:ext uri="{FF2B5EF4-FFF2-40B4-BE49-F238E27FC236}">
                <a16:creationId xmlns:a16="http://schemas.microsoft.com/office/drawing/2014/main" id="{AAA40697-81D1-42EA-B5B7-7FADED6BD9DE}"/>
              </a:ext>
            </a:extLst>
          </p:cNvPr>
          <p:cNvPicPr>
            <a:picLocks noChangeAspect="1"/>
          </p:cNvPicPr>
          <p:nvPr/>
        </p:nvPicPr>
        <p:blipFill>
          <a:blip r:embed="rId3"/>
          <a:stretch>
            <a:fillRect/>
          </a:stretch>
        </p:blipFill>
        <p:spPr>
          <a:xfrm>
            <a:off x="7174523" y="1027906"/>
            <a:ext cx="5039428" cy="2524477"/>
          </a:xfrm>
          <a:prstGeom prst="rect">
            <a:avLst/>
          </a:prstGeom>
        </p:spPr>
      </p:pic>
      <p:pic>
        <p:nvPicPr>
          <p:cNvPr id="9" name="Imagem 8">
            <a:extLst>
              <a:ext uri="{FF2B5EF4-FFF2-40B4-BE49-F238E27FC236}">
                <a16:creationId xmlns:a16="http://schemas.microsoft.com/office/drawing/2014/main" id="{7C9E7212-F571-4651-B51A-950CC18210DC}"/>
              </a:ext>
            </a:extLst>
          </p:cNvPr>
          <p:cNvPicPr>
            <a:picLocks noChangeAspect="1"/>
          </p:cNvPicPr>
          <p:nvPr/>
        </p:nvPicPr>
        <p:blipFill>
          <a:blip r:embed="rId4"/>
          <a:stretch>
            <a:fillRect/>
          </a:stretch>
        </p:blipFill>
        <p:spPr>
          <a:xfrm>
            <a:off x="7040702" y="3114851"/>
            <a:ext cx="5036238" cy="3743149"/>
          </a:xfrm>
          <a:prstGeom prst="rect">
            <a:avLst/>
          </a:prstGeom>
        </p:spPr>
      </p:pic>
    </p:spTree>
    <p:extLst>
      <p:ext uri="{BB962C8B-B14F-4D97-AF65-F5344CB8AC3E}">
        <p14:creationId xmlns:p14="http://schemas.microsoft.com/office/powerpoint/2010/main" val="141130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79BFC-2062-4F51-BE71-DED67CA78A5C}"/>
              </a:ext>
            </a:extLst>
          </p:cNvPr>
          <p:cNvSpPr>
            <a:spLocks noGrp="1"/>
          </p:cNvSpPr>
          <p:nvPr>
            <p:ph type="title"/>
          </p:nvPr>
        </p:nvSpPr>
        <p:spPr>
          <a:xfrm>
            <a:off x="3459180" y="0"/>
            <a:ext cx="3685032" cy="485435"/>
          </a:xfrm>
        </p:spPr>
        <p:txBody>
          <a:bodyPr>
            <a:normAutofit fontScale="90000"/>
          </a:bodyPr>
          <a:lstStyle/>
          <a:p>
            <a:r>
              <a:rPr lang="pt-BR" sz="3600" dirty="0"/>
              <a:t>Teoria</a:t>
            </a:r>
          </a:p>
        </p:txBody>
      </p:sp>
      <p:sp>
        <p:nvSpPr>
          <p:cNvPr id="72" name="Rectangle 7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riando ambientes virtuais para projetos Python com o Virtualenv | Blog  TreinaWeb">
            <a:extLst>
              <a:ext uri="{FF2B5EF4-FFF2-40B4-BE49-F238E27FC236}">
                <a16:creationId xmlns:a16="http://schemas.microsoft.com/office/drawing/2014/main" id="{4A6E631A-792D-4E70-A4BA-51ABCAED63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8908" y="2742397"/>
            <a:ext cx="3838880" cy="3291840"/>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riando ambientes virtuais para projetos Python com o Virtualenv | Blog  TreinaWeb">
            <a:extLst>
              <a:ext uri="{FF2B5EF4-FFF2-40B4-BE49-F238E27FC236}">
                <a16:creationId xmlns:a16="http://schemas.microsoft.com/office/drawing/2014/main" id="{77CBA351-E329-475D-9EE3-A2507939BA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44212" y="2742397"/>
            <a:ext cx="3838880" cy="32918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B3459AEE-BA43-4756-966E-501CD4621585}"/>
              </a:ext>
            </a:extLst>
          </p:cNvPr>
          <p:cNvSpPr>
            <a:spLocks noGrp="1" noChangeArrowheads="1"/>
          </p:cNvSpPr>
          <p:nvPr>
            <p:ph idx="1"/>
          </p:nvPr>
        </p:nvSpPr>
        <p:spPr bwMode="auto">
          <a:xfrm>
            <a:off x="6254749" y="504525"/>
            <a:ext cx="5937251" cy="1706485"/>
          </a:xfrm>
          <a:prstGeom prst="rect">
            <a:avLst/>
          </a:prstGeom>
        </p:spPr>
        <p:style>
          <a:lnRef idx="2">
            <a:schemeClr val="accent2"/>
          </a:lnRef>
          <a:fillRef idx="1">
            <a:schemeClr val="lt1"/>
          </a:fillRef>
          <a:effectRef idx="0">
            <a:schemeClr val="accent2"/>
          </a:effectRef>
          <a:fontRef idx="minor">
            <a:schemeClr val="dk1"/>
          </a:fontRef>
        </p:style>
        <p:txBody>
          <a:bodyPr vert="horz" lIns="0" tIns="0" rIns="0" bIns="0" numCol="1" anchor="ctr" anchorCtr="0" compatLnSpc="1">
            <a:prstTxWarp prst="textNoShape">
              <a:avLst/>
            </a:prstTxWarp>
            <a:norm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spcBef>
                <a:spcPct val="30000"/>
              </a:spcBef>
              <a:spcAft>
                <a:spcPct val="0"/>
              </a:spcAft>
              <a:buClrTx/>
              <a:buSzTx/>
              <a:buFontTx/>
              <a:buNone/>
              <a:tabLst/>
            </a:pPr>
            <a:r>
              <a:rPr kumimoji="0" lang="pt-BR" altLang="pt-BR" sz="2000" b="0" i="0" u="none" strike="noStrike" cap="none" normalizeH="0" baseline="0" dirty="0">
                <a:ln>
                  <a:noFill/>
                </a:ln>
                <a:effectLst/>
                <a:latin typeface="Arial" panose="020B0604020202020204" pitchFamily="34" charset="0"/>
              </a:rPr>
              <a:t>python3</a:t>
            </a:r>
            <a:r>
              <a:rPr kumimoji="0" lang="pt-BR" altLang="pt-BR" sz="2000" b="0" i="0" u="none" strike="noStrike" cap="none" normalizeH="0" baseline="0" dirty="0">
                <a:ln>
                  <a:noFill/>
                </a:ln>
                <a:effectLst/>
                <a:latin typeface="Courier New" panose="02070309020205020404" pitchFamily="49" charset="0"/>
              </a:rPr>
              <a:t> </a:t>
            </a:r>
            <a:r>
              <a:rPr kumimoji="0" lang="pt-BR" altLang="pt-BR" sz="2000" b="0" i="0" u="none" strike="noStrike" cap="none" normalizeH="0" baseline="0" dirty="0">
                <a:ln>
                  <a:noFill/>
                </a:ln>
                <a:effectLst/>
                <a:latin typeface="Arial" panose="020B0604020202020204" pitchFamily="34" charset="0"/>
              </a:rPr>
              <a:t>-m</a:t>
            </a:r>
            <a:r>
              <a:rPr kumimoji="0" lang="pt-BR" altLang="pt-BR" sz="2000" b="0" i="0" u="none" strike="noStrike" cap="none" normalizeH="0" baseline="0" dirty="0">
                <a:ln>
                  <a:noFill/>
                </a:ln>
                <a:effectLst/>
                <a:latin typeface="Courier New" panose="02070309020205020404" pitchFamily="49" charset="0"/>
              </a:rPr>
              <a:t> </a:t>
            </a:r>
            <a:r>
              <a:rPr kumimoji="0" lang="pt-BR" altLang="pt-BR" sz="2000" b="0" i="0" u="none" strike="noStrike" cap="none" normalizeH="0" baseline="0" dirty="0" err="1">
                <a:ln>
                  <a:noFill/>
                </a:ln>
                <a:effectLst/>
                <a:latin typeface="Arial" panose="020B0604020202020204" pitchFamily="34" charset="0"/>
              </a:rPr>
              <a:t>venv</a:t>
            </a:r>
            <a:r>
              <a:rPr kumimoji="0" lang="pt-BR" altLang="pt-BR" sz="2000" b="0" i="0" u="none" strike="noStrike" cap="none" normalizeH="0" baseline="0" dirty="0">
                <a:ln>
                  <a:noFill/>
                </a:ln>
                <a:effectLst/>
                <a:latin typeface="Courier New" panose="02070309020205020404" pitchFamily="49" charset="0"/>
              </a:rPr>
              <a:t> </a:t>
            </a:r>
            <a:r>
              <a:rPr kumimoji="0" lang="pt-BR" altLang="pt-BR" sz="2000" b="0" i="0" u="none" strike="noStrike" cap="none" normalizeH="0" baseline="0" dirty="0">
                <a:ln>
                  <a:noFill/>
                </a:ln>
                <a:effectLst/>
                <a:latin typeface="Arial" panose="020B0604020202020204" pitchFamily="34" charset="0"/>
              </a:rPr>
              <a:t>app2env</a:t>
            </a:r>
          </a:p>
          <a:p>
            <a:pPr marL="0" marR="0" lvl="0" indent="0" defTabSz="914400" rtl="0" eaLnBrk="0" fontAlgn="base" latinLnBrk="0" hangingPunct="0">
              <a:spcBef>
                <a:spcPct val="30000"/>
              </a:spcBef>
              <a:spcAft>
                <a:spcPct val="0"/>
              </a:spcAft>
              <a:buClrTx/>
              <a:buSzTx/>
              <a:buFontTx/>
              <a:buNone/>
              <a:tabLst/>
            </a:pPr>
            <a:r>
              <a:rPr lang="pt-BR" altLang="pt-BR" sz="2000" dirty="0" err="1"/>
              <a:t>pip</a:t>
            </a:r>
            <a:r>
              <a:rPr lang="pt-BR" altLang="pt-BR" sz="2000" dirty="0"/>
              <a:t> </a:t>
            </a:r>
            <a:r>
              <a:rPr lang="pt-BR" altLang="pt-BR" sz="2000" dirty="0" err="1"/>
              <a:t>install</a:t>
            </a:r>
            <a:r>
              <a:rPr lang="pt-BR" altLang="pt-BR" sz="2000" dirty="0"/>
              <a:t> </a:t>
            </a:r>
            <a:r>
              <a:rPr lang="pt-BR" altLang="pt-BR" sz="2000" dirty="0" err="1"/>
              <a:t>pymongo</a:t>
            </a:r>
            <a:endParaRPr lang="pt-BR" altLang="pt-BR" sz="2000" dirty="0"/>
          </a:p>
          <a:p>
            <a:pPr marL="0" marR="0" lvl="0" indent="0" defTabSz="914400" rtl="0" eaLnBrk="0" fontAlgn="base" latinLnBrk="0" hangingPunct="0">
              <a:spcBef>
                <a:spcPct val="30000"/>
              </a:spcBef>
              <a:spcAft>
                <a:spcPct val="0"/>
              </a:spcAft>
              <a:buClrTx/>
              <a:buSzTx/>
              <a:buFontTx/>
              <a:buNone/>
              <a:tabLst/>
            </a:pPr>
            <a:r>
              <a:rPr kumimoji="0" lang="pt-BR" altLang="pt-BR" sz="2000" b="0" i="0" u="none" strike="noStrike" cap="none" normalizeH="0" baseline="0" dirty="0" err="1">
                <a:ln>
                  <a:noFill/>
                </a:ln>
                <a:effectLst/>
                <a:latin typeface="Arial" panose="020B0604020202020204" pitchFamily="34" charset="0"/>
              </a:rPr>
              <a:t>pip</a:t>
            </a:r>
            <a:r>
              <a:rPr kumimoji="0" lang="pt-BR" altLang="pt-BR" sz="2000" b="0" i="0" u="none" strike="noStrike" cap="none" normalizeH="0" baseline="0" dirty="0">
                <a:ln>
                  <a:noFill/>
                </a:ln>
                <a:effectLst/>
                <a:latin typeface="Arial" panose="020B0604020202020204" pitchFamily="34" charset="0"/>
              </a:rPr>
              <a:t> </a:t>
            </a:r>
            <a:r>
              <a:rPr kumimoji="0" lang="pt-BR" altLang="pt-BR" sz="2000" b="0" i="0" u="none" strike="noStrike" cap="none" normalizeH="0" baseline="0" dirty="0" err="1">
                <a:ln>
                  <a:noFill/>
                </a:ln>
                <a:effectLst/>
                <a:latin typeface="Arial" panose="020B0604020202020204" pitchFamily="34" charset="0"/>
              </a:rPr>
              <a:t>install</a:t>
            </a:r>
            <a:r>
              <a:rPr kumimoji="0" lang="pt-BR" altLang="pt-BR" sz="2000" b="0" i="0" u="none" strike="noStrike" cap="none" normalizeH="0" baseline="0" dirty="0">
                <a:ln>
                  <a:noFill/>
                </a:ln>
                <a:effectLst/>
                <a:latin typeface="Arial" panose="020B0604020202020204" pitchFamily="34" charset="0"/>
              </a:rPr>
              <a:t> </a:t>
            </a:r>
            <a:r>
              <a:rPr kumimoji="0" lang="pt-BR" altLang="pt-BR" sz="2000" b="0" i="0" u="none" strike="noStrike" cap="none" normalizeH="0" baseline="0" dirty="0" err="1">
                <a:ln>
                  <a:noFill/>
                </a:ln>
                <a:effectLst/>
                <a:latin typeface="Arial" panose="020B0604020202020204" pitchFamily="34" charset="0"/>
              </a:rPr>
              <a:t>requests</a:t>
            </a:r>
            <a:r>
              <a:rPr kumimoji="0" lang="pt-BR" altLang="pt-BR" sz="2000" b="0" i="0" u="none" strike="noStrike" cap="none" normalizeH="0" baseline="0" dirty="0">
                <a:ln>
                  <a:noFill/>
                </a:ln>
                <a:effectLst/>
                <a:latin typeface="Arial" panose="020B0604020202020204" pitchFamily="34" charset="0"/>
              </a:rPr>
              <a:t>==2.7.1</a:t>
            </a:r>
          </a:p>
          <a:p>
            <a:pPr marL="0" marR="0" lvl="0" indent="0" defTabSz="914400" rtl="0" eaLnBrk="0" fontAlgn="base" latinLnBrk="0" hangingPunct="0">
              <a:spcBef>
                <a:spcPct val="30000"/>
              </a:spcBef>
              <a:spcAft>
                <a:spcPct val="0"/>
              </a:spcAft>
              <a:buClrTx/>
              <a:buSzTx/>
              <a:buFontTx/>
              <a:buNone/>
              <a:tabLst/>
            </a:pPr>
            <a:r>
              <a:rPr kumimoji="0" lang="pt-BR" altLang="pt-BR" sz="2000" b="0" i="0" u="none" strike="noStrike" cap="none" normalizeH="0" baseline="0" dirty="0" err="1">
                <a:ln>
                  <a:noFill/>
                </a:ln>
                <a:effectLst/>
                <a:latin typeface="Arial" panose="020B0604020202020204" pitchFamily="34" charset="0"/>
              </a:rPr>
              <a:t>pip</a:t>
            </a:r>
            <a:r>
              <a:rPr kumimoji="0" lang="pt-BR" altLang="pt-BR" sz="2000" b="0" i="0" u="none" strike="noStrike" cap="none" normalizeH="0" baseline="0" dirty="0">
                <a:ln>
                  <a:noFill/>
                </a:ln>
                <a:effectLst/>
                <a:latin typeface="Arial" panose="020B0604020202020204" pitchFamily="34" charset="0"/>
              </a:rPr>
              <a:t> </a:t>
            </a:r>
            <a:r>
              <a:rPr kumimoji="0" lang="pt-BR" altLang="pt-BR" sz="2000" b="0" i="0" u="none" strike="noStrike" cap="none" normalizeH="0" baseline="0" dirty="0" err="1">
                <a:ln>
                  <a:noFill/>
                </a:ln>
                <a:effectLst/>
                <a:latin typeface="Arial" panose="020B0604020202020204" pitchFamily="34" charset="0"/>
              </a:rPr>
              <a:t>install</a:t>
            </a:r>
            <a:r>
              <a:rPr kumimoji="0" lang="pt-BR" altLang="pt-BR" sz="2000" b="0" i="0" u="none" strike="noStrike" cap="none" normalizeH="0" baseline="0" dirty="0">
                <a:ln>
                  <a:noFill/>
                </a:ln>
                <a:effectLst/>
                <a:latin typeface="Arial" panose="020B0604020202020204" pitchFamily="34" charset="0"/>
              </a:rPr>
              <a:t> --upgrade </a:t>
            </a:r>
            <a:r>
              <a:rPr kumimoji="0" lang="pt-BR" altLang="pt-BR" sz="2000" b="0" i="0" u="none" strike="noStrike" cap="none" normalizeH="0" baseline="0" dirty="0" err="1">
                <a:ln>
                  <a:noFill/>
                </a:ln>
                <a:effectLst/>
                <a:latin typeface="Arial" panose="020B0604020202020204" pitchFamily="34" charset="0"/>
              </a:rPr>
              <a:t>requests</a:t>
            </a:r>
            <a:endParaRPr kumimoji="0" lang="pt-BR" altLang="pt-BR"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30000"/>
              </a:spcBef>
              <a:spcAft>
                <a:spcPct val="0"/>
              </a:spcAft>
              <a:buClrTx/>
              <a:buSzTx/>
              <a:buFontTx/>
              <a:buNone/>
              <a:tabLst/>
            </a:pPr>
            <a:endParaRPr kumimoji="0" lang="pt-BR" altLang="pt-BR" sz="2000" b="0" i="0" u="none" strike="noStrike" cap="none" normalizeH="0" baseline="0" dirty="0">
              <a:ln>
                <a:noFill/>
              </a:ln>
              <a:effectLst/>
              <a:latin typeface="Arial" panose="020B0604020202020204" pitchFamily="34" charset="0"/>
            </a:endParaRPr>
          </a:p>
        </p:txBody>
      </p:sp>
      <p:sp>
        <p:nvSpPr>
          <p:cNvPr id="10" name="Rectangle 1">
            <a:extLst>
              <a:ext uri="{FF2B5EF4-FFF2-40B4-BE49-F238E27FC236}">
                <a16:creationId xmlns:a16="http://schemas.microsoft.com/office/drawing/2014/main" id="{322F648F-858B-4426-9B5C-C8D2350E3C19}"/>
              </a:ext>
            </a:extLst>
          </p:cNvPr>
          <p:cNvSpPr txBox="1">
            <a:spLocks noChangeArrowheads="1"/>
          </p:cNvSpPr>
          <p:nvPr/>
        </p:nvSpPr>
        <p:spPr bwMode="auto">
          <a:xfrm>
            <a:off x="-2118" y="485435"/>
            <a:ext cx="5937251" cy="1725575"/>
          </a:xfrm>
          <a:prstGeom prst="rect">
            <a:avLst/>
          </a:prstGeom>
        </p:spPr>
        <p:style>
          <a:lnRef idx="2">
            <a:schemeClr val="accent2"/>
          </a:lnRef>
          <a:fillRef idx="1">
            <a:schemeClr val="lt1"/>
          </a:fillRef>
          <a:effectRef idx="0">
            <a:schemeClr val="accent2"/>
          </a:effectRef>
          <a:fontRef idx="minor">
            <a:schemeClr val="dk1"/>
          </a:fontRef>
        </p:style>
        <p:txBody>
          <a:bodyPr vert="horz" lIns="0" tIns="0" rIns="0" bIns="0" numCol="1" rtlCol="0" anchor="ctr" anchorCtr="0" compatLnSpc="1">
            <a:prstTxWarp prst="textNoShape">
              <a:avLst/>
            </a:prstTxWarp>
            <a:normAutofit/>
          </a:bodyPr>
          <a:lstStyle>
            <a:lvl1pPr marL="228600" indent="-228600" algn="l" defTabSz="914400" rtl="0" eaLnBrk="0" fontAlgn="base" latinLnBrk="0" hangingPunct="0">
              <a:lnSpc>
                <a:spcPct val="90000"/>
              </a:lnSpc>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mn-cs"/>
              </a:defRPr>
            </a:lvl9pPr>
          </a:lstStyle>
          <a:p>
            <a:pPr marL="0" indent="0">
              <a:buFontTx/>
              <a:buNone/>
            </a:pPr>
            <a:r>
              <a:rPr lang="pt-BR" altLang="pt-BR" sz="2000" dirty="0" err="1"/>
              <a:t>python</a:t>
            </a:r>
            <a:r>
              <a:rPr lang="pt-BR" altLang="pt-BR" sz="2000" dirty="0">
                <a:latin typeface="Courier New" panose="02070309020205020404" pitchFamily="49" charset="0"/>
              </a:rPr>
              <a:t> </a:t>
            </a:r>
            <a:r>
              <a:rPr lang="pt-BR" altLang="pt-BR" sz="2000" dirty="0"/>
              <a:t>-m</a:t>
            </a:r>
            <a:r>
              <a:rPr lang="pt-BR" altLang="pt-BR" sz="2000" dirty="0">
                <a:latin typeface="Courier New" panose="02070309020205020404" pitchFamily="49" charset="0"/>
              </a:rPr>
              <a:t> </a:t>
            </a:r>
            <a:r>
              <a:rPr lang="pt-BR" altLang="pt-BR" sz="2000" dirty="0" err="1"/>
              <a:t>venv</a:t>
            </a:r>
            <a:r>
              <a:rPr lang="pt-BR" altLang="pt-BR" sz="2000" dirty="0">
                <a:latin typeface="Courier New" panose="02070309020205020404" pitchFamily="49" charset="0"/>
              </a:rPr>
              <a:t> </a:t>
            </a:r>
            <a:r>
              <a:rPr lang="pt-BR" altLang="pt-BR" sz="2000" dirty="0"/>
              <a:t>app1env</a:t>
            </a:r>
          </a:p>
          <a:p>
            <a:pPr marL="0" indent="0">
              <a:buFontTx/>
              <a:buNone/>
            </a:pPr>
            <a:r>
              <a:rPr lang="pt-BR" altLang="pt-BR" sz="2000" dirty="0" err="1"/>
              <a:t>pip</a:t>
            </a:r>
            <a:r>
              <a:rPr lang="pt-BR" altLang="pt-BR" sz="2000" dirty="0"/>
              <a:t> </a:t>
            </a:r>
            <a:r>
              <a:rPr lang="pt-BR" altLang="pt-BR" sz="2000" dirty="0" err="1"/>
              <a:t>install</a:t>
            </a:r>
            <a:r>
              <a:rPr lang="pt-BR" altLang="pt-BR" sz="2000" dirty="0"/>
              <a:t> </a:t>
            </a:r>
            <a:r>
              <a:rPr lang="pt-BR" altLang="pt-BR" sz="2000" dirty="0" err="1"/>
              <a:t>pymsql</a:t>
            </a:r>
            <a:endParaRPr lang="pt-BR" altLang="pt-BR" sz="2000" dirty="0"/>
          </a:p>
          <a:p>
            <a:pPr marL="0" indent="0">
              <a:buFontTx/>
              <a:buNone/>
            </a:pPr>
            <a:r>
              <a:rPr lang="pt-BR" altLang="pt-BR" sz="2000" dirty="0" err="1"/>
              <a:t>pip</a:t>
            </a:r>
            <a:r>
              <a:rPr lang="pt-BR" altLang="pt-BR" sz="2000" dirty="0"/>
              <a:t> </a:t>
            </a:r>
            <a:r>
              <a:rPr lang="pt-BR" altLang="pt-BR" sz="2000" dirty="0" err="1"/>
              <a:t>install</a:t>
            </a:r>
            <a:r>
              <a:rPr lang="pt-BR" altLang="pt-BR" sz="2000" dirty="0"/>
              <a:t> </a:t>
            </a:r>
            <a:r>
              <a:rPr lang="pt-BR" altLang="pt-BR" sz="2000" dirty="0" err="1"/>
              <a:t>requests</a:t>
            </a:r>
            <a:r>
              <a:rPr lang="pt-BR" altLang="pt-BR" sz="2000" dirty="0"/>
              <a:t>==2.6.0</a:t>
            </a:r>
          </a:p>
        </p:txBody>
      </p:sp>
    </p:spTree>
    <p:extLst>
      <p:ext uri="{BB962C8B-B14F-4D97-AF65-F5344CB8AC3E}">
        <p14:creationId xmlns:p14="http://schemas.microsoft.com/office/powerpoint/2010/main" val="334912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614FD-3B01-46B9-B4C0-B9065D31FA82}"/>
              </a:ext>
            </a:extLst>
          </p:cNvPr>
          <p:cNvSpPr>
            <a:spLocks noGrp="1"/>
          </p:cNvSpPr>
          <p:nvPr>
            <p:ph type="title"/>
          </p:nvPr>
        </p:nvSpPr>
        <p:spPr/>
        <p:txBody>
          <a:bodyPr/>
          <a:lstStyle/>
          <a:p>
            <a:r>
              <a:rPr lang="pt-BR" dirty="0"/>
              <a:t>Exemplo </a:t>
            </a:r>
            <a:r>
              <a:rPr lang="pt-BR" dirty="0" err="1"/>
              <a:t>hands</a:t>
            </a:r>
            <a:r>
              <a:rPr lang="pt-BR" dirty="0"/>
              <a:t> </a:t>
            </a:r>
            <a:r>
              <a:rPr lang="pt-BR" dirty="0" err="1"/>
              <a:t>on</a:t>
            </a:r>
            <a:endParaRPr lang="pt-BR" dirty="0"/>
          </a:p>
        </p:txBody>
      </p:sp>
      <p:sp>
        <p:nvSpPr>
          <p:cNvPr id="3" name="Espaço Reservado para Conteúdo 2">
            <a:extLst>
              <a:ext uri="{FF2B5EF4-FFF2-40B4-BE49-F238E27FC236}">
                <a16:creationId xmlns:a16="http://schemas.microsoft.com/office/drawing/2014/main" id="{7F342C43-FB1F-4602-9B9F-DB169263299E}"/>
              </a:ext>
            </a:extLst>
          </p:cNvPr>
          <p:cNvSpPr>
            <a:spLocks noGrp="1"/>
          </p:cNvSpPr>
          <p:nvPr>
            <p:ph idx="1"/>
          </p:nvPr>
        </p:nvSpPr>
        <p:spPr/>
        <p:txBody>
          <a:bodyPr/>
          <a:lstStyle/>
          <a:p>
            <a:r>
              <a:rPr kumimoji="0" lang="pt-BR" altLang="pt-BR" sz="2800" b="0" i="0" u="none" strike="noStrike" cap="none" normalizeH="0" baseline="0" dirty="0">
                <a:ln>
                  <a:noFill/>
                </a:ln>
                <a:effectLst/>
                <a:latin typeface="Arial" panose="020B0604020202020204" pitchFamily="34" charset="0"/>
              </a:rPr>
              <a:t>python3</a:t>
            </a:r>
            <a:r>
              <a:rPr kumimoji="0" lang="pt-BR" altLang="pt-BR" sz="2800" b="0" i="0" u="none" strike="noStrike" cap="none" normalizeH="0" baseline="0" dirty="0">
                <a:ln>
                  <a:noFill/>
                </a:ln>
                <a:effectLst/>
                <a:latin typeface="Courier New" panose="02070309020205020404" pitchFamily="49" charset="0"/>
              </a:rPr>
              <a:t> </a:t>
            </a:r>
            <a:r>
              <a:rPr kumimoji="0" lang="pt-BR" altLang="pt-BR" sz="2800" b="0" i="0" u="none" strike="noStrike" cap="none" normalizeH="0" baseline="0" dirty="0">
                <a:ln>
                  <a:noFill/>
                </a:ln>
                <a:effectLst/>
                <a:latin typeface="Arial" panose="020B0604020202020204" pitchFamily="34" charset="0"/>
              </a:rPr>
              <a:t>-m</a:t>
            </a:r>
            <a:r>
              <a:rPr kumimoji="0" lang="pt-BR" altLang="pt-BR" sz="2800" b="0" i="0" u="none" strike="noStrike" cap="none" normalizeH="0" baseline="0" dirty="0">
                <a:ln>
                  <a:noFill/>
                </a:ln>
                <a:effectLst/>
                <a:latin typeface="Courier New" panose="02070309020205020404" pitchFamily="49" charset="0"/>
              </a:rPr>
              <a:t> </a:t>
            </a:r>
            <a:r>
              <a:rPr kumimoji="0" lang="pt-BR" altLang="pt-BR" sz="2800" b="0" i="0" u="none" strike="noStrike" cap="none" normalizeH="0" baseline="0" dirty="0" err="1">
                <a:ln>
                  <a:noFill/>
                </a:ln>
                <a:effectLst/>
                <a:latin typeface="Arial" panose="020B0604020202020204" pitchFamily="34" charset="0"/>
              </a:rPr>
              <a:t>venv</a:t>
            </a:r>
            <a:r>
              <a:rPr kumimoji="0" lang="pt-BR" altLang="pt-BR" sz="2800" b="0" i="0" u="none" strike="noStrike" cap="none" normalizeH="0" baseline="0" dirty="0">
                <a:ln>
                  <a:noFill/>
                </a:ln>
                <a:effectLst/>
                <a:latin typeface="Courier New" panose="02070309020205020404" pitchFamily="49" charset="0"/>
              </a:rPr>
              <a:t> </a:t>
            </a:r>
            <a:r>
              <a:rPr kumimoji="0" lang="pt-BR" altLang="pt-BR" sz="2800" b="0" i="0" u="none" strike="noStrike" cap="none" normalizeH="0" baseline="0" dirty="0">
                <a:ln>
                  <a:noFill/>
                </a:ln>
                <a:effectLst/>
                <a:latin typeface="Arial" panose="020B0604020202020204" pitchFamily="34" charset="0"/>
              </a:rPr>
              <a:t>app1env</a:t>
            </a:r>
          </a:p>
          <a:p>
            <a:endParaRPr kumimoji="0" lang="pt-BR" altLang="pt-BR" sz="2800" b="0" i="0" u="none" strike="noStrike" cap="none" normalizeH="0" baseline="0" dirty="0">
              <a:ln>
                <a:noFill/>
              </a:ln>
              <a:effectLst/>
              <a:latin typeface="Arial" panose="020B0604020202020204" pitchFamily="34" charset="0"/>
            </a:endParaRPr>
          </a:p>
          <a:p>
            <a:endParaRPr lang="pt-BR" dirty="0">
              <a:latin typeface="Arial" panose="020B0604020202020204" pitchFamily="34" charset="0"/>
            </a:endParaRPr>
          </a:p>
          <a:p>
            <a:endParaRPr lang="pt-BR" dirty="0"/>
          </a:p>
        </p:txBody>
      </p:sp>
      <p:pic>
        <p:nvPicPr>
          <p:cNvPr id="5" name="Imagem 4">
            <a:extLst>
              <a:ext uri="{FF2B5EF4-FFF2-40B4-BE49-F238E27FC236}">
                <a16:creationId xmlns:a16="http://schemas.microsoft.com/office/drawing/2014/main" id="{A5B86E04-19AB-4F7F-A41B-D6E40F594313}"/>
              </a:ext>
            </a:extLst>
          </p:cNvPr>
          <p:cNvPicPr>
            <a:picLocks noChangeAspect="1"/>
          </p:cNvPicPr>
          <p:nvPr/>
        </p:nvPicPr>
        <p:blipFill rotWithShape="1">
          <a:blip r:embed="rId2"/>
          <a:srcRect r="50598"/>
          <a:stretch/>
        </p:blipFill>
        <p:spPr>
          <a:xfrm>
            <a:off x="6720114" y="1787950"/>
            <a:ext cx="5531727" cy="4704925"/>
          </a:xfrm>
          <a:prstGeom prst="rect">
            <a:avLst/>
          </a:prstGeom>
          <a:ln>
            <a:noFill/>
          </a:ln>
          <a:effectLst>
            <a:outerShdw blurRad="190500" algn="tl" rotWithShape="0">
              <a:srgbClr val="000000">
                <a:alpha val="70000"/>
              </a:srgbClr>
            </a:outerShdw>
          </a:effectLst>
        </p:spPr>
      </p:pic>
      <p:pic>
        <p:nvPicPr>
          <p:cNvPr id="7" name="Imagem 6">
            <a:extLst>
              <a:ext uri="{FF2B5EF4-FFF2-40B4-BE49-F238E27FC236}">
                <a16:creationId xmlns:a16="http://schemas.microsoft.com/office/drawing/2014/main" id="{7B741214-B30C-4798-83F7-6B3232F1ECD7}"/>
              </a:ext>
            </a:extLst>
          </p:cNvPr>
          <p:cNvPicPr>
            <a:picLocks noChangeAspect="1"/>
          </p:cNvPicPr>
          <p:nvPr/>
        </p:nvPicPr>
        <p:blipFill>
          <a:blip r:embed="rId3"/>
          <a:stretch>
            <a:fillRect/>
          </a:stretch>
        </p:blipFill>
        <p:spPr>
          <a:xfrm>
            <a:off x="174171" y="2519541"/>
            <a:ext cx="6297637" cy="29898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1200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6EDD3-663A-477B-92C7-D6D20639A1E1}"/>
              </a:ext>
            </a:extLst>
          </p:cNvPr>
          <p:cNvSpPr>
            <a:spLocks noGrp="1"/>
          </p:cNvSpPr>
          <p:nvPr>
            <p:ph type="title"/>
          </p:nvPr>
        </p:nvSpPr>
        <p:spPr/>
        <p:txBody>
          <a:bodyPr/>
          <a:lstStyle/>
          <a:p>
            <a:endParaRPr lang="pt-BR"/>
          </a:p>
        </p:txBody>
      </p:sp>
      <p:pic>
        <p:nvPicPr>
          <p:cNvPr id="5" name="Imagem 4">
            <a:extLst>
              <a:ext uri="{FF2B5EF4-FFF2-40B4-BE49-F238E27FC236}">
                <a16:creationId xmlns:a16="http://schemas.microsoft.com/office/drawing/2014/main" id="{76C036B7-F159-44DB-8F37-5CB984BCC55B}"/>
              </a:ext>
            </a:extLst>
          </p:cNvPr>
          <p:cNvPicPr>
            <a:picLocks noChangeAspect="1"/>
          </p:cNvPicPr>
          <p:nvPr/>
        </p:nvPicPr>
        <p:blipFill>
          <a:blip r:embed="rId2"/>
          <a:stretch>
            <a:fillRect/>
          </a:stretch>
        </p:blipFill>
        <p:spPr>
          <a:xfrm>
            <a:off x="646820" y="291270"/>
            <a:ext cx="9927395" cy="5850072"/>
          </a:xfrm>
          <a:prstGeom prst="rect">
            <a:avLst/>
          </a:prstGeom>
        </p:spPr>
      </p:pic>
    </p:spTree>
    <p:extLst>
      <p:ext uri="{BB962C8B-B14F-4D97-AF65-F5344CB8AC3E}">
        <p14:creationId xmlns:p14="http://schemas.microsoft.com/office/powerpoint/2010/main" val="65160737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340</Words>
  <Application>Microsoft Office PowerPoint</Application>
  <PresentationFormat>Widescreen</PresentationFormat>
  <Paragraphs>69</Paragraphs>
  <Slides>15</Slides>
  <Notes>0</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15</vt:i4>
      </vt:variant>
    </vt:vector>
  </HeadingPairs>
  <TitlesOfParts>
    <vt:vector size="22" baseType="lpstr">
      <vt:lpstr>Arial</vt:lpstr>
      <vt:lpstr>Calibri</vt:lpstr>
      <vt:lpstr>Calibri Light</vt:lpstr>
      <vt:lpstr>Courier New</vt:lpstr>
      <vt:lpstr>Lucida Grande</vt:lpstr>
      <vt:lpstr>Tema do Office</vt:lpstr>
      <vt:lpstr>Imagem do Paintbrush</vt:lpstr>
      <vt:lpstr>Apresentação do PowerPoint</vt:lpstr>
      <vt:lpstr>Apresentação do PowerPoint</vt:lpstr>
      <vt:lpstr>Frameworks</vt:lpstr>
      <vt:lpstr>Bibliotecas mais famosas </vt:lpstr>
      <vt:lpstr>Apresentação do PowerPoint</vt:lpstr>
      <vt:lpstr>Como rodar uma aplicação python</vt:lpstr>
      <vt:lpstr>Teoria</vt:lpstr>
      <vt:lpstr>Exemplo hands on</vt:lpstr>
      <vt:lpstr>Apresentação do PowerPoint</vt:lpstr>
      <vt:lpstr>Apresentação do PowerPoint</vt:lpstr>
      <vt:lpstr>Requirements.txt</vt:lpstr>
      <vt:lpstr>Pratica de tipos</vt:lpstr>
      <vt:lpstr>Pratica de manipulação de listas</vt:lpstr>
      <vt:lpstr>Manipulando dicionários (fazer linha 9:16)</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Luiza Cerchiari</dc:creator>
  <cp:lastModifiedBy>Luiza Cerchiari</cp:lastModifiedBy>
  <cp:revision>3</cp:revision>
  <dcterms:created xsi:type="dcterms:W3CDTF">2022-02-01T01:46:30Z</dcterms:created>
  <dcterms:modified xsi:type="dcterms:W3CDTF">2022-02-03T12:41:04Z</dcterms:modified>
</cp:coreProperties>
</file>