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13716000" cx="24384000"/>
  <p:notesSz cx="6858000" cy="9144000"/>
  <p:embeddedFontLst>
    <p:embeddedFont>
      <p:font typeface="Montserrat SemiBold"/>
      <p:regular r:id="rId13"/>
      <p:bold r:id="rId14"/>
      <p:italic r:id="rId15"/>
      <p:boldItalic r:id="rId16"/>
    </p:embeddedFont>
    <p:embeddedFont>
      <p:font typeface="Roboto Medium"/>
      <p:regular r:id="rId17"/>
      <p:bold r:id="rId18"/>
      <p:italic r:id="rId19"/>
      <p:boldItalic r:id="rId20"/>
    </p:embeddedFont>
    <p:embeddedFont>
      <p:font typeface="Poppins"/>
      <p:regular r:id="rId21"/>
      <p:bold r:id="rId22"/>
      <p:italic r:id="rId23"/>
      <p:boldItalic r:id="rId24"/>
    </p:embeddedFont>
    <p:embeddedFont>
      <p:font typeface="Montserrat"/>
      <p:regular r:id="rId25"/>
      <p:bold r:id="rId26"/>
      <p:italic r:id="rId27"/>
      <p:boldItalic r:id="rId28"/>
    </p:embeddedFont>
    <p:embeddedFont>
      <p:font typeface="Lato Light"/>
      <p:regular r:id="rId29"/>
      <p:bold r:id="rId30"/>
      <p:italic r:id="rId31"/>
      <p:boldItalic r:id="rId32"/>
    </p:embeddedFont>
    <p:embeddedFont>
      <p:font typeface="Montserrat Light"/>
      <p:regular r:id="rId33"/>
      <p:bold r:id="rId34"/>
      <p:italic r:id="rId35"/>
      <p:boldItalic r:id="rId36"/>
    </p:embeddedFont>
    <p:embeddedFont>
      <p:font typeface="Poppins Medium"/>
      <p:regular r:id="rId37"/>
      <p:bold r:id="rId38"/>
      <p:italic r:id="rId39"/>
      <p:boldItalic r:id="rId40"/>
    </p:embeddedFont>
    <p:embeddedFont>
      <p:font typeface="Open Sans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Medium-boldItalic.fntdata"/><Relationship Id="rId20" Type="http://schemas.openxmlformats.org/officeDocument/2006/relationships/font" Target="fonts/RobotoMedium-boldItalic.fntdata"/><Relationship Id="rId42" Type="http://schemas.openxmlformats.org/officeDocument/2006/relationships/font" Target="fonts/OpenSansLight-bold.fntdata"/><Relationship Id="rId41" Type="http://schemas.openxmlformats.org/officeDocument/2006/relationships/font" Target="fonts/OpenSansLight-regular.fntdata"/><Relationship Id="rId22" Type="http://schemas.openxmlformats.org/officeDocument/2006/relationships/font" Target="fonts/Poppins-bold.fntdata"/><Relationship Id="rId44" Type="http://schemas.openxmlformats.org/officeDocument/2006/relationships/font" Target="fonts/OpenSansLight-boldItalic.fntdata"/><Relationship Id="rId21" Type="http://schemas.openxmlformats.org/officeDocument/2006/relationships/font" Target="fonts/Poppins-regular.fntdata"/><Relationship Id="rId43" Type="http://schemas.openxmlformats.org/officeDocument/2006/relationships/font" Target="fonts/OpenSansLight-italic.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Light-italic.fntdata"/><Relationship Id="rId30" Type="http://schemas.openxmlformats.org/officeDocument/2006/relationships/font" Target="fonts/LatoLight-bold.fntdata"/><Relationship Id="rId11" Type="http://schemas.openxmlformats.org/officeDocument/2006/relationships/slide" Target="slides/slide7.xml"/><Relationship Id="rId33" Type="http://schemas.openxmlformats.org/officeDocument/2006/relationships/font" Target="fonts/MontserratLight-regular.fntdata"/><Relationship Id="rId10" Type="http://schemas.openxmlformats.org/officeDocument/2006/relationships/slide" Target="slides/slide6.xml"/><Relationship Id="rId32" Type="http://schemas.openxmlformats.org/officeDocument/2006/relationships/font" Target="fonts/LatoLight-boldItalic.fntdata"/><Relationship Id="rId13" Type="http://schemas.openxmlformats.org/officeDocument/2006/relationships/font" Target="fonts/MontserratSemiBold-regular.fntdata"/><Relationship Id="rId35" Type="http://schemas.openxmlformats.org/officeDocument/2006/relationships/font" Target="fonts/MontserratLight-italic.fntdata"/><Relationship Id="rId12" Type="http://schemas.openxmlformats.org/officeDocument/2006/relationships/slide" Target="slides/slide8.xml"/><Relationship Id="rId34" Type="http://schemas.openxmlformats.org/officeDocument/2006/relationships/font" Target="fonts/MontserratLight-bold.fntdata"/><Relationship Id="rId15" Type="http://schemas.openxmlformats.org/officeDocument/2006/relationships/font" Target="fonts/MontserratSemiBold-italic.fntdata"/><Relationship Id="rId37" Type="http://schemas.openxmlformats.org/officeDocument/2006/relationships/font" Target="fonts/PoppinsMedium-regular.fntdata"/><Relationship Id="rId14" Type="http://schemas.openxmlformats.org/officeDocument/2006/relationships/font" Target="fonts/MontserratSemiBold-bold.fntdata"/><Relationship Id="rId36" Type="http://schemas.openxmlformats.org/officeDocument/2006/relationships/font" Target="fonts/MontserratLight-boldItalic.fntdata"/><Relationship Id="rId17" Type="http://schemas.openxmlformats.org/officeDocument/2006/relationships/font" Target="fonts/RobotoMedium-regular.fntdata"/><Relationship Id="rId39" Type="http://schemas.openxmlformats.org/officeDocument/2006/relationships/font" Target="fonts/PoppinsMedium-italic.fntdata"/><Relationship Id="rId16" Type="http://schemas.openxmlformats.org/officeDocument/2006/relationships/font" Target="fonts/MontserratSemiBold-boldItalic.fntdata"/><Relationship Id="rId38" Type="http://schemas.openxmlformats.org/officeDocument/2006/relationships/font" Target="fonts/PoppinsMedium-bold.fntdata"/><Relationship Id="rId19" Type="http://schemas.openxmlformats.org/officeDocument/2006/relationships/font" Target="fonts/RobotoMedium-italic.fntdata"/><Relationship Id="rId18" Type="http://schemas.openxmlformats.org/officeDocument/2006/relationships/font" Target="fonts/Robot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 name="Google Shape;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 name="Google Shape;2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 name="Shape 12"/>
        <p:cNvGrpSpPr/>
        <p:nvPr/>
      </p:nvGrpSpPr>
      <p:grpSpPr>
        <a:xfrm>
          <a:off x="0" y="0"/>
          <a:ext cx="0" cy="0"/>
          <a:chOff x="0" y="0"/>
          <a:chExt cx="0" cy="0"/>
        </a:xfrm>
      </p:grpSpPr>
      <p:sp>
        <p:nvSpPr>
          <p:cNvPr id="13" name="Google Shape;13;p4"/>
          <p:cNvSpPr txBox="1"/>
          <p:nvPr>
            <p:ph type="title"/>
          </p:nvPr>
        </p:nvSpPr>
        <p:spPr>
          <a:xfrm>
            <a:off x="1676182" y="730167"/>
            <a:ext cx="21031637" cy="166385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7199"/>
              <a:buFont typeface="Montserrat SemiBold"/>
              <a:buNone/>
              <a:defRPr b="0" i="0" sz="7199" u="none" cap="none" strike="noStrike">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 name="Shape 17"/>
        <p:cNvGrpSpPr/>
        <p:nvPr/>
      </p:nvGrpSpPr>
      <p:grpSpPr>
        <a:xfrm>
          <a:off x="0" y="0"/>
          <a:ext cx="0" cy="0"/>
          <a:chOff x="0" y="0"/>
          <a:chExt cx="0" cy="0"/>
        </a:xfrm>
      </p:grpSpPr>
      <p:pic>
        <p:nvPicPr>
          <p:cNvPr descr="A picture containing text, screenshot, train" id="18" name="Google Shape;18;p5"/>
          <p:cNvPicPr preferRelativeResize="0"/>
          <p:nvPr/>
        </p:nvPicPr>
        <p:blipFill rotWithShape="1">
          <a:blip r:embed="rId3">
            <a:alphaModFix/>
          </a:blip>
          <a:srcRect b="0" l="0" r="0" t="0"/>
          <a:stretch/>
        </p:blipFill>
        <p:spPr>
          <a:xfrm>
            <a:off x="0" y="0"/>
            <a:ext cx="24384000" cy="1371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6"/>
          <p:cNvSpPr txBox="1"/>
          <p:nvPr/>
        </p:nvSpPr>
        <p:spPr>
          <a:xfrm>
            <a:off x="7426179" y="1022191"/>
            <a:ext cx="9531777"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8000" u="none" cap="none" strike="noStrike">
                <a:solidFill>
                  <a:schemeClr val="dk2"/>
                </a:solidFill>
                <a:latin typeface="Poppins"/>
                <a:ea typeface="Poppins"/>
                <a:cs typeface="Poppins"/>
                <a:sym typeface="Poppins"/>
              </a:rPr>
              <a:t>Agenda for Today</a:t>
            </a:r>
            <a:endParaRPr/>
          </a:p>
        </p:txBody>
      </p:sp>
      <p:grpSp>
        <p:nvGrpSpPr>
          <p:cNvPr id="25" name="Google Shape;25;p6"/>
          <p:cNvGrpSpPr/>
          <p:nvPr/>
        </p:nvGrpSpPr>
        <p:grpSpPr>
          <a:xfrm>
            <a:off x="1563932" y="4699000"/>
            <a:ext cx="22010823" cy="7549444"/>
            <a:chOff x="1560756" y="5080000"/>
            <a:chExt cx="22010823" cy="7549444"/>
          </a:xfrm>
        </p:grpSpPr>
        <p:sp>
          <p:nvSpPr>
            <p:cNvPr id="26" name="Google Shape;26;p6"/>
            <p:cNvSpPr/>
            <p:nvPr/>
          </p:nvSpPr>
          <p:spPr>
            <a:xfrm>
              <a:off x="1961750" y="5177714"/>
              <a:ext cx="9829800" cy="1978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27" name="Google Shape;27;p6"/>
            <p:cNvSpPr/>
            <p:nvPr/>
          </p:nvSpPr>
          <p:spPr>
            <a:xfrm>
              <a:off x="1961750" y="5080000"/>
              <a:ext cx="9829800" cy="1978700"/>
            </a:xfrm>
            <a:prstGeom prst="rect">
              <a:avLst/>
            </a:prstGeom>
            <a:solidFill>
              <a:srgbClr val="F5F8F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28" name="Google Shape;28;p6"/>
            <p:cNvSpPr/>
            <p:nvPr/>
          </p:nvSpPr>
          <p:spPr>
            <a:xfrm>
              <a:off x="7889868" y="5080000"/>
              <a:ext cx="3901682" cy="1978700"/>
            </a:xfrm>
            <a:custGeom>
              <a:rect b="b" l="l" r="r" t="t"/>
              <a:pathLst>
                <a:path extrusionOk="0" h="2314575" w="4314825">
                  <a:moveTo>
                    <a:pt x="1485900" y="0"/>
                  </a:moveTo>
                  <a:lnTo>
                    <a:pt x="4314825" y="0"/>
                  </a:lnTo>
                  <a:lnTo>
                    <a:pt x="4314825" y="2314575"/>
                  </a:lnTo>
                  <a:lnTo>
                    <a:pt x="0" y="2314575"/>
                  </a:lnTo>
                  <a:lnTo>
                    <a:pt x="148590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29" name="Google Shape;29;p6"/>
            <p:cNvSpPr/>
            <p:nvPr/>
          </p:nvSpPr>
          <p:spPr>
            <a:xfrm>
              <a:off x="1961750" y="7940896"/>
              <a:ext cx="9829800" cy="19787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30" name="Google Shape;30;p6"/>
            <p:cNvSpPr/>
            <p:nvPr/>
          </p:nvSpPr>
          <p:spPr>
            <a:xfrm>
              <a:off x="1961750" y="7843182"/>
              <a:ext cx="9829800" cy="1978700"/>
            </a:xfrm>
            <a:prstGeom prst="rect">
              <a:avLst/>
            </a:prstGeom>
            <a:solidFill>
              <a:srgbClr val="F5F8F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31" name="Google Shape;31;p6"/>
            <p:cNvSpPr/>
            <p:nvPr/>
          </p:nvSpPr>
          <p:spPr>
            <a:xfrm>
              <a:off x="7889868" y="7843182"/>
              <a:ext cx="3901682" cy="1978700"/>
            </a:xfrm>
            <a:custGeom>
              <a:rect b="b" l="l" r="r" t="t"/>
              <a:pathLst>
                <a:path extrusionOk="0" h="2314575" w="4314825">
                  <a:moveTo>
                    <a:pt x="1485900" y="0"/>
                  </a:moveTo>
                  <a:lnTo>
                    <a:pt x="4314825" y="0"/>
                  </a:lnTo>
                  <a:lnTo>
                    <a:pt x="4314825" y="2314575"/>
                  </a:lnTo>
                  <a:lnTo>
                    <a:pt x="0" y="2314575"/>
                  </a:lnTo>
                  <a:lnTo>
                    <a:pt x="148590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32" name="Google Shape;32;p6"/>
            <p:cNvSpPr/>
            <p:nvPr/>
          </p:nvSpPr>
          <p:spPr>
            <a:xfrm>
              <a:off x="13157920" y="5177714"/>
              <a:ext cx="9829800" cy="19787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33" name="Google Shape;33;p6"/>
            <p:cNvSpPr/>
            <p:nvPr/>
          </p:nvSpPr>
          <p:spPr>
            <a:xfrm>
              <a:off x="13157920" y="5080000"/>
              <a:ext cx="9829800" cy="1978700"/>
            </a:xfrm>
            <a:prstGeom prst="rect">
              <a:avLst/>
            </a:prstGeom>
            <a:solidFill>
              <a:srgbClr val="F5F8F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34" name="Google Shape;34;p6"/>
            <p:cNvSpPr/>
            <p:nvPr/>
          </p:nvSpPr>
          <p:spPr>
            <a:xfrm>
              <a:off x="19086038" y="5080000"/>
              <a:ext cx="3901682" cy="1978700"/>
            </a:xfrm>
            <a:custGeom>
              <a:rect b="b" l="l" r="r" t="t"/>
              <a:pathLst>
                <a:path extrusionOk="0" h="2314575" w="4314825">
                  <a:moveTo>
                    <a:pt x="1485900" y="0"/>
                  </a:moveTo>
                  <a:lnTo>
                    <a:pt x="4314825" y="0"/>
                  </a:lnTo>
                  <a:lnTo>
                    <a:pt x="4314825" y="2314575"/>
                  </a:lnTo>
                  <a:lnTo>
                    <a:pt x="0" y="2314575"/>
                  </a:lnTo>
                  <a:lnTo>
                    <a:pt x="148590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35" name="Google Shape;35;p6"/>
            <p:cNvSpPr/>
            <p:nvPr/>
          </p:nvSpPr>
          <p:spPr>
            <a:xfrm>
              <a:off x="13157920" y="7940896"/>
              <a:ext cx="9829800" cy="19787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36" name="Google Shape;36;p6"/>
            <p:cNvSpPr/>
            <p:nvPr/>
          </p:nvSpPr>
          <p:spPr>
            <a:xfrm>
              <a:off x="13157920" y="7843182"/>
              <a:ext cx="9829800" cy="1978700"/>
            </a:xfrm>
            <a:prstGeom prst="rect">
              <a:avLst/>
            </a:prstGeom>
            <a:solidFill>
              <a:srgbClr val="F5F8F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37" name="Google Shape;37;p6"/>
            <p:cNvSpPr/>
            <p:nvPr/>
          </p:nvSpPr>
          <p:spPr>
            <a:xfrm>
              <a:off x="19086038" y="7843182"/>
              <a:ext cx="3901682" cy="1978700"/>
            </a:xfrm>
            <a:custGeom>
              <a:rect b="b" l="l" r="r" t="t"/>
              <a:pathLst>
                <a:path extrusionOk="0" h="2314575" w="4314825">
                  <a:moveTo>
                    <a:pt x="1485900" y="0"/>
                  </a:moveTo>
                  <a:lnTo>
                    <a:pt x="4314825" y="0"/>
                  </a:lnTo>
                  <a:lnTo>
                    <a:pt x="4314825" y="2314575"/>
                  </a:lnTo>
                  <a:lnTo>
                    <a:pt x="0" y="2314575"/>
                  </a:lnTo>
                  <a:lnTo>
                    <a:pt x="148590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38" name="Google Shape;38;p6"/>
            <p:cNvSpPr txBox="1"/>
            <p:nvPr/>
          </p:nvSpPr>
          <p:spPr>
            <a:xfrm flipH="1">
              <a:off x="8521136" y="5864482"/>
              <a:ext cx="327041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lt1"/>
                  </a:solidFill>
                  <a:latin typeface="Roboto Medium"/>
                  <a:ea typeface="Roboto Medium"/>
                  <a:cs typeface="Roboto Medium"/>
                  <a:sym typeface="Roboto Medium"/>
                </a:rPr>
                <a:t>Our Team</a:t>
              </a:r>
              <a:endParaRPr/>
            </a:p>
          </p:txBody>
        </p:sp>
        <p:sp>
          <p:nvSpPr>
            <p:cNvPr id="39" name="Google Shape;39;p6"/>
            <p:cNvSpPr txBox="1"/>
            <p:nvPr/>
          </p:nvSpPr>
          <p:spPr>
            <a:xfrm flipH="1">
              <a:off x="8521136" y="8602252"/>
              <a:ext cx="327041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lt1"/>
                  </a:solidFill>
                  <a:latin typeface="Roboto Medium"/>
                  <a:ea typeface="Roboto Medium"/>
                  <a:cs typeface="Roboto Medium"/>
                  <a:sym typeface="Roboto Medium"/>
                </a:rPr>
                <a:t>The Data</a:t>
              </a:r>
              <a:endParaRPr/>
            </a:p>
          </p:txBody>
        </p:sp>
        <p:sp>
          <p:nvSpPr>
            <p:cNvPr id="40" name="Google Shape;40;p6"/>
            <p:cNvSpPr txBox="1"/>
            <p:nvPr/>
          </p:nvSpPr>
          <p:spPr>
            <a:xfrm flipH="1">
              <a:off x="19686442" y="5505344"/>
              <a:ext cx="327041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lt1"/>
                  </a:solidFill>
                  <a:latin typeface="Roboto Medium"/>
                  <a:ea typeface="Roboto Medium"/>
                  <a:cs typeface="Roboto Medium"/>
                  <a:sym typeface="Roboto Medium"/>
                </a:rPr>
                <a:t>No-Go</a:t>
              </a:r>
              <a:endParaRPr/>
            </a:p>
          </p:txBody>
        </p:sp>
        <p:sp>
          <p:nvSpPr>
            <p:cNvPr id="41" name="Google Shape;41;p6"/>
            <p:cNvSpPr txBox="1"/>
            <p:nvPr/>
          </p:nvSpPr>
          <p:spPr>
            <a:xfrm flipH="1">
              <a:off x="19071717" y="8602252"/>
              <a:ext cx="4499862"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lt1"/>
                  </a:solidFill>
                  <a:latin typeface="Roboto Medium"/>
                  <a:ea typeface="Roboto Medium"/>
                  <a:cs typeface="Roboto Medium"/>
                  <a:sym typeface="Roboto Medium"/>
                </a:rPr>
                <a:t>!deas</a:t>
              </a:r>
              <a:endParaRPr b="0" i="0" sz="4000" u="none" cap="none" strike="noStrike">
                <a:solidFill>
                  <a:schemeClr val="lt1"/>
                </a:solidFill>
                <a:latin typeface="Roboto Medium"/>
                <a:ea typeface="Roboto Medium"/>
                <a:cs typeface="Roboto Medium"/>
                <a:sym typeface="Roboto Medium"/>
              </a:endParaRPr>
            </a:p>
          </p:txBody>
        </p:sp>
        <p:sp>
          <p:nvSpPr>
            <p:cNvPr id="42" name="Google Shape;42;p6"/>
            <p:cNvSpPr txBox="1"/>
            <p:nvPr/>
          </p:nvSpPr>
          <p:spPr>
            <a:xfrm>
              <a:off x="3507806" y="5477342"/>
              <a:ext cx="5013329"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latin typeface="Lato Light"/>
                  <a:ea typeface="Lato Light"/>
                  <a:cs typeface="Lato Light"/>
                  <a:sym typeface="Lato Light"/>
                </a:rPr>
                <a:t>Knowing the presenters</a:t>
              </a:r>
              <a:endParaRPr/>
            </a:p>
          </p:txBody>
        </p:sp>
        <p:sp>
          <p:nvSpPr>
            <p:cNvPr id="43" name="Google Shape;43;p6"/>
            <p:cNvSpPr txBox="1"/>
            <p:nvPr/>
          </p:nvSpPr>
          <p:spPr>
            <a:xfrm>
              <a:off x="3507806" y="8258354"/>
              <a:ext cx="5013329"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latin typeface="Lato Light"/>
                  <a:ea typeface="Lato Light"/>
                  <a:cs typeface="Lato Light"/>
                  <a:sym typeface="Lato Light"/>
                </a:rPr>
                <a:t>Understanding the Information</a:t>
              </a:r>
              <a:endParaRPr/>
            </a:p>
          </p:txBody>
        </p:sp>
        <p:sp>
          <p:nvSpPr>
            <p:cNvPr id="44" name="Google Shape;44;p6"/>
            <p:cNvSpPr txBox="1"/>
            <p:nvPr/>
          </p:nvSpPr>
          <p:spPr>
            <a:xfrm>
              <a:off x="14642248" y="8258354"/>
              <a:ext cx="5013329"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Lato Light"/>
                  <a:ea typeface="Lato Light"/>
                  <a:cs typeface="Lato Light"/>
                  <a:sym typeface="Lato Light"/>
                </a:rPr>
                <a:t>Recommendation </a:t>
              </a:r>
              <a:endParaRPr/>
            </a:p>
          </p:txBody>
        </p:sp>
        <p:sp>
          <p:nvSpPr>
            <p:cNvPr id="45" name="Google Shape;45;p6"/>
            <p:cNvSpPr/>
            <p:nvPr/>
          </p:nvSpPr>
          <p:spPr>
            <a:xfrm>
              <a:off x="1560756" y="5596759"/>
              <a:ext cx="983318" cy="945180"/>
            </a:xfrm>
            <a:custGeom>
              <a:rect b="b" l="l" r="r" t="t"/>
              <a:pathLst>
                <a:path extrusionOk="0" h="3087" w="3088">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rPr lang="en-US" sz="4800">
                  <a:solidFill>
                    <a:schemeClr val="lt1"/>
                  </a:solidFill>
                  <a:latin typeface="Roboto Medium"/>
                  <a:ea typeface="Roboto Medium"/>
                  <a:cs typeface="Roboto Medium"/>
                  <a:sym typeface="Roboto Medium"/>
                </a:rPr>
                <a:t>1</a:t>
              </a:r>
              <a:endParaRPr/>
            </a:p>
          </p:txBody>
        </p:sp>
        <p:sp>
          <p:nvSpPr>
            <p:cNvPr id="46" name="Google Shape;46;p6"/>
            <p:cNvSpPr/>
            <p:nvPr/>
          </p:nvSpPr>
          <p:spPr>
            <a:xfrm>
              <a:off x="1560756" y="8411672"/>
              <a:ext cx="983318" cy="945180"/>
            </a:xfrm>
            <a:custGeom>
              <a:rect b="b" l="l" r="r" t="t"/>
              <a:pathLst>
                <a:path extrusionOk="0" h="3087" w="3088">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rPr lang="en-US" sz="4800">
                  <a:solidFill>
                    <a:schemeClr val="lt1"/>
                  </a:solidFill>
                  <a:latin typeface="Roboto Medium"/>
                  <a:ea typeface="Roboto Medium"/>
                  <a:cs typeface="Roboto Medium"/>
                  <a:sym typeface="Roboto Medium"/>
                </a:rPr>
                <a:t>2</a:t>
              </a:r>
              <a:endParaRPr/>
            </a:p>
          </p:txBody>
        </p:sp>
        <p:sp>
          <p:nvSpPr>
            <p:cNvPr id="47" name="Google Shape;47;p6"/>
            <p:cNvSpPr/>
            <p:nvPr/>
          </p:nvSpPr>
          <p:spPr>
            <a:xfrm>
              <a:off x="12705006" y="5596759"/>
              <a:ext cx="983318" cy="945180"/>
            </a:xfrm>
            <a:custGeom>
              <a:rect b="b" l="l" r="r" t="t"/>
              <a:pathLst>
                <a:path extrusionOk="0" h="3087" w="3088">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rPr lang="en-US" sz="4800">
                  <a:solidFill>
                    <a:schemeClr val="lt1"/>
                  </a:solidFill>
                  <a:latin typeface="Roboto Medium"/>
                  <a:ea typeface="Roboto Medium"/>
                  <a:cs typeface="Roboto Medium"/>
                  <a:sym typeface="Roboto Medium"/>
                </a:rPr>
                <a:t>4</a:t>
              </a:r>
              <a:endParaRPr/>
            </a:p>
          </p:txBody>
        </p:sp>
        <p:sp>
          <p:nvSpPr>
            <p:cNvPr id="48" name="Google Shape;48;p6"/>
            <p:cNvSpPr/>
            <p:nvPr/>
          </p:nvSpPr>
          <p:spPr>
            <a:xfrm>
              <a:off x="12705006" y="8411672"/>
              <a:ext cx="983318" cy="945180"/>
            </a:xfrm>
            <a:custGeom>
              <a:rect b="b" l="l" r="r" t="t"/>
              <a:pathLst>
                <a:path extrusionOk="0" h="3087" w="3088">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rPr lang="en-US" sz="4800">
                  <a:solidFill>
                    <a:schemeClr val="lt1"/>
                  </a:solidFill>
                  <a:latin typeface="Roboto Medium"/>
                  <a:ea typeface="Roboto Medium"/>
                  <a:cs typeface="Roboto Medium"/>
                  <a:sym typeface="Roboto Medium"/>
                </a:rPr>
                <a:t>5</a:t>
              </a:r>
              <a:endParaRPr/>
            </a:p>
          </p:txBody>
        </p:sp>
        <p:sp>
          <p:nvSpPr>
            <p:cNvPr id="49" name="Google Shape;49;p6"/>
            <p:cNvSpPr/>
            <p:nvPr/>
          </p:nvSpPr>
          <p:spPr>
            <a:xfrm>
              <a:off x="1961750" y="10650744"/>
              <a:ext cx="9829800" cy="1978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sp>
          <p:nvSpPr>
            <p:cNvPr id="50" name="Google Shape;50;p6"/>
            <p:cNvSpPr/>
            <p:nvPr/>
          </p:nvSpPr>
          <p:spPr>
            <a:xfrm>
              <a:off x="1961750" y="10553031"/>
              <a:ext cx="9829800" cy="1978700"/>
            </a:xfrm>
            <a:prstGeom prst="rect">
              <a:avLst/>
            </a:prstGeom>
            <a:solidFill>
              <a:srgbClr val="F5F8F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sp>
          <p:nvSpPr>
            <p:cNvPr id="51" name="Google Shape;51;p6"/>
            <p:cNvSpPr/>
            <p:nvPr/>
          </p:nvSpPr>
          <p:spPr>
            <a:xfrm>
              <a:off x="7889868" y="10553031"/>
              <a:ext cx="3901682" cy="1978700"/>
            </a:xfrm>
            <a:custGeom>
              <a:rect b="b" l="l" r="r" t="t"/>
              <a:pathLst>
                <a:path extrusionOk="0" h="2314575" w="4314825">
                  <a:moveTo>
                    <a:pt x="1485900" y="0"/>
                  </a:moveTo>
                  <a:lnTo>
                    <a:pt x="4314825" y="0"/>
                  </a:lnTo>
                  <a:lnTo>
                    <a:pt x="4314825" y="2314575"/>
                  </a:lnTo>
                  <a:lnTo>
                    <a:pt x="0" y="2314575"/>
                  </a:lnTo>
                  <a:lnTo>
                    <a:pt x="148590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sp>
          <p:nvSpPr>
            <p:cNvPr id="52" name="Google Shape;52;p6"/>
            <p:cNvSpPr/>
            <p:nvPr/>
          </p:nvSpPr>
          <p:spPr>
            <a:xfrm>
              <a:off x="13157920" y="10650744"/>
              <a:ext cx="9829800" cy="19787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sp>
          <p:nvSpPr>
            <p:cNvPr id="53" name="Google Shape;53;p6"/>
            <p:cNvSpPr/>
            <p:nvPr/>
          </p:nvSpPr>
          <p:spPr>
            <a:xfrm>
              <a:off x="13157920" y="10553031"/>
              <a:ext cx="9829800" cy="1978700"/>
            </a:xfrm>
            <a:prstGeom prst="rect">
              <a:avLst/>
            </a:prstGeom>
            <a:solidFill>
              <a:srgbClr val="F5F8F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sp>
          <p:nvSpPr>
            <p:cNvPr id="54" name="Google Shape;54;p6"/>
            <p:cNvSpPr/>
            <p:nvPr/>
          </p:nvSpPr>
          <p:spPr>
            <a:xfrm>
              <a:off x="19086038" y="10553031"/>
              <a:ext cx="3901682" cy="1978700"/>
            </a:xfrm>
            <a:custGeom>
              <a:rect b="b" l="l" r="r" t="t"/>
              <a:pathLst>
                <a:path extrusionOk="0" h="2314575" w="4314825">
                  <a:moveTo>
                    <a:pt x="1485900" y="0"/>
                  </a:moveTo>
                  <a:lnTo>
                    <a:pt x="4314825" y="0"/>
                  </a:lnTo>
                  <a:lnTo>
                    <a:pt x="4314825" y="2314575"/>
                  </a:lnTo>
                  <a:lnTo>
                    <a:pt x="0" y="2314575"/>
                  </a:lnTo>
                  <a:lnTo>
                    <a:pt x="148590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Light"/>
                <a:ea typeface="Montserrat Light"/>
                <a:cs typeface="Montserrat Light"/>
                <a:sym typeface="Montserrat Light"/>
              </a:endParaRPr>
            </a:p>
          </p:txBody>
        </p:sp>
        <p:sp>
          <p:nvSpPr>
            <p:cNvPr id="55" name="Google Shape;55;p6"/>
            <p:cNvSpPr txBox="1"/>
            <p:nvPr/>
          </p:nvSpPr>
          <p:spPr>
            <a:xfrm flipH="1">
              <a:off x="8521136" y="11312101"/>
              <a:ext cx="327041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Roboto Medium"/>
                  <a:ea typeface="Roboto Medium"/>
                  <a:cs typeface="Roboto Medium"/>
                  <a:sym typeface="Roboto Medium"/>
                </a:rPr>
                <a:t>Non-MSME</a:t>
              </a:r>
              <a:endParaRPr/>
            </a:p>
          </p:txBody>
        </p:sp>
        <p:sp>
          <p:nvSpPr>
            <p:cNvPr id="56" name="Google Shape;56;p6"/>
            <p:cNvSpPr txBox="1"/>
            <p:nvPr/>
          </p:nvSpPr>
          <p:spPr>
            <a:xfrm flipH="1">
              <a:off x="19071717" y="11312101"/>
              <a:ext cx="4499862"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Roboto Medium"/>
                  <a:ea typeface="Roboto Medium"/>
                  <a:cs typeface="Roboto Medium"/>
                  <a:sym typeface="Roboto Medium"/>
                </a:rPr>
                <a:t>Q&amp;A</a:t>
              </a:r>
              <a:endParaRPr/>
            </a:p>
          </p:txBody>
        </p:sp>
        <p:sp>
          <p:nvSpPr>
            <p:cNvPr id="57" name="Google Shape;57;p6"/>
            <p:cNvSpPr txBox="1"/>
            <p:nvPr/>
          </p:nvSpPr>
          <p:spPr>
            <a:xfrm>
              <a:off x="2996988" y="11214388"/>
              <a:ext cx="64725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3600" u="none">
                  <a:solidFill>
                    <a:schemeClr val="dk1"/>
                  </a:solidFill>
                  <a:latin typeface="Lato Light"/>
                  <a:ea typeface="Lato Light"/>
                  <a:cs typeface="Lato Light"/>
                  <a:sym typeface="Lato Light"/>
                </a:rPr>
                <a:t>Non-MSME Supplier</a:t>
              </a:r>
              <a:endParaRPr/>
            </a:p>
          </p:txBody>
        </p:sp>
        <p:sp>
          <p:nvSpPr>
            <p:cNvPr id="58" name="Google Shape;58;p6"/>
            <p:cNvSpPr txBox="1"/>
            <p:nvPr/>
          </p:nvSpPr>
          <p:spPr>
            <a:xfrm>
              <a:off x="14141238" y="10483238"/>
              <a:ext cx="583832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Lato Light"/>
                  <a:ea typeface="Lato Light"/>
                  <a:cs typeface="Lato Light"/>
                  <a:sym typeface="Lato Light"/>
                </a:rPr>
                <a:t>All questions matter, can provide valuable knowledge and understanding.</a:t>
              </a:r>
              <a:endParaRPr/>
            </a:p>
          </p:txBody>
        </p:sp>
        <p:sp>
          <p:nvSpPr>
            <p:cNvPr id="59" name="Google Shape;59;p6"/>
            <p:cNvSpPr/>
            <p:nvPr/>
          </p:nvSpPr>
          <p:spPr>
            <a:xfrm>
              <a:off x="1560756" y="11121521"/>
              <a:ext cx="983318" cy="945180"/>
            </a:xfrm>
            <a:custGeom>
              <a:rect b="b" l="l" r="r" t="t"/>
              <a:pathLst>
                <a:path extrusionOk="0" h="3087" w="3088">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rPr lang="en-US" sz="4800">
                  <a:solidFill>
                    <a:schemeClr val="lt1"/>
                  </a:solidFill>
                  <a:latin typeface="Roboto Medium"/>
                  <a:ea typeface="Roboto Medium"/>
                  <a:cs typeface="Roboto Medium"/>
                  <a:sym typeface="Roboto Medium"/>
                </a:rPr>
                <a:t>3</a:t>
              </a:r>
              <a:endParaRPr/>
            </a:p>
          </p:txBody>
        </p:sp>
        <p:sp>
          <p:nvSpPr>
            <p:cNvPr id="60" name="Google Shape;60;p6"/>
            <p:cNvSpPr/>
            <p:nvPr/>
          </p:nvSpPr>
          <p:spPr>
            <a:xfrm>
              <a:off x="12705006" y="11121521"/>
              <a:ext cx="983318" cy="945180"/>
            </a:xfrm>
            <a:custGeom>
              <a:rect b="b" l="l" r="r" t="t"/>
              <a:pathLst>
                <a:path extrusionOk="0" h="3087" w="3088">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rPr lang="en-US" sz="4800">
                  <a:solidFill>
                    <a:schemeClr val="lt1"/>
                  </a:solidFill>
                  <a:latin typeface="Roboto Medium"/>
                  <a:ea typeface="Roboto Medium"/>
                  <a:cs typeface="Roboto Medium"/>
                  <a:sym typeface="Roboto Medium"/>
                </a:rPr>
                <a:t>6</a:t>
              </a:r>
              <a:endParaRPr/>
            </a:p>
          </p:txBody>
        </p:sp>
      </p:grpSp>
      <p:sp>
        <p:nvSpPr>
          <p:cNvPr id="61" name="Google Shape;61;p6"/>
          <p:cNvSpPr txBox="1"/>
          <p:nvPr/>
        </p:nvSpPr>
        <p:spPr>
          <a:xfrm>
            <a:off x="14291904" y="5033410"/>
            <a:ext cx="647251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3600" u="none">
                <a:solidFill>
                  <a:schemeClr val="dk1"/>
                </a:solidFill>
                <a:latin typeface="Lato Light"/>
                <a:ea typeface="Lato Light"/>
                <a:cs typeface="Lato Light"/>
                <a:sym typeface="Lato Light"/>
              </a:rPr>
              <a:t>No-Go </a:t>
            </a:r>
            <a:endParaRPr/>
          </a:p>
          <a:p>
            <a:pPr indent="0" lvl="0" marL="0" marR="0" rtl="0" algn="l">
              <a:spcBef>
                <a:spcPts val="0"/>
              </a:spcBef>
              <a:spcAft>
                <a:spcPts val="0"/>
              </a:spcAft>
              <a:buNone/>
            </a:pPr>
            <a:r>
              <a:rPr b="0" lang="en-US" sz="3600" u="none">
                <a:solidFill>
                  <a:schemeClr val="dk1"/>
                </a:solidFill>
                <a:latin typeface="Lato Light"/>
                <a:ea typeface="Lato Light"/>
                <a:cs typeface="Lato Light"/>
                <a:sym typeface="Lato Light"/>
              </a:rPr>
              <a:t>Non-MSME Supplier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descr="Table" id="67" name="Google Shape;67;p7"/>
          <p:cNvPicPr preferRelativeResize="0"/>
          <p:nvPr/>
        </p:nvPicPr>
        <p:blipFill rotWithShape="1">
          <a:blip r:embed="rId3">
            <a:alphaModFix/>
          </a:blip>
          <a:srcRect b="0" l="0" r="0" t="0"/>
          <a:stretch/>
        </p:blipFill>
        <p:spPr>
          <a:xfrm>
            <a:off x="0" y="434713"/>
            <a:ext cx="24312770" cy="126966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8"/>
          <p:cNvSpPr/>
          <p:nvPr/>
        </p:nvSpPr>
        <p:spPr>
          <a:xfrm>
            <a:off x="1490637" y="4631328"/>
            <a:ext cx="4836977" cy="8327579"/>
          </a:xfrm>
          <a:custGeom>
            <a:rect b="b" l="l" r="r" t="t"/>
            <a:pathLst>
              <a:path extrusionOk="0" h="5781293" w="3357997">
                <a:moveTo>
                  <a:pt x="3267476" y="159284"/>
                </a:moveTo>
                <a:lnTo>
                  <a:pt x="3164313" y="100432"/>
                </a:lnTo>
                <a:cubicBezTo>
                  <a:pt x="3162236" y="98702"/>
                  <a:pt x="3159812" y="97317"/>
                  <a:pt x="3157043" y="96278"/>
                </a:cubicBezTo>
                <a:lnTo>
                  <a:pt x="3157043" y="96278"/>
                </a:lnTo>
                <a:lnTo>
                  <a:pt x="3157043" y="96278"/>
                </a:lnTo>
                <a:cubicBezTo>
                  <a:pt x="3147004" y="92470"/>
                  <a:pt x="3134195" y="94201"/>
                  <a:pt x="3120347" y="102163"/>
                </a:cubicBezTo>
                <a:lnTo>
                  <a:pt x="151808" y="1815780"/>
                </a:lnTo>
                <a:cubicBezTo>
                  <a:pt x="119959" y="1834128"/>
                  <a:pt x="94342" y="1878786"/>
                  <a:pt x="94342" y="1915482"/>
                </a:cubicBezTo>
                <a:lnTo>
                  <a:pt x="94342" y="5589546"/>
                </a:lnTo>
                <a:cubicBezTo>
                  <a:pt x="94342" y="5607894"/>
                  <a:pt x="100919" y="5620703"/>
                  <a:pt x="111305" y="5626934"/>
                </a:cubicBezTo>
                <a:cubicBezTo>
                  <a:pt x="112690" y="5627972"/>
                  <a:pt x="114420" y="5628665"/>
                  <a:pt x="116151" y="5629011"/>
                </a:cubicBezTo>
                <a:lnTo>
                  <a:pt x="218968" y="5688209"/>
                </a:lnTo>
                <a:lnTo>
                  <a:pt x="240432" y="5577083"/>
                </a:lnTo>
                <a:lnTo>
                  <a:pt x="209621" y="5589892"/>
                </a:lnTo>
                <a:lnTo>
                  <a:pt x="3120694" y="3909163"/>
                </a:lnTo>
                <a:cubicBezTo>
                  <a:pt x="3152543" y="3890815"/>
                  <a:pt x="3178160" y="3846157"/>
                  <a:pt x="3178160" y="3809461"/>
                </a:cubicBezTo>
                <a:lnTo>
                  <a:pt x="3178160" y="221597"/>
                </a:lnTo>
                <a:lnTo>
                  <a:pt x="3267476" y="159284"/>
                </a:lnTo>
                <a:close/>
              </a:path>
            </a:pathLst>
          </a:custGeom>
          <a:solidFill>
            <a:srgbClr val="5959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73" name="Google Shape;73;p8"/>
          <p:cNvSpPr/>
          <p:nvPr/>
        </p:nvSpPr>
        <p:spPr>
          <a:xfrm>
            <a:off x="1521055" y="4631328"/>
            <a:ext cx="4787112" cy="5734559"/>
          </a:xfrm>
          <a:custGeom>
            <a:rect b="b" l="l" r="r" t="t"/>
            <a:pathLst>
              <a:path extrusionOk="0" h="3981130" w="3323378">
                <a:moveTo>
                  <a:pt x="3143196" y="100432"/>
                </a:moveTo>
                <a:cubicBezTo>
                  <a:pt x="3141119" y="98702"/>
                  <a:pt x="3138695" y="97317"/>
                  <a:pt x="3135925" y="96278"/>
                </a:cubicBezTo>
                <a:lnTo>
                  <a:pt x="3135925" y="96278"/>
                </a:lnTo>
                <a:lnTo>
                  <a:pt x="3135925" y="96278"/>
                </a:lnTo>
                <a:cubicBezTo>
                  <a:pt x="3125886" y="92470"/>
                  <a:pt x="3113078" y="94201"/>
                  <a:pt x="3099230" y="102163"/>
                </a:cubicBezTo>
                <a:lnTo>
                  <a:pt x="130691" y="1815780"/>
                </a:lnTo>
                <a:cubicBezTo>
                  <a:pt x="116844" y="1823743"/>
                  <a:pt x="104381" y="1836897"/>
                  <a:pt x="94342" y="1852130"/>
                </a:cubicBezTo>
                <a:lnTo>
                  <a:pt x="2130950" y="3206060"/>
                </a:lnTo>
                <a:lnTo>
                  <a:pt x="3099230" y="3909509"/>
                </a:lnTo>
                <a:cubicBezTo>
                  <a:pt x="3131079" y="3891161"/>
                  <a:pt x="3156697" y="3846503"/>
                  <a:pt x="3156697" y="3809808"/>
                </a:cubicBezTo>
                <a:lnTo>
                  <a:pt x="3156697" y="221597"/>
                </a:lnTo>
                <a:lnTo>
                  <a:pt x="3246013" y="159284"/>
                </a:lnTo>
                <a:lnTo>
                  <a:pt x="3143196" y="100432"/>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74" name="Google Shape;74;p8"/>
          <p:cNvSpPr/>
          <p:nvPr/>
        </p:nvSpPr>
        <p:spPr>
          <a:xfrm>
            <a:off x="1644223" y="4719540"/>
            <a:ext cx="4687381" cy="8227848"/>
          </a:xfrm>
          <a:custGeom>
            <a:rect b="b" l="l" r="r" t="t"/>
            <a:pathLst>
              <a:path extrusionOk="0" h="5712056" w="3254141">
                <a:moveTo>
                  <a:pt x="3178160" y="3809150"/>
                </a:moveTo>
                <a:cubicBezTo>
                  <a:pt x="3178160" y="3845846"/>
                  <a:pt x="3152543" y="3890503"/>
                  <a:pt x="3120347" y="3908852"/>
                </a:cubicBezTo>
                <a:lnTo>
                  <a:pt x="152155" y="5622469"/>
                </a:lnTo>
                <a:cubicBezTo>
                  <a:pt x="120306" y="5640816"/>
                  <a:pt x="94342" y="5625931"/>
                  <a:pt x="94342" y="5589234"/>
                </a:cubicBezTo>
                <a:lnTo>
                  <a:pt x="94342" y="1915517"/>
                </a:lnTo>
                <a:cubicBezTo>
                  <a:pt x="94342" y="1878821"/>
                  <a:pt x="120306" y="1834163"/>
                  <a:pt x="152155" y="1815815"/>
                </a:cubicBezTo>
                <a:lnTo>
                  <a:pt x="3120347" y="102198"/>
                </a:lnTo>
                <a:cubicBezTo>
                  <a:pt x="3152196" y="83850"/>
                  <a:pt x="3178160" y="98736"/>
                  <a:pt x="3178160" y="135432"/>
                </a:cubicBezTo>
                <a:lnTo>
                  <a:pt x="3178160" y="3809150"/>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75" name="Google Shape;75;p8"/>
          <p:cNvSpPr/>
          <p:nvPr/>
        </p:nvSpPr>
        <p:spPr>
          <a:xfrm>
            <a:off x="1725005" y="4865493"/>
            <a:ext cx="4537783" cy="7679324"/>
          </a:xfrm>
          <a:custGeom>
            <a:rect b="b" l="l" r="r" t="t"/>
            <a:pathLst>
              <a:path extrusionOk="0" h="5331252" w="3150285">
                <a:moveTo>
                  <a:pt x="3065996" y="3540962"/>
                </a:moveTo>
                <a:lnTo>
                  <a:pt x="94342" y="5256656"/>
                </a:lnTo>
                <a:lnTo>
                  <a:pt x="94342" y="1810036"/>
                </a:lnTo>
                <a:lnTo>
                  <a:pt x="3065996" y="94342"/>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76" name="Google Shape;76;p8"/>
          <p:cNvSpPr/>
          <p:nvPr/>
        </p:nvSpPr>
        <p:spPr>
          <a:xfrm>
            <a:off x="2366039" y="7243629"/>
            <a:ext cx="1097047" cy="1396241"/>
          </a:xfrm>
          <a:custGeom>
            <a:rect b="b" l="l" r="r" t="t"/>
            <a:pathLst>
              <a:path extrusionOk="0" h="969318" w="761607">
                <a:moveTo>
                  <a:pt x="387728" y="910275"/>
                </a:moveTo>
                <a:cubicBezTo>
                  <a:pt x="188325" y="1025554"/>
                  <a:pt x="25964" y="931738"/>
                  <a:pt x="25964" y="701524"/>
                </a:cubicBezTo>
                <a:cubicBezTo>
                  <a:pt x="25964" y="471311"/>
                  <a:pt x="188325" y="190209"/>
                  <a:pt x="387728" y="75275"/>
                </a:cubicBezTo>
                <a:cubicBezTo>
                  <a:pt x="587130" y="-40004"/>
                  <a:pt x="749145" y="53812"/>
                  <a:pt x="749145" y="284025"/>
                </a:cubicBezTo>
                <a:cubicBezTo>
                  <a:pt x="749491" y="514239"/>
                  <a:pt x="587130" y="795341"/>
                  <a:pt x="387728" y="910275"/>
                </a:cubicBezTo>
                <a:close/>
                <a:moveTo>
                  <a:pt x="387728" y="198517"/>
                </a:moveTo>
                <a:cubicBezTo>
                  <a:pt x="247176" y="279525"/>
                  <a:pt x="132935" y="477889"/>
                  <a:pt x="132935" y="639904"/>
                </a:cubicBezTo>
                <a:cubicBezTo>
                  <a:pt x="132935" y="802265"/>
                  <a:pt x="247176" y="868040"/>
                  <a:pt x="387728" y="787032"/>
                </a:cubicBezTo>
                <a:cubicBezTo>
                  <a:pt x="528279" y="706025"/>
                  <a:pt x="642520" y="508007"/>
                  <a:pt x="642520" y="345646"/>
                </a:cubicBezTo>
                <a:cubicBezTo>
                  <a:pt x="642866" y="183286"/>
                  <a:pt x="528279" y="117510"/>
                  <a:pt x="387728" y="198517"/>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77" name="Google Shape;77;p8"/>
          <p:cNvSpPr/>
          <p:nvPr/>
        </p:nvSpPr>
        <p:spPr>
          <a:xfrm>
            <a:off x="3451858" y="6461695"/>
            <a:ext cx="1296510" cy="1595704"/>
          </a:xfrm>
          <a:custGeom>
            <a:rect b="b" l="l" r="r" t="t"/>
            <a:pathLst>
              <a:path extrusionOk="0" h="1107792" w="900081">
                <a:moveTo>
                  <a:pt x="456105" y="978500"/>
                </a:moveTo>
                <a:cubicBezTo>
                  <a:pt x="256702" y="1093780"/>
                  <a:pt x="94342" y="999964"/>
                  <a:pt x="94342" y="769751"/>
                </a:cubicBezTo>
                <a:cubicBezTo>
                  <a:pt x="94342" y="539537"/>
                  <a:pt x="256702" y="258781"/>
                  <a:pt x="456105" y="143502"/>
                </a:cubicBezTo>
                <a:cubicBezTo>
                  <a:pt x="655508" y="28568"/>
                  <a:pt x="817523" y="122038"/>
                  <a:pt x="817869" y="352251"/>
                </a:cubicBezTo>
                <a:cubicBezTo>
                  <a:pt x="817523" y="582464"/>
                  <a:pt x="655508" y="863567"/>
                  <a:pt x="456105" y="978500"/>
                </a:cubicBezTo>
                <a:close/>
                <a:moveTo>
                  <a:pt x="456105" y="266743"/>
                </a:moveTo>
                <a:cubicBezTo>
                  <a:pt x="315554" y="347751"/>
                  <a:pt x="201313" y="545769"/>
                  <a:pt x="201313" y="708130"/>
                </a:cubicBezTo>
                <a:cubicBezTo>
                  <a:pt x="201313" y="870491"/>
                  <a:pt x="315554" y="936612"/>
                  <a:pt x="456105" y="855258"/>
                </a:cubicBezTo>
                <a:cubicBezTo>
                  <a:pt x="596656" y="774251"/>
                  <a:pt x="710898" y="576233"/>
                  <a:pt x="710898" y="413872"/>
                </a:cubicBezTo>
                <a:cubicBezTo>
                  <a:pt x="710898" y="251857"/>
                  <a:pt x="596656" y="185736"/>
                  <a:pt x="456105" y="266743"/>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78" name="Google Shape;78;p8"/>
          <p:cNvSpPr/>
          <p:nvPr/>
        </p:nvSpPr>
        <p:spPr>
          <a:xfrm>
            <a:off x="4808462" y="5833925"/>
            <a:ext cx="1097047" cy="1396241"/>
          </a:xfrm>
          <a:custGeom>
            <a:rect b="b" l="l" r="r" t="t"/>
            <a:pathLst>
              <a:path extrusionOk="0" h="969318" w="761607">
                <a:moveTo>
                  <a:pt x="387728" y="910274"/>
                </a:moveTo>
                <a:cubicBezTo>
                  <a:pt x="188325" y="1025554"/>
                  <a:pt x="25964" y="931738"/>
                  <a:pt x="25964" y="701525"/>
                </a:cubicBezTo>
                <a:cubicBezTo>
                  <a:pt x="25964" y="471311"/>
                  <a:pt x="188325" y="190209"/>
                  <a:pt x="387381" y="75275"/>
                </a:cubicBezTo>
                <a:cubicBezTo>
                  <a:pt x="586784" y="-40004"/>
                  <a:pt x="749145" y="53812"/>
                  <a:pt x="749145" y="284025"/>
                </a:cubicBezTo>
                <a:cubicBezTo>
                  <a:pt x="749145" y="514238"/>
                  <a:pt x="586784" y="794995"/>
                  <a:pt x="387728" y="910274"/>
                </a:cubicBezTo>
                <a:close/>
                <a:moveTo>
                  <a:pt x="387728" y="198518"/>
                </a:moveTo>
                <a:cubicBezTo>
                  <a:pt x="247176" y="279525"/>
                  <a:pt x="132935" y="477889"/>
                  <a:pt x="132935" y="639904"/>
                </a:cubicBezTo>
                <a:cubicBezTo>
                  <a:pt x="132935" y="802264"/>
                  <a:pt x="247176" y="868040"/>
                  <a:pt x="387728" y="787033"/>
                </a:cubicBezTo>
                <a:cubicBezTo>
                  <a:pt x="528279" y="706025"/>
                  <a:pt x="642520" y="508007"/>
                  <a:pt x="642520" y="345646"/>
                </a:cubicBezTo>
                <a:cubicBezTo>
                  <a:pt x="642520" y="183285"/>
                  <a:pt x="527933" y="117164"/>
                  <a:pt x="387728" y="198518"/>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grpSp>
        <p:nvGrpSpPr>
          <p:cNvPr id="79" name="Google Shape;79;p8"/>
          <p:cNvGrpSpPr/>
          <p:nvPr/>
        </p:nvGrpSpPr>
        <p:grpSpPr>
          <a:xfrm>
            <a:off x="2366039" y="5905454"/>
            <a:ext cx="2990947" cy="2756578"/>
            <a:chOff x="1634827" y="5906123"/>
            <a:chExt cx="2991336" cy="2756937"/>
          </a:xfrm>
        </p:grpSpPr>
        <p:sp>
          <p:nvSpPr>
            <p:cNvPr id="80" name="Google Shape;80;p8"/>
            <p:cNvSpPr/>
            <p:nvPr/>
          </p:nvSpPr>
          <p:spPr>
            <a:xfrm>
              <a:off x="1634827" y="7316510"/>
              <a:ext cx="1097190" cy="1346550"/>
            </a:xfrm>
            <a:custGeom>
              <a:rect b="b" l="l" r="r" t="t"/>
              <a:pathLst>
                <a:path extrusionOk="0" h="934700" w="761607">
                  <a:moveTo>
                    <a:pt x="387728" y="737028"/>
                  </a:moveTo>
                  <a:cubicBezTo>
                    <a:pt x="247176" y="818036"/>
                    <a:pt x="132935" y="752260"/>
                    <a:pt x="132935" y="589899"/>
                  </a:cubicBezTo>
                  <a:cubicBezTo>
                    <a:pt x="132935" y="427885"/>
                    <a:pt x="246830" y="230560"/>
                    <a:pt x="386689" y="149206"/>
                  </a:cubicBezTo>
                  <a:lnTo>
                    <a:pt x="386689" y="25964"/>
                  </a:lnTo>
                  <a:cubicBezTo>
                    <a:pt x="187632" y="141590"/>
                    <a:pt x="25964" y="422000"/>
                    <a:pt x="25964" y="651867"/>
                  </a:cubicBezTo>
                  <a:cubicBezTo>
                    <a:pt x="25964" y="882080"/>
                    <a:pt x="188325" y="975896"/>
                    <a:pt x="387728" y="860617"/>
                  </a:cubicBezTo>
                  <a:cubicBezTo>
                    <a:pt x="587130" y="745337"/>
                    <a:pt x="749145" y="464581"/>
                    <a:pt x="749145" y="234368"/>
                  </a:cubicBezTo>
                  <a:lnTo>
                    <a:pt x="642520" y="295989"/>
                  </a:lnTo>
                  <a:cubicBezTo>
                    <a:pt x="642866" y="458003"/>
                    <a:pt x="528279" y="656021"/>
                    <a:pt x="387728" y="737028"/>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81" name="Google Shape;81;p8"/>
            <p:cNvSpPr/>
            <p:nvPr/>
          </p:nvSpPr>
          <p:spPr>
            <a:xfrm>
              <a:off x="2818793" y="6633260"/>
              <a:ext cx="548595" cy="1346550"/>
            </a:xfrm>
            <a:custGeom>
              <a:rect b="b" l="l" r="r" t="t"/>
              <a:pathLst>
                <a:path extrusionOk="0" h="934700" w="380803">
                  <a:moveTo>
                    <a:pt x="383919" y="739105"/>
                  </a:moveTo>
                  <a:cubicBezTo>
                    <a:pt x="245099" y="816651"/>
                    <a:pt x="132935" y="750529"/>
                    <a:pt x="132935" y="589899"/>
                  </a:cubicBezTo>
                  <a:cubicBezTo>
                    <a:pt x="132935" y="428231"/>
                    <a:pt x="246830" y="230559"/>
                    <a:pt x="386689" y="149206"/>
                  </a:cubicBezTo>
                  <a:lnTo>
                    <a:pt x="386689" y="25964"/>
                  </a:lnTo>
                  <a:cubicBezTo>
                    <a:pt x="187632" y="141590"/>
                    <a:pt x="25964" y="421653"/>
                    <a:pt x="25964" y="651520"/>
                  </a:cubicBezTo>
                  <a:cubicBezTo>
                    <a:pt x="25964" y="880349"/>
                    <a:pt x="185902" y="974165"/>
                    <a:pt x="383573" y="862347"/>
                  </a:cubicBezTo>
                  <a:lnTo>
                    <a:pt x="383573" y="739105"/>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82" name="Google Shape;82;p8"/>
            <p:cNvSpPr/>
            <p:nvPr/>
          </p:nvSpPr>
          <p:spPr>
            <a:xfrm>
              <a:off x="4077568" y="5906123"/>
              <a:ext cx="548595" cy="947572"/>
            </a:xfrm>
            <a:custGeom>
              <a:rect b="b" l="l" r="r" t="t"/>
              <a:pathLst>
                <a:path extrusionOk="0" h="657751" w="380803">
                  <a:moveTo>
                    <a:pt x="132935" y="580899"/>
                  </a:moveTo>
                  <a:cubicBezTo>
                    <a:pt x="137089" y="420615"/>
                    <a:pt x="248907" y="229174"/>
                    <a:pt x="386343" y="149206"/>
                  </a:cubicBezTo>
                  <a:lnTo>
                    <a:pt x="386343" y="25964"/>
                  </a:lnTo>
                  <a:cubicBezTo>
                    <a:pt x="190056" y="139859"/>
                    <a:pt x="30118" y="414384"/>
                    <a:pt x="25964" y="642520"/>
                  </a:cubicBezTo>
                  <a:lnTo>
                    <a:pt x="132935" y="580899"/>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grpSp>
      <p:grpSp>
        <p:nvGrpSpPr>
          <p:cNvPr id="83" name="Google Shape;83;p8"/>
          <p:cNvGrpSpPr/>
          <p:nvPr/>
        </p:nvGrpSpPr>
        <p:grpSpPr>
          <a:xfrm>
            <a:off x="2546054" y="7253823"/>
            <a:ext cx="3091676" cy="4360757"/>
            <a:chOff x="1814864" y="7254668"/>
            <a:chExt cx="3092079" cy="4361325"/>
          </a:xfrm>
        </p:grpSpPr>
        <p:sp>
          <p:nvSpPr>
            <p:cNvPr id="84" name="Google Shape;84;p8"/>
            <p:cNvSpPr/>
            <p:nvPr/>
          </p:nvSpPr>
          <p:spPr>
            <a:xfrm>
              <a:off x="1814864" y="9770721"/>
              <a:ext cx="3092079" cy="1845272"/>
            </a:xfrm>
            <a:custGeom>
              <a:rect b="b" l="l" r="r" t="t"/>
              <a:pathLst>
                <a:path extrusionOk="0" h="1280885" w="2146348">
                  <a:moveTo>
                    <a:pt x="25964" y="1257345"/>
                  </a:moveTo>
                  <a:lnTo>
                    <a:pt x="2128347" y="43620"/>
                  </a:lnTo>
                  <a:lnTo>
                    <a:pt x="2128347" y="25964"/>
                  </a:lnTo>
                  <a:lnTo>
                    <a:pt x="25964" y="1240036"/>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85" name="Google Shape;85;p8"/>
            <p:cNvSpPr/>
            <p:nvPr/>
          </p:nvSpPr>
          <p:spPr>
            <a:xfrm>
              <a:off x="1814864" y="9493432"/>
              <a:ext cx="3092079" cy="1845272"/>
            </a:xfrm>
            <a:custGeom>
              <a:rect b="b" l="l" r="r" t="t"/>
              <a:pathLst>
                <a:path extrusionOk="0" h="1280885" w="2146348">
                  <a:moveTo>
                    <a:pt x="25964" y="1256999"/>
                  </a:moveTo>
                  <a:lnTo>
                    <a:pt x="2128347" y="43273"/>
                  </a:lnTo>
                  <a:lnTo>
                    <a:pt x="2128347" y="25964"/>
                  </a:lnTo>
                  <a:lnTo>
                    <a:pt x="25964" y="123968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86" name="Google Shape;86;p8"/>
            <p:cNvSpPr/>
            <p:nvPr/>
          </p:nvSpPr>
          <p:spPr>
            <a:xfrm>
              <a:off x="1814864" y="9215645"/>
              <a:ext cx="3092079" cy="1845272"/>
            </a:xfrm>
            <a:custGeom>
              <a:rect b="b" l="l" r="r" t="t"/>
              <a:pathLst>
                <a:path extrusionOk="0" h="1280885" w="2146348">
                  <a:moveTo>
                    <a:pt x="25964" y="1257345"/>
                  </a:moveTo>
                  <a:lnTo>
                    <a:pt x="2128347" y="43273"/>
                  </a:lnTo>
                  <a:lnTo>
                    <a:pt x="2128347" y="25964"/>
                  </a:lnTo>
                  <a:lnTo>
                    <a:pt x="25964" y="123968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87" name="Google Shape;87;p8"/>
            <p:cNvSpPr/>
            <p:nvPr/>
          </p:nvSpPr>
          <p:spPr>
            <a:xfrm>
              <a:off x="1814864" y="8937856"/>
              <a:ext cx="3092079" cy="1845272"/>
            </a:xfrm>
            <a:custGeom>
              <a:rect b="b" l="l" r="r" t="t"/>
              <a:pathLst>
                <a:path extrusionOk="0" h="1280885" w="2146348">
                  <a:moveTo>
                    <a:pt x="25964" y="1257345"/>
                  </a:moveTo>
                  <a:lnTo>
                    <a:pt x="2128347" y="43273"/>
                  </a:lnTo>
                  <a:lnTo>
                    <a:pt x="2128347" y="25964"/>
                  </a:lnTo>
                  <a:lnTo>
                    <a:pt x="25964" y="1239690"/>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88" name="Google Shape;88;p8"/>
            <p:cNvSpPr/>
            <p:nvPr/>
          </p:nvSpPr>
          <p:spPr>
            <a:xfrm>
              <a:off x="1814864" y="8660068"/>
              <a:ext cx="3092079" cy="1845272"/>
            </a:xfrm>
            <a:custGeom>
              <a:rect b="b" l="l" r="r" t="t"/>
              <a:pathLst>
                <a:path extrusionOk="0" h="1280885" w="2146348">
                  <a:moveTo>
                    <a:pt x="25964" y="1257345"/>
                  </a:moveTo>
                  <a:lnTo>
                    <a:pt x="2128347" y="43273"/>
                  </a:lnTo>
                  <a:lnTo>
                    <a:pt x="2128347" y="25964"/>
                  </a:lnTo>
                  <a:lnTo>
                    <a:pt x="25964" y="1240036"/>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89" name="Google Shape;89;p8"/>
            <p:cNvSpPr/>
            <p:nvPr/>
          </p:nvSpPr>
          <p:spPr>
            <a:xfrm>
              <a:off x="1814864" y="8382280"/>
              <a:ext cx="3092079" cy="1845272"/>
            </a:xfrm>
            <a:custGeom>
              <a:rect b="b" l="l" r="r" t="t"/>
              <a:pathLst>
                <a:path extrusionOk="0" h="1280885" w="2146348">
                  <a:moveTo>
                    <a:pt x="25964" y="1257345"/>
                  </a:moveTo>
                  <a:lnTo>
                    <a:pt x="2128347" y="43273"/>
                  </a:lnTo>
                  <a:lnTo>
                    <a:pt x="2128347" y="25964"/>
                  </a:lnTo>
                  <a:lnTo>
                    <a:pt x="25964" y="1240036"/>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90" name="Google Shape;90;p8"/>
            <p:cNvSpPr/>
            <p:nvPr/>
          </p:nvSpPr>
          <p:spPr>
            <a:xfrm>
              <a:off x="1814864" y="8104492"/>
              <a:ext cx="3092079" cy="1845272"/>
            </a:xfrm>
            <a:custGeom>
              <a:rect b="b" l="l" r="r" t="t"/>
              <a:pathLst>
                <a:path extrusionOk="0" h="1280885" w="2146348">
                  <a:moveTo>
                    <a:pt x="25964" y="1257345"/>
                  </a:moveTo>
                  <a:lnTo>
                    <a:pt x="2128347" y="43273"/>
                  </a:lnTo>
                  <a:lnTo>
                    <a:pt x="2128347" y="25964"/>
                  </a:lnTo>
                  <a:lnTo>
                    <a:pt x="25964" y="1240035"/>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91" name="Google Shape;91;p8"/>
            <p:cNvSpPr/>
            <p:nvPr/>
          </p:nvSpPr>
          <p:spPr>
            <a:xfrm>
              <a:off x="1814864" y="7809746"/>
              <a:ext cx="3092079" cy="1845272"/>
            </a:xfrm>
            <a:custGeom>
              <a:rect b="b" l="l" r="r" t="t"/>
              <a:pathLst>
                <a:path extrusionOk="0" h="1280885" w="2146348">
                  <a:moveTo>
                    <a:pt x="25964" y="1257345"/>
                  </a:moveTo>
                  <a:lnTo>
                    <a:pt x="2128347" y="43619"/>
                  </a:lnTo>
                  <a:lnTo>
                    <a:pt x="2128347" y="25964"/>
                  </a:lnTo>
                  <a:lnTo>
                    <a:pt x="25964" y="1240035"/>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92" name="Google Shape;92;p8"/>
            <p:cNvSpPr/>
            <p:nvPr/>
          </p:nvSpPr>
          <p:spPr>
            <a:xfrm>
              <a:off x="1814864" y="7531958"/>
              <a:ext cx="3092079" cy="1845272"/>
            </a:xfrm>
            <a:custGeom>
              <a:rect b="b" l="l" r="r" t="t"/>
              <a:pathLst>
                <a:path extrusionOk="0" h="1280885" w="2146348">
                  <a:moveTo>
                    <a:pt x="25964" y="1257345"/>
                  </a:moveTo>
                  <a:lnTo>
                    <a:pt x="2128347" y="43620"/>
                  </a:lnTo>
                  <a:lnTo>
                    <a:pt x="2128347" y="25964"/>
                  </a:lnTo>
                  <a:lnTo>
                    <a:pt x="25964" y="1240036"/>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93" name="Google Shape;93;p8"/>
            <p:cNvSpPr/>
            <p:nvPr/>
          </p:nvSpPr>
          <p:spPr>
            <a:xfrm>
              <a:off x="1814864" y="7254668"/>
              <a:ext cx="3092079" cy="1845272"/>
            </a:xfrm>
            <a:custGeom>
              <a:rect b="b" l="l" r="r" t="t"/>
              <a:pathLst>
                <a:path extrusionOk="0" h="1280885" w="2146348">
                  <a:moveTo>
                    <a:pt x="25964" y="1256999"/>
                  </a:moveTo>
                  <a:lnTo>
                    <a:pt x="2128347" y="43273"/>
                  </a:lnTo>
                  <a:lnTo>
                    <a:pt x="2128347" y="25964"/>
                  </a:lnTo>
                  <a:lnTo>
                    <a:pt x="25964" y="1239689"/>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grpSp>
      <p:sp>
        <p:nvSpPr>
          <p:cNvPr id="94" name="Google Shape;94;p8"/>
          <p:cNvSpPr/>
          <p:nvPr/>
        </p:nvSpPr>
        <p:spPr>
          <a:xfrm>
            <a:off x="5371687" y="9671553"/>
            <a:ext cx="349061" cy="349061"/>
          </a:xfrm>
          <a:custGeom>
            <a:rect b="b" l="l" r="r" t="t"/>
            <a:pathLst>
              <a:path extrusionOk="0" h="242329" w="242329">
                <a:moveTo>
                  <a:pt x="94342" y="133461"/>
                </a:moveTo>
                <a:cubicBezTo>
                  <a:pt x="94342" y="155270"/>
                  <a:pt x="107150" y="172926"/>
                  <a:pt x="122729" y="172926"/>
                </a:cubicBezTo>
                <a:cubicBezTo>
                  <a:pt x="138307" y="172926"/>
                  <a:pt x="151116" y="155270"/>
                  <a:pt x="151116" y="133461"/>
                </a:cubicBezTo>
                <a:cubicBezTo>
                  <a:pt x="151116" y="111997"/>
                  <a:pt x="138307" y="94342"/>
                  <a:pt x="122729" y="94342"/>
                </a:cubicBezTo>
                <a:cubicBezTo>
                  <a:pt x="106804" y="94342"/>
                  <a:pt x="94342" y="111997"/>
                  <a:pt x="94342" y="133461"/>
                </a:cubicBezTo>
                <a:close/>
              </a:path>
            </a:pathLst>
          </a:custGeom>
          <a:solidFill>
            <a:srgbClr val="A5A5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grpSp>
        <p:nvGrpSpPr>
          <p:cNvPr id="95" name="Google Shape;95;p8"/>
          <p:cNvGrpSpPr/>
          <p:nvPr/>
        </p:nvGrpSpPr>
        <p:grpSpPr>
          <a:xfrm>
            <a:off x="2406670" y="9093111"/>
            <a:ext cx="3263713" cy="2630917"/>
            <a:chOff x="1675463" y="9094196"/>
            <a:chExt cx="3264138" cy="2631260"/>
          </a:xfrm>
        </p:grpSpPr>
        <p:sp>
          <p:nvSpPr>
            <p:cNvPr id="96" name="Google Shape;96;p8"/>
            <p:cNvSpPr/>
            <p:nvPr/>
          </p:nvSpPr>
          <p:spPr>
            <a:xfrm>
              <a:off x="1697906" y="9128110"/>
              <a:ext cx="3241695" cy="2593356"/>
            </a:xfrm>
            <a:custGeom>
              <a:rect b="b" l="l" r="r" t="t"/>
              <a:pathLst>
                <a:path extrusionOk="0" h="1800163" w="2250204">
                  <a:moveTo>
                    <a:pt x="119613" y="1708258"/>
                  </a:moveTo>
                  <a:lnTo>
                    <a:pt x="418371" y="901992"/>
                  </a:lnTo>
                  <a:lnTo>
                    <a:pt x="681472" y="916878"/>
                  </a:lnTo>
                  <a:lnTo>
                    <a:pt x="910300" y="384099"/>
                  </a:lnTo>
                  <a:lnTo>
                    <a:pt x="1140167" y="632313"/>
                  </a:lnTo>
                  <a:lnTo>
                    <a:pt x="1394268" y="316593"/>
                  </a:lnTo>
                  <a:lnTo>
                    <a:pt x="1613057" y="412832"/>
                  </a:lnTo>
                  <a:lnTo>
                    <a:pt x="1884120" y="136576"/>
                  </a:lnTo>
                  <a:lnTo>
                    <a:pt x="2148605" y="526035"/>
                  </a:lnTo>
                  <a:lnTo>
                    <a:pt x="2170761" y="510803"/>
                  </a:lnTo>
                  <a:lnTo>
                    <a:pt x="1887928" y="94342"/>
                  </a:lnTo>
                  <a:lnTo>
                    <a:pt x="1606825" y="380637"/>
                  </a:lnTo>
                  <a:lnTo>
                    <a:pt x="1386305" y="284051"/>
                  </a:lnTo>
                  <a:lnTo>
                    <a:pt x="1138783" y="591464"/>
                  </a:lnTo>
                  <a:lnTo>
                    <a:pt x="901646" y="335633"/>
                  </a:lnTo>
                  <a:lnTo>
                    <a:pt x="664163" y="889183"/>
                  </a:lnTo>
                  <a:lnTo>
                    <a:pt x="400023" y="874297"/>
                  </a:lnTo>
                  <a:lnTo>
                    <a:pt x="94342" y="169891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97" name="Google Shape;97;p8"/>
            <p:cNvSpPr/>
            <p:nvPr/>
          </p:nvSpPr>
          <p:spPr>
            <a:xfrm>
              <a:off x="4239893" y="9094196"/>
              <a:ext cx="349106" cy="349106"/>
            </a:xfrm>
            <a:custGeom>
              <a:rect b="b" l="l" r="r" t="t"/>
              <a:pathLst>
                <a:path extrusionOk="0" h="242329" w="242329">
                  <a:moveTo>
                    <a:pt x="94342" y="133807"/>
                  </a:moveTo>
                  <a:cubicBezTo>
                    <a:pt x="94342" y="155617"/>
                    <a:pt x="107150" y="172926"/>
                    <a:pt x="122729" y="172926"/>
                  </a:cubicBezTo>
                  <a:cubicBezTo>
                    <a:pt x="138307" y="172926"/>
                    <a:pt x="151116" y="155271"/>
                    <a:pt x="151116" y="133807"/>
                  </a:cubicBezTo>
                  <a:cubicBezTo>
                    <a:pt x="151116" y="111998"/>
                    <a:pt x="138307" y="94342"/>
                    <a:pt x="122729" y="94342"/>
                  </a:cubicBezTo>
                  <a:cubicBezTo>
                    <a:pt x="107150" y="94342"/>
                    <a:pt x="94342" y="111998"/>
                    <a:pt x="94342" y="13380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98" name="Google Shape;98;p8"/>
            <p:cNvSpPr/>
            <p:nvPr/>
          </p:nvSpPr>
          <p:spPr>
            <a:xfrm>
              <a:off x="3528716" y="9372483"/>
              <a:ext cx="349106" cy="349106"/>
            </a:xfrm>
            <a:custGeom>
              <a:rect b="b" l="l" r="r" t="t"/>
              <a:pathLst>
                <a:path extrusionOk="0" h="242329" w="242329">
                  <a:moveTo>
                    <a:pt x="151116" y="133461"/>
                  </a:moveTo>
                  <a:cubicBezTo>
                    <a:pt x="151116" y="155066"/>
                    <a:pt x="138407" y="172580"/>
                    <a:pt x="122729" y="172580"/>
                  </a:cubicBezTo>
                  <a:cubicBezTo>
                    <a:pt x="107051" y="172580"/>
                    <a:pt x="94342" y="155066"/>
                    <a:pt x="94342" y="133461"/>
                  </a:cubicBezTo>
                  <a:cubicBezTo>
                    <a:pt x="94342" y="111856"/>
                    <a:pt x="107051" y="94342"/>
                    <a:pt x="122729" y="94342"/>
                  </a:cubicBezTo>
                  <a:cubicBezTo>
                    <a:pt x="138407" y="94342"/>
                    <a:pt x="151116" y="111856"/>
                    <a:pt x="151116" y="13346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99" name="Google Shape;99;p8"/>
            <p:cNvSpPr/>
            <p:nvPr/>
          </p:nvSpPr>
          <p:spPr>
            <a:xfrm>
              <a:off x="3164150" y="9802382"/>
              <a:ext cx="349106" cy="349106"/>
            </a:xfrm>
            <a:custGeom>
              <a:rect b="b" l="l" r="r" t="t"/>
              <a:pathLst>
                <a:path extrusionOk="0" h="242329" w="242329">
                  <a:moveTo>
                    <a:pt x="94342" y="133461"/>
                  </a:moveTo>
                  <a:cubicBezTo>
                    <a:pt x="94342" y="155271"/>
                    <a:pt x="107150" y="172580"/>
                    <a:pt x="122729" y="172580"/>
                  </a:cubicBezTo>
                  <a:cubicBezTo>
                    <a:pt x="138307" y="172580"/>
                    <a:pt x="151116" y="154924"/>
                    <a:pt x="151116" y="133461"/>
                  </a:cubicBezTo>
                  <a:cubicBezTo>
                    <a:pt x="151116" y="111651"/>
                    <a:pt x="138307" y="94342"/>
                    <a:pt x="122729" y="94342"/>
                  </a:cubicBezTo>
                  <a:cubicBezTo>
                    <a:pt x="107150" y="94342"/>
                    <a:pt x="94342" y="111651"/>
                    <a:pt x="94342" y="13346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00" name="Google Shape;100;p8"/>
            <p:cNvSpPr/>
            <p:nvPr/>
          </p:nvSpPr>
          <p:spPr>
            <a:xfrm>
              <a:off x="2826016" y="9459262"/>
              <a:ext cx="349106" cy="349106"/>
            </a:xfrm>
            <a:custGeom>
              <a:rect b="b" l="l" r="r" t="t"/>
              <a:pathLst>
                <a:path extrusionOk="0" h="242329" w="242329">
                  <a:moveTo>
                    <a:pt x="94342" y="133460"/>
                  </a:moveTo>
                  <a:cubicBezTo>
                    <a:pt x="94342" y="155270"/>
                    <a:pt x="107150" y="172579"/>
                    <a:pt x="122729" y="172579"/>
                  </a:cubicBezTo>
                  <a:cubicBezTo>
                    <a:pt x="138307" y="172579"/>
                    <a:pt x="151116" y="154924"/>
                    <a:pt x="151116" y="133460"/>
                  </a:cubicBezTo>
                  <a:cubicBezTo>
                    <a:pt x="151116" y="111651"/>
                    <a:pt x="138307" y="94342"/>
                    <a:pt x="122729" y="94342"/>
                  </a:cubicBezTo>
                  <a:cubicBezTo>
                    <a:pt x="107150" y="94342"/>
                    <a:pt x="94342" y="111651"/>
                    <a:pt x="94342" y="1334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01" name="Google Shape;101;p8"/>
            <p:cNvSpPr/>
            <p:nvPr/>
          </p:nvSpPr>
          <p:spPr>
            <a:xfrm>
              <a:off x="2485388" y="10234276"/>
              <a:ext cx="349106" cy="349106"/>
            </a:xfrm>
            <a:custGeom>
              <a:rect b="b" l="l" r="r" t="t"/>
              <a:pathLst>
                <a:path extrusionOk="0" h="242329" w="242329">
                  <a:moveTo>
                    <a:pt x="94342" y="133460"/>
                  </a:moveTo>
                  <a:cubicBezTo>
                    <a:pt x="94342" y="155270"/>
                    <a:pt x="107150" y="172579"/>
                    <a:pt x="122729" y="172579"/>
                  </a:cubicBezTo>
                  <a:cubicBezTo>
                    <a:pt x="138307" y="172579"/>
                    <a:pt x="151116" y="154924"/>
                    <a:pt x="151116" y="133460"/>
                  </a:cubicBezTo>
                  <a:cubicBezTo>
                    <a:pt x="151116" y="111651"/>
                    <a:pt x="138307" y="94342"/>
                    <a:pt x="122729" y="94342"/>
                  </a:cubicBezTo>
                  <a:cubicBezTo>
                    <a:pt x="107150" y="94342"/>
                    <a:pt x="94342" y="111651"/>
                    <a:pt x="94342" y="1334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02" name="Google Shape;102;p8"/>
            <p:cNvSpPr/>
            <p:nvPr/>
          </p:nvSpPr>
          <p:spPr>
            <a:xfrm>
              <a:off x="2110848" y="10225291"/>
              <a:ext cx="349106" cy="349106"/>
            </a:xfrm>
            <a:custGeom>
              <a:rect b="b" l="l" r="r" t="t"/>
              <a:pathLst>
                <a:path extrusionOk="0" h="242329" w="242329">
                  <a:moveTo>
                    <a:pt x="94342" y="133466"/>
                  </a:moveTo>
                  <a:cubicBezTo>
                    <a:pt x="94342" y="155276"/>
                    <a:pt x="107151" y="172585"/>
                    <a:pt x="122729" y="172585"/>
                  </a:cubicBezTo>
                  <a:cubicBezTo>
                    <a:pt x="138307" y="172585"/>
                    <a:pt x="151116" y="154929"/>
                    <a:pt x="151116" y="133466"/>
                  </a:cubicBezTo>
                  <a:cubicBezTo>
                    <a:pt x="151116" y="112003"/>
                    <a:pt x="138307" y="94347"/>
                    <a:pt x="122729" y="94347"/>
                  </a:cubicBezTo>
                  <a:cubicBezTo>
                    <a:pt x="107151" y="94001"/>
                    <a:pt x="94342" y="111656"/>
                    <a:pt x="94342" y="1334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03" name="Google Shape;103;p8"/>
            <p:cNvSpPr/>
            <p:nvPr/>
          </p:nvSpPr>
          <p:spPr>
            <a:xfrm>
              <a:off x="1675463" y="11376350"/>
              <a:ext cx="349106" cy="349106"/>
            </a:xfrm>
            <a:custGeom>
              <a:rect b="b" l="l" r="r" t="t"/>
              <a:pathLst>
                <a:path extrusionOk="0" h="242329" w="242329">
                  <a:moveTo>
                    <a:pt x="94342" y="133461"/>
                  </a:moveTo>
                  <a:cubicBezTo>
                    <a:pt x="94342" y="155270"/>
                    <a:pt x="107151" y="172579"/>
                    <a:pt x="122729" y="172579"/>
                  </a:cubicBezTo>
                  <a:cubicBezTo>
                    <a:pt x="138307" y="172579"/>
                    <a:pt x="151116" y="154924"/>
                    <a:pt x="151116" y="133461"/>
                  </a:cubicBezTo>
                  <a:cubicBezTo>
                    <a:pt x="151116" y="111651"/>
                    <a:pt x="138307" y="94342"/>
                    <a:pt x="122729" y="94342"/>
                  </a:cubicBezTo>
                  <a:cubicBezTo>
                    <a:pt x="106804" y="94342"/>
                    <a:pt x="94342" y="111996"/>
                    <a:pt x="94342" y="13346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04" name="Google Shape;104;p8"/>
            <p:cNvSpPr/>
            <p:nvPr/>
          </p:nvSpPr>
          <p:spPr>
            <a:xfrm>
              <a:off x="3833933" y="9495668"/>
              <a:ext cx="349106" cy="349106"/>
            </a:xfrm>
            <a:custGeom>
              <a:rect b="b" l="l" r="r" t="t"/>
              <a:pathLst>
                <a:path extrusionOk="0" h="242329" w="242329">
                  <a:moveTo>
                    <a:pt x="94342" y="133461"/>
                  </a:moveTo>
                  <a:cubicBezTo>
                    <a:pt x="94342" y="155270"/>
                    <a:pt x="107150" y="172579"/>
                    <a:pt x="122729" y="172579"/>
                  </a:cubicBezTo>
                  <a:cubicBezTo>
                    <a:pt x="138307" y="172579"/>
                    <a:pt x="151116" y="154924"/>
                    <a:pt x="151116" y="133461"/>
                  </a:cubicBezTo>
                  <a:cubicBezTo>
                    <a:pt x="151116" y="111651"/>
                    <a:pt x="138307" y="94342"/>
                    <a:pt x="122729" y="94342"/>
                  </a:cubicBezTo>
                  <a:cubicBezTo>
                    <a:pt x="107150" y="94342"/>
                    <a:pt x="94342" y="111651"/>
                    <a:pt x="94342" y="13346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grpSp>
      <p:grpSp>
        <p:nvGrpSpPr>
          <p:cNvPr id="105" name="Google Shape;105;p8"/>
          <p:cNvGrpSpPr/>
          <p:nvPr/>
        </p:nvGrpSpPr>
        <p:grpSpPr>
          <a:xfrm>
            <a:off x="2428613" y="8123721"/>
            <a:ext cx="3241273" cy="3590334"/>
            <a:chOff x="1697408" y="8124680"/>
            <a:chExt cx="3241695" cy="3590801"/>
          </a:xfrm>
        </p:grpSpPr>
        <p:grpSp>
          <p:nvGrpSpPr>
            <p:cNvPr id="106" name="Google Shape;106;p8"/>
            <p:cNvGrpSpPr/>
            <p:nvPr/>
          </p:nvGrpSpPr>
          <p:grpSpPr>
            <a:xfrm>
              <a:off x="1697408" y="8124680"/>
              <a:ext cx="3241695" cy="3590801"/>
              <a:chOff x="1697408" y="8124680"/>
              <a:chExt cx="3241695" cy="3590801"/>
            </a:xfrm>
          </p:grpSpPr>
          <p:sp>
            <p:nvSpPr>
              <p:cNvPr id="107" name="Google Shape;107;p8"/>
              <p:cNvSpPr/>
              <p:nvPr/>
            </p:nvSpPr>
            <p:spPr>
              <a:xfrm>
                <a:off x="1697408" y="8124680"/>
                <a:ext cx="3241695" cy="3590801"/>
              </a:xfrm>
              <a:custGeom>
                <a:rect b="b" l="l" r="r" t="t"/>
                <a:pathLst>
                  <a:path extrusionOk="0" h="2492533" w="2250204">
                    <a:moveTo>
                      <a:pt x="120652" y="2402705"/>
                    </a:moveTo>
                    <a:lnTo>
                      <a:pt x="416986" y="922763"/>
                    </a:lnTo>
                    <a:lnTo>
                      <a:pt x="676279" y="1260640"/>
                    </a:lnTo>
                    <a:lnTo>
                      <a:pt x="916878" y="719899"/>
                    </a:lnTo>
                    <a:lnTo>
                      <a:pt x="1149515" y="566192"/>
                    </a:lnTo>
                    <a:lnTo>
                      <a:pt x="1385959" y="163925"/>
                    </a:lnTo>
                    <a:lnTo>
                      <a:pt x="1605787" y="1012425"/>
                    </a:lnTo>
                    <a:lnTo>
                      <a:pt x="1884120" y="488647"/>
                    </a:lnTo>
                    <a:lnTo>
                      <a:pt x="2147567" y="1219444"/>
                    </a:lnTo>
                    <a:lnTo>
                      <a:pt x="2172838" y="1210443"/>
                    </a:lnTo>
                    <a:lnTo>
                      <a:pt x="1888620" y="422526"/>
                    </a:lnTo>
                    <a:lnTo>
                      <a:pt x="1614441" y="939034"/>
                    </a:lnTo>
                    <a:lnTo>
                      <a:pt x="1395652" y="94342"/>
                    </a:lnTo>
                    <a:lnTo>
                      <a:pt x="1129782" y="547152"/>
                    </a:lnTo>
                    <a:lnTo>
                      <a:pt x="895761" y="701897"/>
                    </a:lnTo>
                    <a:lnTo>
                      <a:pt x="670048" y="1208366"/>
                    </a:lnTo>
                    <a:lnTo>
                      <a:pt x="402100" y="859411"/>
                    </a:lnTo>
                    <a:lnTo>
                      <a:pt x="94342" y="239751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08" name="Google Shape;108;p8"/>
              <p:cNvSpPr/>
              <p:nvPr/>
            </p:nvSpPr>
            <p:spPr>
              <a:xfrm>
                <a:off x="4239893" y="8586996"/>
                <a:ext cx="349106" cy="349106"/>
              </a:xfrm>
              <a:custGeom>
                <a:rect b="b" l="l" r="r" t="t"/>
                <a:pathLst>
                  <a:path extrusionOk="0" h="242329" w="242329">
                    <a:moveTo>
                      <a:pt x="94342" y="133461"/>
                    </a:moveTo>
                    <a:cubicBezTo>
                      <a:pt x="94342" y="155270"/>
                      <a:pt x="107150" y="172579"/>
                      <a:pt x="122729" y="172579"/>
                    </a:cubicBezTo>
                    <a:cubicBezTo>
                      <a:pt x="138307" y="172579"/>
                      <a:pt x="151116" y="154924"/>
                      <a:pt x="151116" y="133461"/>
                    </a:cubicBezTo>
                    <a:cubicBezTo>
                      <a:pt x="151116" y="111997"/>
                      <a:pt x="138307" y="94342"/>
                      <a:pt x="122729" y="94342"/>
                    </a:cubicBezTo>
                    <a:cubicBezTo>
                      <a:pt x="107150" y="94342"/>
                      <a:pt x="94342" y="111651"/>
                      <a:pt x="94342" y="13346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09" name="Google Shape;109;p8"/>
              <p:cNvSpPr/>
              <p:nvPr/>
            </p:nvSpPr>
            <p:spPr>
              <a:xfrm>
                <a:off x="3528217" y="8124680"/>
                <a:ext cx="349106" cy="349106"/>
              </a:xfrm>
              <a:custGeom>
                <a:rect b="b" l="l" r="r" t="t"/>
                <a:pathLst>
                  <a:path extrusionOk="0" h="242329" w="242329">
                    <a:moveTo>
                      <a:pt x="94342" y="133461"/>
                    </a:moveTo>
                    <a:cubicBezTo>
                      <a:pt x="94342" y="155271"/>
                      <a:pt x="106804" y="172580"/>
                      <a:pt x="122729" y="172580"/>
                    </a:cubicBezTo>
                    <a:cubicBezTo>
                      <a:pt x="138307" y="172580"/>
                      <a:pt x="151116" y="154924"/>
                      <a:pt x="151116" y="133461"/>
                    </a:cubicBezTo>
                    <a:cubicBezTo>
                      <a:pt x="151116" y="111651"/>
                      <a:pt x="138307" y="94342"/>
                      <a:pt x="122729" y="94342"/>
                    </a:cubicBezTo>
                    <a:cubicBezTo>
                      <a:pt x="106804" y="94342"/>
                      <a:pt x="94342" y="111998"/>
                      <a:pt x="94342" y="13346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10" name="Google Shape;110;p8"/>
              <p:cNvSpPr/>
              <p:nvPr/>
            </p:nvSpPr>
            <p:spPr>
              <a:xfrm>
                <a:off x="3164150" y="8736612"/>
                <a:ext cx="349106" cy="349106"/>
              </a:xfrm>
              <a:custGeom>
                <a:rect b="b" l="l" r="r" t="t"/>
                <a:pathLst>
                  <a:path extrusionOk="0" h="242329" w="242329">
                    <a:moveTo>
                      <a:pt x="94342" y="133461"/>
                    </a:moveTo>
                    <a:cubicBezTo>
                      <a:pt x="94342" y="155270"/>
                      <a:pt x="107150" y="172579"/>
                      <a:pt x="122729" y="172579"/>
                    </a:cubicBezTo>
                    <a:cubicBezTo>
                      <a:pt x="138307" y="172579"/>
                      <a:pt x="151116" y="154924"/>
                      <a:pt x="151116" y="133461"/>
                    </a:cubicBezTo>
                    <a:cubicBezTo>
                      <a:pt x="151116" y="111651"/>
                      <a:pt x="138307" y="94342"/>
                      <a:pt x="122729" y="94342"/>
                    </a:cubicBezTo>
                    <a:cubicBezTo>
                      <a:pt x="107150" y="94342"/>
                      <a:pt x="94342" y="111997"/>
                      <a:pt x="94342" y="13346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11" name="Google Shape;111;p8"/>
              <p:cNvSpPr/>
              <p:nvPr/>
            </p:nvSpPr>
            <p:spPr>
              <a:xfrm>
                <a:off x="2826016" y="8962534"/>
                <a:ext cx="349106" cy="349106"/>
              </a:xfrm>
              <a:custGeom>
                <a:rect b="b" l="l" r="r" t="t"/>
                <a:pathLst>
                  <a:path extrusionOk="0" h="242329" w="242329">
                    <a:moveTo>
                      <a:pt x="94342" y="133461"/>
                    </a:moveTo>
                    <a:cubicBezTo>
                      <a:pt x="94342" y="155271"/>
                      <a:pt x="107150" y="172926"/>
                      <a:pt x="122729" y="172926"/>
                    </a:cubicBezTo>
                    <a:cubicBezTo>
                      <a:pt x="138307" y="172926"/>
                      <a:pt x="151116" y="155271"/>
                      <a:pt x="151116" y="133461"/>
                    </a:cubicBezTo>
                    <a:cubicBezTo>
                      <a:pt x="151116" y="111651"/>
                      <a:pt x="138307" y="94342"/>
                      <a:pt x="122729" y="94342"/>
                    </a:cubicBezTo>
                    <a:cubicBezTo>
                      <a:pt x="107150" y="94342"/>
                      <a:pt x="94342" y="111651"/>
                      <a:pt x="94342" y="13346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12" name="Google Shape;112;p8"/>
              <p:cNvSpPr/>
              <p:nvPr/>
            </p:nvSpPr>
            <p:spPr>
              <a:xfrm>
                <a:off x="2485388" y="9705630"/>
                <a:ext cx="349106" cy="349106"/>
              </a:xfrm>
              <a:custGeom>
                <a:rect b="b" l="l" r="r" t="t"/>
                <a:pathLst>
                  <a:path extrusionOk="0" h="242329" w="242329">
                    <a:moveTo>
                      <a:pt x="94342" y="133460"/>
                    </a:moveTo>
                    <a:cubicBezTo>
                      <a:pt x="94342" y="154924"/>
                      <a:pt x="107150" y="172579"/>
                      <a:pt x="122729" y="172579"/>
                    </a:cubicBezTo>
                    <a:cubicBezTo>
                      <a:pt x="138307" y="172579"/>
                      <a:pt x="151116" y="154924"/>
                      <a:pt x="151116" y="133460"/>
                    </a:cubicBezTo>
                    <a:cubicBezTo>
                      <a:pt x="151116" y="111651"/>
                      <a:pt x="138307" y="94342"/>
                      <a:pt x="122729" y="94342"/>
                    </a:cubicBezTo>
                    <a:cubicBezTo>
                      <a:pt x="107150" y="94342"/>
                      <a:pt x="94342" y="111651"/>
                      <a:pt x="94342" y="1334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13" name="Google Shape;113;p8"/>
              <p:cNvSpPr/>
              <p:nvPr/>
            </p:nvSpPr>
            <p:spPr>
              <a:xfrm>
                <a:off x="2110848" y="9207898"/>
                <a:ext cx="349106" cy="349106"/>
              </a:xfrm>
              <a:custGeom>
                <a:rect b="b" l="l" r="r" t="t"/>
                <a:pathLst>
                  <a:path extrusionOk="0" h="242329" w="242329">
                    <a:moveTo>
                      <a:pt x="94342" y="133466"/>
                    </a:moveTo>
                    <a:cubicBezTo>
                      <a:pt x="94342" y="155276"/>
                      <a:pt x="107151" y="172585"/>
                      <a:pt x="122729" y="172585"/>
                    </a:cubicBezTo>
                    <a:cubicBezTo>
                      <a:pt x="138307" y="172585"/>
                      <a:pt x="151116" y="154929"/>
                      <a:pt x="151116" y="133466"/>
                    </a:cubicBezTo>
                    <a:cubicBezTo>
                      <a:pt x="151116" y="112003"/>
                      <a:pt x="138307" y="94347"/>
                      <a:pt x="122729" y="94347"/>
                    </a:cubicBezTo>
                    <a:cubicBezTo>
                      <a:pt x="107151" y="94001"/>
                      <a:pt x="94342" y="111656"/>
                      <a:pt x="94342" y="13346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grpSp>
        <p:sp>
          <p:nvSpPr>
            <p:cNvPr id="114" name="Google Shape;114;p8"/>
            <p:cNvSpPr/>
            <p:nvPr/>
          </p:nvSpPr>
          <p:spPr>
            <a:xfrm>
              <a:off x="3849892" y="9346045"/>
              <a:ext cx="349106" cy="349106"/>
            </a:xfrm>
            <a:custGeom>
              <a:rect b="b" l="l" r="r" t="t"/>
              <a:pathLst>
                <a:path extrusionOk="0" h="242329" w="242329">
                  <a:moveTo>
                    <a:pt x="94342" y="133466"/>
                  </a:moveTo>
                  <a:cubicBezTo>
                    <a:pt x="94342" y="155275"/>
                    <a:pt x="107150" y="172584"/>
                    <a:pt x="122729" y="172584"/>
                  </a:cubicBezTo>
                  <a:cubicBezTo>
                    <a:pt x="138307" y="172584"/>
                    <a:pt x="151116" y="154929"/>
                    <a:pt x="151116" y="133466"/>
                  </a:cubicBezTo>
                  <a:cubicBezTo>
                    <a:pt x="151116" y="111656"/>
                    <a:pt x="138307" y="94347"/>
                    <a:pt x="122729" y="94347"/>
                  </a:cubicBezTo>
                  <a:cubicBezTo>
                    <a:pt x="106804" y="94001"/>
                    <a:pt x="94342" y="111656"/>
                    <a:pt x="94342" y="13346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grpSp>
      <p:sp>
        <p:nvSpPr>
          <p:cNvPr id="115" name="Google Shape;115;p8"/>
          <p:cNvSpPr/>
          <p:nvPr/>
        </p:nvSpPr>
        <p:spPr>
          <a:xfrm>
            <a:off x="9199881" y="3225410"/>
            <a:ext cx="1097047" cy="5734559"/>
          </a:xfrm>
          <a:custGeom>
            <a:rect b="b" l="l" r="r" t="t"/>
            <a:pathLst>
              <a:path extrusionOk="0" h="3981130" w="761607">
                <a:moveTo>
                  <a:pt x="94342" y="3894418"/>
                </a:moveTo>
                <a:lnTo>
                  <a:pt x="677318" y="3557579"/>
                </a:lnTo>
                <a:lnTo>
                  <a:pt x="677318" y="94342"/>
                </a:lnTo>
                <a:lnTo>
                  <a:pt x="94342" y="43083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16" name="Google Shape;116;p8"/>
          <p:cNvSpPr/>
          <p:nvPr/>
        </p:nvSpPr>
        <p:spPr>
          <a:xfrm>
            <a:off x="8360141" y="3225410"/>
            <a:ext cx="1097047" cy="5734559"/>
          </a:xfrm>
          <a:custGeom>
            <a:rect b="b" l="l" r="r" t="t"/>
            <a:pathLst>
              <a:path extrusionOk="0" h="3981130" w="761607">
                <a:moveTo>
                  <a:pt x="94342" y="3557579"/>
                </a:moveTo>
                <a:lnTo>
                  <a:pt x="677318" y="3894418"/>
                </a:lnTo>
                <a:lnTo>
                  <a:pt x="677318" y="430834"/>
                </a:lnTo>
                <a:lnTo>
                  <a:pt x="94342" y="94342"/>
                </a:lnTo>
                <a:close/>
              </a:path>
            </a:pathLst>
          </a:custGeom>
          <a:solidFill>
            <a:srgbClr val="5959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17" name="Google Shape;117;p8"/>
          <p:cNvSpPr/>
          <p:nvPr/>
        </p:nvSpPr>
        <p:spPr>
          <a:xfrm>
            <a:off x="8359643" y="2740216"/>
            <a:ext cx="1944765" cy="1196778"/>
          </a:xfrm>
          <a:custGeom>
            <a:rect b="b" l="l" r="r" t="t"/>
            <a:pathLst>
              <a:path extrusionOk="0" h="830844" w="1350122">
                <a:moveTo>
                  <a:pt x="677664" y="767672"/>
                </a:moveTo>
                <a:lnTo>
                  <a:pt x="1260987" y="431180"/>
                </a:lnTo>
                <a:lnTo>
                  <a:pt x="677664" y="94342"/>
                </a:lnTo>
                <a:lnTo>
                  <a:pt x="94342" y="431180"/>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18" name="Google Shape;118;p8"/>
          <p:cNvSpPr/>
          <p:nvPr/>
        </p:nvSpPr>
        <p:spPr>
          <a:xfrm>
            <a:off x="7639582" y="1343976"/>
            <a:ext cx="1146912" cy="9175296"/>
          </a:xfrm>
          <a:custGeom>
            <a:rect b="b" l="l" r="r" t="t"/>
            <a:pathLst>
              <a:path extrusionOk="0" h="6369808" w="796226">
                <a:moveTo>
                  <a:pt x="94342" y="6301443"/>
                </a:moveTo>
                <a:lnTo>
                  <a:pt x="721629" y="5939334"/>
                </a:lnTo>
                <a:lnTo>
                  <a:pt x="721629" y="94342"/>
                </a:lnTo>
                <a:lnTo>
                  <a:pt x="94342" y="456105"/>
                </a:lnTo>
                <a:close/>
              </a:path>
            </a:pathLst>
          </a:custGeom>
          <a:solidFill>
            <a:srgbClr val="A5A5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19" name="Google Shape;119;p8"/>
          <p:cNvSpPr/>
          <p:nvPr/>
        </p:nvSpPr>
        <p:spPr>
          <a:xfrm>
            <a:off x="6736015" y="1343976"/>
            <a:ext cx="1146912" cy="9175296"/>
          </a:xfrm>
          <a:custGeom>
            <a:rect b="b" l="l" r="r" t="t"/>
            <a:pathLst>
              <a:path extrusionOk="0" h="6369808" w="796226">
                <a:moveTo>
                  <a:pt x="94342" y="5939334"/>
                </a:moveTo>
                <a:lnTo>
                  <a:pt x="721976" y="6301443"/>
                </a:lnTo>
                <a:lnTo>
                  <a:pt x="721976" y="456105"/>
                </a:lnTo>
                <a:lnTo>
                  <a:pt x="94688" y="9434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20" name="Google Shape;120;p8"/>
          <p:cNvSpPr/>
          <p:nvPr/>
        </p:nvSpPr>
        <p:spPr>
          <a:xfrm>
            <a:off x="6736014" y="821882"/>
            <a:ext cx="2044496" cy="1296510"/>
          </a:xfrm>
          <a:custGeom>
            <a:rect b="b" l="l" r="r" t="t"/>
            <a:pathLst>
              <a:path extrusionOk="0" h="900081" w="1419359">
                <a:moveTo>
                  <a:pt x="721630" y="818908"/>
                </a:moveTo>
                <a:lnTo>
                  <a:pt x="1348917" y="456798"/>
                </a:lnTo>
                <a:lnTo>
                  <a:pt x="721630" y="94342"/>
                </a:lnTo>
                <a:lnTo>
                  <a:pt x="94342" y="456798"/>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21" name="Google Shape;121;p8"/>
          <p:cNvSpPr/>
          <p:nvPr/>
        </p:nvSpPr>
        <p:spPr>
          <a:xfrm>
            <a:off x="8157945" y="6588615"/>
            <a:ext cx="897583" cy="4936708"/>
          </a:xfrm>
          <a:custGeom>
            <a:rect b="b" l="l" r="r" t="t"/>
            <a:pathLst>
              <a:path extrusionOk="0" h="3427234" w="623133">
                <a:moveTo>
                  <a:pt x="25964" y="3429312"/>
                </a:moveTo>
                <a:lnTo>
                  <a:pt x="609286" y="3092820"/>
                </a:lnTo>
                <a:lnTo>
                  <a:pt x="609286" y="25964"/>
                </a:lnTo>
                <a:lnTo>
                  <a:pt x="25964" y="362802"/>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22" name="Google Shape;122;p8"/>
          <p:cNvSpPr/>
          <p:nvPr/>
        </p:nvSpPr>
        <p:spPr>
          <a:xfrm>
            <a:off x="7317707" y="6588615"/>
            <a:ext cx="897583" cy="4936708"/>
          </a:xfrm>
          <a:custGeom>
            <a:rect b="b" l="l" r="r" t="t"/>
            <a:pathLst>
              <a:path extrusionOk="0" h="3427234" w="623133">
                <a:moveTo>
                  <a:pt x="25964" y="3092820"/>
                </a:moveTo>
                <a:lnTo>
                  <a:pt x="609286" y="3429312"/>
                </a:lnTo>
                <a:lnTo>
                  <a:pt x="609286" y="362802"/>
                </a:lnTo>
                <a:lnTo>
                  <a:pt x="26310" y="25964"/>
                </a:lnTo>
                <a:close/>
              </a:path>
            </a:pathLst>
          </a:custGeom>
          <a:solidFill>
            <a:srgbClr val="A5A5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23" name="Google Shape;123;p8"/>
          <p:cNvSpPr/>
          <p:nvPr/>
        </p:nvSpPr>
        <p:spPr>
          <a:xfrm>
            <a:off x="7317707" y="6103920"/>
            <a:ext cx="1745301" cy="997315"/>
          </a:xfrm>
          <a:custGeom>
            <a:rect b="b" l="l" r="r" t="t"/>
            <a:pathLst>
              <a:path extrusionOk="0" h="692370" w="1211648">
                <a:moveTo>
                  <a:pt x="609286" y="699641"/>
                </a:moveTo>
                <a:lnTo>
                  <a:pt x="1192608" y="362456"/>
                </a:lnTo>
                <a:lnTo>
                  <a:pt x="609286" y="25964"/>
                </a:lnTo>
                <a:lnTo>
                  <a:pt x="25964" y="362456"/>
                </a:lnTo>
                <a:close/>
              </a:path>
            </a:pathLst>
          </a:custGeom>
          <a:solidFill>
            <a:srgbClr val="5959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24" name="Google Shape;124;p8"/>
          <p:cNvSpPr/>
          <p:nvPr/>
        </p:nvSpPr>
        <p:spPr>
          <a:xfrm>
            <a:off x="10105942" y="4720385"/>
            <a:ext cx="1097047" cy="6532412"/>
          </a:xfrm>
          <a:custGeom>
            <a:rect b="b" l="l" r="r" t="t"/>
            <a:pathLst>
              <a:path extrusionOk="0" h="4535026" w="761607">
                <a:moveTo>
                  <a:pt x="94342" y="4458008"/>
                </a:moveTo>
                <a:lnTo>
                  <a:pt x="677664" y="4121169"/>
                </a:lnTo>
                <a:lnTo>
                  <a:pt x="677664" y="94342"/>
                </a:lnTo>
                <a:lnTo>
                  <a:pt x="94342" y="431180"/>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25" name="Google Shape;125;p8"/>
          <p:cNvSpPr/>
          <p:nvPr/>
        </p:nvSpPr>
        <p:spPr>
          <a:xfrm>
            <a:off x="9266202" y="4720385"/>
            <a:ext cx="1097047" cy="6532412"/>
          </a:xfrm>
          <a:custGeom>
            <a:rect b="b" l="l" r="r" t="t"/>
            <a:pathLst>
              <a:path extrusionOk="0" h="4535026" w="761607">
                <a:moveTo>
                  <a:pt x="94342" y="4121169"/>
                </a:moveTo>
                <a:lnTo>
                  <a:pt x="677664" y="4458008"/>
                </a:lnTo>
                <a:lnTo>
                  <a:pt x="677664" y="431180"/>
                </a:lnTo>
                <a:lnTo>
                  <a:pt x="94688" y="94342"/>
                </a:lnTo>
                <a:close/>
              </a:path>
            </a:pathLst>
          </a:custGeom>
          <a:solidFill>
            <a:srgbClr val="A6A6A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26" name="Google Shape;126;p8"/>
          <p:cNvSpPr/>
          <p:nvPr/>
        </p:nvSpPr>
        <p:spPr>
          <a:xfrm>
            <a:off x="9266202" y="4235191"/>
            <a:ext cx="1944765" cy="1196778"/>
          </a:xfrm>
          <a:custGeom>
            <a:rect b="b" l="l" r="r" t="t"/>
            <a:pathLst>
              <a:path extrusionOk="0" h="830844" w="1350122">
                <a:moveTo>
                  <a:pt x="677318" y="768019"/>
                </a:moveTo>
                <a:lnTo>
                  <a:pt x="1260640" y="431180"/>
                </a:lnTo>
                <a:lnTo>
                  <a:pt x="677318" y="94342"/>
                </a:lnTo>
                <a:lnTo>
                  <a:pt x="94342" y="431180"/>
                </a:lnTo>
                <a:close/>
              </a:path>
            </a:pathLst>
          </a:custGeom>
          <a:solidFill>
            <a:srgbClr val="5959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27" name="Google Shape;127;p8"/>
          <p:cNvSpPr/>
          <p:nvPr/>
        </p:nvSpPr>
        <p:spPr>
          <a:xfrm>
            <a:off x="9481124" y="8426905"/>
            <a:ext cx="1097047" cy="3939394"/>
          </a:xfrm>
          <a:custGeom>
            <a:rect b="b" l="l" r="r" t="t"/>
            <a:pathLst>
              <a:path extrusionOk="0" h="2734863" w="761607">
                <a:moveTo>
                  <a:pt x="94342" y="2674115"/>
                </a:moveTo>
                <a:lnTo>
                  <a:pt x="677318" y="2337622"/>
                </a:lnTo>
                <a:lnTo>
                  <a:pt x="677318" y="94342"/>
                </a:lnTo>
                <a:lnTo>
                  <a:pt x="94342" y="431180"/>
                </a:lnTo>
                <a:close/>
              </a:path>
            </a:pathLst>
          </a:custGeom>
          <a:solidFill>
            <a:srgbClr val="3F3F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28" name="Google Shape;128;p8"/>
          <p:cNvSpPr/>
          <p:nvPr/>
        </p:nvSpPr>
        <p:spPr>
          <a:xfrm>
            <a:off x="8641384" y="8426905"/>
            <a:ext cx="1097047" cy="3939394"/>
          </a:xfrm>
          <a:custGeom>
            <a:rect b="b" l="l" r="r" t="t"/>
            <a:pathLst>
              <a:path extrusionOk="0" h="2734863" w="761607">
                <a:moveTo>
                  <a:pt x="94342" y="2337622"/>
                </a:moveTo>
                <a:lnTo>
                  <a:pt x="677318" y="2674115"/>
                </a:lnTo>
                <a:lnTo>
                  <a:pt x="677318" y="431180"/>
                </a:lnTo>
                <a:lnTo>
                  <a:pt x="94342" y="94342"/>
                </a:lnTo>
                <a:close/>
              </a:path>
            </a:pathLst>
          </a:custGeom>
          <a:solidFill>
            <a:srgbClr val="5959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29" name="Google Shape;129;p8"/>
          <p:cNvSpPr/>
          <p:nvPr/>
        </p:nvSpPr>
        <p:spPr>
          <a:xfrm>
            <a:off x="8640884" y="7941711"/>
            <a:ext cx="1944765" cy="1196778"/>
          </a:xfrm>
          <a:custGeom>
            <a:rect b="b" l="l" r="r" t="t"/>
            <a:pathLst>
              <a:path extrusionOk="0" h="830844" w="1350122">
                <a:moveTo>
                  <a:pt x="677664" y="768019"/>
                </a:moveTo>
                <a:lnTo>
                  <a:pt x="1260987" y="431180"/>
                </a:lnTo>
                <a:lnTo>
                  <a:pt x="677664" y="94342"/>
                </a:lnTo>
                <a:lnTo>
                  <a:pt x="94342" y="431180"/>
                </a:lnTo>
                <a:close/>
              </a:path>
            </a:pathLst>
          </a:custGeom>
          <a:solidFill>
            <a:srgbClr val="3F3F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30" name="Google Shape;130;p8"/>
          <p:cNvSpPr/>
          <p:nvPr/>
        </p:nvSpPr>
        <p:spPr>
          <a:xfrm>
            <a:off x="5320958" y="10362577"/>
            <a:ext cx="1795167" cy="1047181"/>
          </a:xfrm>
          <a:custGeom>
            <a:rect b="b" l="l" r="r" t="t"/>
            <a:pathLst>
              <a:path extrusionOk="0" h="726989" w="1246266">
                <a:moveTo>
                  <a:pt x="204336" y="626509"/>
                </a:moveTo>
                <a:cubicBezTo>
                  <a:pt x="442165" y="763598"/>
                  <a:pt x="827815" y="763598"/>
                  <a:pt x="1065645" y="626509"/>
                </a:cubicBezTo>
                <a:cubicBezTo>
                  <a:pt x="1303474" y="489074"/>
                  <a:pt x="1303474" y="266476"/>
                  <a:pt x="1065645" y="129040"/>
                </a:cubicBezTo>
                <a:cubicBezTo>
                  <a:pt x="827815" y="-8395"/>
                  <a:pt x="442165" y="-8395"/>
                  <a:pt x="204336" y="129040"/>
                </a:cubicBezTo>
                <a:cubicBezTo>
                  <a:pt x="-33493" y="266476"/>
                  <a:pt x="-33493" y="489074"/>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31" name="Google Shape;131;p8"/>
          <p:cNvSpPr/>
          <p:nvPr/>
        </p:nvSpPr>
        <p:spPr>
          <a:xfrm>
            <a:off x="5320958" y="10238911"/>
            <a:ext cx="1795167" cy="1047181"/>
          </a:xfrm>
          <a:custGeom>
            <a:rect b="b" l="l" r="r" t="t"/>
            <a:pathLst>
              <a:path extrusionOk="0" h="726989" w="1246266">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20"/>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32" name="Google Shape;132;p8"/>
          <p:cNvSpPr/>
          <p:nvPr/>
        </p:nvSpPr>
        <p:spPr>
          <a:xfrm>
            <a:off x="5428294" y="10293637"/>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2"/>
                  <a:pt x="935739" y="115972"/>
                </a:cubicBezTo>
                <a:cubicBezTo>
                  <a:pt x="1038210" y="175170"/>
                  <a:pt x="1094984" y="254792"/>
                  <a:pt x="1094984" y="339954"/>
                </a:cubicBezTo>
                <a:cubicBezTo>
                  <a:pt x="1094984" y="425115"/>
                  <a:pt x="1038556" y="504392"/>
                  <a:pt x="935739" y="563936"/>
                </a:cubicBezTo>
                <a:cubicBezTo>
                  <a:pt x="835345" y="622095"/>
                  <a:pt x="702064" y="653943"/>
                  <a:pt x="560474" y="653943"/>
                </a:cubicBezTo>
                <a:cubicBezTo>
                  <a:pt x="418884" y="653943"/>
                  <a:pt x="285603" y="621748"/>
                  <a:pt x="185209" y="563936"/>
                </a:cubicBezTo>
                <a:close/>
                <a:moveTo>
                  <a:pt x="197672" y="137436"/>
                </a:moveTo>
                <a:cubicBezTo>
                  <a:pt x="103163" y="192132"/>
                  <a:pt x="50889" y="264140"/>
                  <a:pt x="50889" y="339954"/>
                </a:cubicBezTo>
                <a:cubicBezTo>
                  <a:pt x="50889" y="415769"/>
                  <a:pt x="103163" y="487775"/>
                  <a:pt x="197672" y="542472"/>
                </a:cubicBezTo>
                <a:cubicBezTo>
                  <a:pt x="294257" y="598208"/>
                  <a:pt x="423384" y="629018"/>
                  <a:pt x="560820" y="629018"/>
                </a:cubicBezTo>
                <a:cubicBezTo>
                  <a:pt x="698256" y="629018"/>
                  <a:pt x="827037" y="598208"/>
                  <a:pt x="923969" y="542472"/>
                </a:cubicBezTo>
                <a:cubicBezTo>
                  <a:pt x="1018477" y="487775"/>
                  <a:pt x="1070751" y="415769"/>
                  <a:pt x="1070751" y="339954"/>
                </a:cubicBezTo>
                <a:cubicBezTo>
                  <a:pt x="1070751" y="264140"/>
                  <a:pt x="1018477" y="192132"/>
                  <a:pt x="923969" y="137436"/>
                </a:cubicBezTo>
                <a:cubicBezTo>
                  <a:pt x="827037" y="81699"/>
                  <a:pt x="698256" y="50889"/>
                  <a:pt x="560820" y="50889"/>
                </a:cubicBezTo>
                <a:cubicBezTo>
                  <a:pt x="423038" y="50889"/>
                  <a:pt x="294257" y="81699"/>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33" name="Google Shape;133;p8"/>
          <p:cNvSpPr/>
          <p:nvPr/>
        </p:nvSpPr>
        <p:spPr>
          <a:xfrm>
            <a:off x="5769875" y="10416807"/>
            <a:ext cx="997315" cy="598388"/>
          </a:xfrm>
          <a:custGeom>
            <a:rect b="b" l="l" r="r" t="t"/>
            <a:pathLst>
              <a:path extrusionOk="0" h="415422" w="692370">
                <a:moveTo>
                  <a:pt x="640789" y="401575"/>
                </a:moveTo>
                <a:lnTo>
                  <a:pt x="563590" y="356917"/>
                </a:lnTo>
                <a:cubicBezTo>
                  <a:pt x="473928" y="394304"/>
                  <a:pt x="378034" y="385996"/>
                  <a:pt x="319529" y="352070"/>
                </a:cubicBezTo>
                <a:cubicBezTo>
                  <a:pt x="253407" y="313990"/>
                  <a:pt x="254100" y="269679"/>
                  <a:pt x="299450" y="207711"/>
                </a:cubicBezTo>
                <a:cubicBezTo>
                  <a:pt x="336492" y="154398"/>
                  <a:pt x="344800" y="127742"/>
                  <a:pt x="306028" y="105241"/>
                </a:cubicBezTo>
                <a:cubicBezTo>
                  <a:pt x="276256" y="87931"/>
                  <a:pt x="220520" y="81007"/>
                  <a:pt x="163399" y="113895"/>
                </a:cubicBezTo>
                <a:cubicBezTo>
                  <a:pt x="116664" y="140898"/>
                  <a:pt x="101779" y="168246"/>
                  <a:pt x="95201" y="183478"/>
                </a:cubicBezTo>
                <a:lnTo>
                  <a:pt x="29079" y="165130"/>
                </a:lnTo>
                <a:cubicBezTo>
                  <a:pt x="36349" y="145397"/>
                  <a:pt x="55043" y="120818"/>
                  <a:pt x="97970" y="94509"/>
                </a:cubicBezTo>
                <a:lnTo>
                  <a:pt x="25964" y="52966"/>
                </a:lnTo>
                <a:lnTo>
                  <a:pt x="72699" y="25964"/>
                </a:lnTo>
                <a:lnTo>
                  <a:pt x="147129" y="68891"/>
                </a:lnTo>
                <a:cubicBezTo>
                  <a:pt x="226751" y="36696"/>
                  <a:pt x="317798" y="38081"/>
                  <a:pt x="379419" y="73738"/>
                </a:cubicBezTo>
                <a:cubicBezTo>
                  <a:pt x="444156" y="111125"/>
                  <a:pt x="430655" y="158207"/>
                  <a:pt x="384612" y="219135"/>
                </a:cubicBezTo>
                <a:cubicBezTo>
                  <a:pt x="352070" y="263793"/>
                  <a:pt x="348262" y="294949"/>
                  <a:pt x="389804" y="318836"/>
                </a:cubicBezTo>
                <a:cubicBezTo>
                  <a:pt x="431347" y="342723"/>
                  <a:pt x="497468" y="339608"/>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34" name="Google Shape;134;p8"/>
          <p:cNvSpPr/>
          <p:nvPr/>
        </p:nvSpPr>
        <p:spPr>
          <a:xfrm>
            <a:off x="5320958" y="10200015"/>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130"/>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35" name="Google Shape;135;p8"/>
          <p:cNvSpPr/>
          <p:nvPr/>
        </p:nvSpPr>
        <p:spPr>
          <a:xfrm>
            <a:off x="5320958" y="10076348"/>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36" name="Google Shape;136;p8"/>
          <p:cNvSpPr/>
          <p:nvPr/>
        </p:nvSpPr>
        <p:spPr>
          <a:xfrm>
            <a:off x="5428294" y="10131076"/>
            <a:ext cx="1595704" cy="947449"/>
          </a:xfrm>
          <a:custGeom>
            <a:rect b="b" l="l" r="r" t="t"/>
            <a:pathLst>
              <a:path extrusionOk="0" h="657751" w="1107792">
                <a:moveTo>
                  <a:pt x="185209" y="563590"/>
                </a:moveTo>
                <a:cubicBezTo>
                  <a:pt x="82738" y="504392"/>
                  <a:pt x="25964" y="424770"/>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446"/>
                  <a:pt x="1094984" y="339608"/>
                </a:cubicBezTo>
                <a:cubicBezTo>
                  <a:pt x="1094984" y="424770"/>
                  <a:pt x="1038556" y="504392"/>
                  <a:pt x="935739" y="563590"/>
                </a:cubicBezTo>
                <a:cubicBezTo>
                  <a:pt x="835345" y="621750"/>
                  <a:pt x="702064" y="653598"/>
                  <a:pt x="560474" y="653598"/>
                </a:cubicBezTo>
                <a:cubicBezTo>
                  <a:pt x="418884" y="653598"/>
                  <a:pt x="285603" y="621750"/>
                  <a:pt x="185209" y="563590"/>
                </a:cubicBezTo>
                <a:close/>
                <a:moveTo>
                  <a:pt x="197672" y="137436"/>
                </a:moveTo>
                <a:cubicBezTo>
                  <a:pt x="103163" y="192133"/>
                  <a:pt x="50889" y="264140"/>
                  <a:pt x="50889" y="339954"/>
                </a:cubicBezTo>
                <a:cubicBezTo>
                  <a:pt x="50889" y="415769"/>
                  <a:pt x="103163" y="487775"/>
                  <a:pt x="197672" y="542473"/>
                </a:cubicBezTo>
                <a:cubicBezTo>
                  <a:pt x="294257" y="598208"/>
                  <a:pt x="423384" y="629019"/>
                  <a:pt x="560820" y="629019"/>
                </a:cubicBezTo>
                <a:cubicBezTo>
                  <a:pt x="698256" y="629019"/>
                  <a:pt x="827037" y="598208"/>
                  <a:pt x="923969" y="542473"/>
                </a:cubicBezTo>
                <a:cubicBezTo>
                  <a:pt x="1018477" y="487775"/>
                  <a:pt x="1070751" y="415769"/>
                  <a:pt x="1070751" y="339954"/>
                </a:cubicBezTo>
                <a:cubicBezTo>
                  <a:pt x="1070751" y="264140"/>
                  <a:pt x="1018477" y="192133"/>
                  <a:pt x="923969" y="137436"/>
                </a:cubicBezTo>
                <a:cubicBezTo>
                  <a:pt x="827037" y="81700"/>
                  <a:pt x="698256" y="50889"/>
                  <a:pt x="560820" y="50889"/>
                </a:cubicBezTo>
                <a:cubicBezTo>
                  <a:pt x="423038" y="50543"/>
                  <a:pt x="294257" y="81354"/>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37" name="Google Shape;137;p8"/>
          <p:cNvSpPr/>
          <p:nvPr/>
        </p:nvSpPr>
        <p:spPr>
          <a:xfrm>
            <a:off x="5769875" y="10254243"/>
            <a:ext cx="997315" cy="598388"/>
          </a:xfrm>
          <a:custGeom>
            <a:rect b="b" l="l" r="r" t="t"/>
            <a:pathLst>
              <a:path extrusionOk="0" h="415422" w="692370">
                <a:moveTo>
                  <a:pt x="640789" y="401575"/>
                </a:moveTo>
                <a:lnTo>
                  <a:pt x="563590" y="356917"/>
                </a:lnTo>
                <a:cubicBezTo>
                  <a:pt x="473928" y="394306"/>
                  <a:pt x="378034" y="385996"/>
                  <a:pt x="319529" y="352071"/>
                </a:cubicBezTo>
                <a:cubicBezTo>
                  <a:pt x="253407" y="313990"/>
                  <a:pt x="254100" y="269679"/>
                  <a:pt x="299450" y="207711"/>
                </a:cubicBezTo>
                <a:cubicBezTo>
                  <a:pt x="336492" y="154398"/>
                  <a:pt x="344800" y="127742"/>
                  <a:pt x="306028" y="105241"/>
                </a:cubicBezTo>
                <a:cubicBezTo>
                  <a:pt x="276256" y="87931"/>
                  <a:pt x="220520" y="80662"/>
                  <a:pt x="163399" y="113895"/>
                </a:cubicBezTo>
                <a:cubicBezTo>
                  <a:pt x="116664" y="140898"/>
                  <a:pt x="101779" y="168247"/>
                  <a:pt x="95201" y="183479"/>
                </a:cubicBezTo>
                <a:lnTo>
                  <a:pt x="29079" y="165131"/>
                </a:lnTo>
                <a:cubicBezTo>
                  <a:pt x="36349" y="145398"/>
                  <a:pt x="55043" y="120819"/>
                  <a:pt x="97970" y="94509"/>
                </a:cubicBezTo>
                <a:lnTo>
                  <a:pt x="25964" y="52966"/>
                </a:lnTo>
                <a:lnTo>
                  <a:pt x="72699" y="25964"/>
                </a:lnTo>
                <a:lnTo>
                  <a:pt x="147129" y="68891"/>
                </a:lnTo>
                <a:cubicBezTo>
                  <a:pt x="226751" y="36696"/>
                  <a:pt x="317798" y="38081"/>
                  <a:pt x="379419" y="73391"/>
                </a:cubicBezTo>
                <a:cubicBezTo>
                  <a:pt x="444156" y="110780"/>
                  <a:pt x="430655" y="157860"/>
                  <a:pt x="384612" y="218789"/>
                </a:cubicBezTo>
                <a:cubicBezTo>
                  <a:pt x="352070" y="263448"/>
                  <a:pt x="348262" y="294604"/>
                  <a:pt x="389804" y="318836"/>
                </a:cubicBezTo>
                <a:cubicBezTo>
                  <a:pt x="431347" y="343070"/>
                  <a:pt x="497468" y="339954"/>
                  <a:pt x="550780" y="308798"/>
                </a:cubicBezTo>
                <a:cubicBezTo>
                  <a:pt x="591631" y="285257"/>
                  <a:pt x="616209" y="254793"/>
                  <a:pt x="624172" y="228829"/>
                </a:cubicBezTo>
                <a:lnTo>
                  <a:pt x="692371" y="247522"/>
                </a:lnTo>
                <a:cubicBezTo>
                  <a:pt x="684754" y="273141"/>
                  <a:pt x="653597" y="306721"/>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38" name="Google Shape;138;p8"/>
          <p:cNvSpPr/>
          <p:nvPr/>
        </p:nvSpPr>
        <p:spPr>
          <a:xfrm>
            <a:off x="5320958" y="10037328"/>
            <a:ext cx="1795167" cy="1047181"/>
          </a:xfrm>
          <a:custGeom>
            <a:rect b="b" l="l" r="r" t="t"/>
            <a:pathLst>
              <a:path extrusionOk="0" h="726989" w="1246266">
                <a:moveTo>
                  <a:pt x="204336" y="626250"/>
                </a:moveTo>
                <a:cubicBezTo>
                  <a:pt x="442165" y="763339"/>
                  <a:pt x="827815" y="763339"/>
                  <a:pt x="1065645" y="626250"/>
                </a:cubicBezTo>
                <a:cubicBezTo>
                  <a:pt x="1303474" y="488814"/>
                  <a:pt x="1303474" y="266216"/>
                  <a:pt x="1065645" y="128781"/>
                </a:cubicBezTo>
                <a:cubicBezTo>
                  <a:pt x="827815" y="-8309"/>
                  <a:pt x="442165" y="-8309"/>
                  <a:pt x="204336" y="128781"/>
                </a:cubicBezTo>
                <a:cubicBezTo>
                  <a:pt x="-33493" y="266216"/>
                  <a:pt x="-33493" y="488814"/>
                  <a:pt x="204336" y="626250"/>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39" name="Google Shape;139;p8"/>
          <p:cNvSpPr/>
          <p:nvPr/>
        </p:nvSpPr>
        <p:spPr>
          <a:xfrm>
            <a:off x="5320958" y="9913786"/>
            <a:ext cx="1795167" cy="1047181"/>
          </a:xfrm>
          <a:custGeom>
            <a:rect b="b" l="l" r="r" t="t"/>
            <a:pathLst>
              <a:path extrusionOk="0" h="726989" w="1246266">
                <a:moveTo>
                  <a:pt x="204336" y="626509"/>
                </a:moveTo>
                <a:cubicBezTo>
                  <a:pt x="442165" y="763598"/>
                  <a:pt x="827815" y="763598"/>
                  <a:pt x="1065645" y="626509"/>
                </a:cubicBezTo>
                <a:cubicBezTo>
                  <a:pt x="1303474" y="489074"/>
                  <a:pt x="1303474" y="266476"/>
                  <a:pt x="1065645" y="129041"/>
                </a:cubicBezTo>
                <a:cubicBezTo>
                  <a:pt x="827815" y="-8395"/>
                  <a:pt x="442165" y="-8395"/>
                  <a:pt x="204336" y="129041"/>
                </a:cubicBezTo>
                <a:cubicBezTo>
                  <a:pt x="-33493" y="266130"/>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40" name="Google Shape;140;p8"/>
          <p:cNvSpPr/>
          <p:nvPr/>
        </p:nvSpPr>
        <p:spPr>
          <a:xfrm>
            <a:off x="5428294" y="9968014"/>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3"/>
                  <a:pt x="560474" y="653943"/>
                </a:cubicBezTo>
                <a:cubicBezTo>
                  <a:pt x="418884" y="653598"/>
                  <a:pt x="285603" y="621748"/>
                  <a:pt x="185209" y="563936"/>
                </a:cubicBezTo>
                <a:close/>
                <a:moveTo>
                  <a:pt x="197672" y="137436"/>
                </a:moveTo>
                <a:cubicBezTo>
                  <a:pt x="103163" y="192133"/>
                  <a:pt x="50889" y="264139"/>
                  <a:pt x="50889" y="339954"/>
                </a:cubicBezTo>
                <a:cubicBezTo>
                  <a:pt x="50889" y="416114"/>
                  <a:pt x="103163" y="487775"/>
                  <a:pt x="197672" y="542472"/>
                </a:cubicBezTo>
                <a:cubicBezTo>
                  <a:pt x="294257" y="598208"/>
                  <a:pt x="423384" y="629018"/>
                  <a:pt x="560820" y="629018"/>
                </a:cubicBezTo>
                <a:cubicBezTo>
                  <a:pt x="698256" y="629018"/>
                  <a:pt x="827037" y="598208"/>
                  <a:pt x="923969" y="542472"/>
                </a:cubicBezTo>
                <a:cubicBezTo>
                  <a:pt x="1018477" y="487775"/>
                  <a:pt x="1070751" y="415769"/>
                  <a:pt x="1070751" y="339954"/>
                </a:cubicBezTo>
                <a:cubicBezTo>
                  <a:pt x="1070751" y="264139"/>
                  <a:pt x="1018477" y="192133"/>
                  <a:pt x="923969" y="137436"/>
                </a:cubicBezTo>
                <a:cubicBezTo>
                  <a:pt x="827037" y="81353"/>
                  <a:pt x="698256" y="50889"/>
                  <a:pt x="560820" y="50889"/>
                </a:cubicBezTo>
                <a:cubicBezTo>
                  <a:pt x="423038" y="50889"/>
                  <a:pt x="294257" y="81353"/>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41" name="Google Shape;141;p8"/>
          <p:cNvSpPr/>
          <p:nvPr/>
        </p:nvSpPr>
        <p:spPr>
          <a:xfrm>
            <a:off x="5769875" y="10091682"/>
            <a:ext cx="997315" cy="598388"/>
          </a:xfrm>
          <a:custGeom>
            <a:rect b="b" l="l" r="r" t="t"/>
            <a:pathLst>
              <a:path extrusionOk="0" h="415422" w="692370">
                <a:moveTo>
                  <a:pt x="640789" y="401575"/>
                </a:moveTo>
                <a:lnTo>
                  <a:pt x="563590" y="356917"/>
                </a:lnTo>
                <a:cubicBezTo>
                  <a:pt x="473928" y="394305"/>
                  <a:pt x="378034" y="385997"/>
                  <a:pt x="319529" y="352070"/>
                </a:cubicBezTo>
                <a:cubicBezTo>
                  <a:pt x="253407" y="313990"/>
                  <a:pt x="254100" y="269678"/>
                  <a:pt x="299450" y="207712"/>
                </a:cubicBezTo>
                <a:cubicBezTo>
                  <a:pt x="336492" y="154745"/>
                  <a:pt x="344800" y="127742"/>
                  <a:pt x="306028" y="105240"/>
                </a:cubicBezTo>
                <a:cubicBezTo>
                  <a:pt x="276256" y="88277"/>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2724"/>
                  <a:pt x="497468" y="339954"/>
                  <a:pt x="550780" y="308797"/>
                </a:cubicBezTo>
                <a:cubicBezTo>
                  <a:pt x="591631" y="285257"/>
                  <a:pt x="616209" y="254792"/>
                  <a:pt x="624172" y="228828"/>
                </a:cubicBezTo>
                <a:lnTo>
                  <a:pt x="692371" y="247523"/>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42" name="Google Shape;142;p8"/>
          <p:cNvSpPr/>
          <p:nvPr/>
        </p:nvSpPr>
        <p:spPr>
          <a:xfrm>
            <a:off x="5320958" y="9873894"/>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420"/>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43" name="Google Shape;143;p8"/>
          <p:cNvSpPr/>
          <p:nvPr/>
        </p:nvSpPr>
        <p:spPr>
          <a:xfrm>
            <a:off x="5320958" y="9751100"/>
            <a:ext cx="1795167" cy="1047181"/>
          </a:xfrm>
          <a:custGeom>
            <a:rect b="b" l="l" r="r" t="t"/>
            <a:pathLst>
              <a:path extrusionOk="0" h="726989" w="1246266">
                <a:moveTo>
                  <a:pt x="204336" y="626249"/>
                </a:moveTo>
                <a:cubicBezTo>
                  <a:pt x="442165" y="763338"/>
                  <a:pt x="827815" y="763338"/>
                  <a:pt x="1065645" y="626249"/>
                </a:cubicBezTo>
                <a:cubicBezTo>
                  <a:pt x="1303474" y="488813"/>
                  <a:pt x="1303474" y="266216"/>
                  <a:pt x="1065645" y="128781"/>
                </a:cubicBezTo>
                <a:cubicBezTo>
                  <a:pt x="827815" y="-8308"/>
                  <a:pt x="442165" y="-8308"/>
                  <a:pt x="204336" y="128781"/>
                </a:cubicBezTo>
                <a:cubicBezTo>
                  <a:pt x="-33493" y="266216"/>
                  <a:pt x="-33493" y="488813"/>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44" name="Google Shape;144;p8"/>
          <p:cNvSpPr/>
          <p:nvPr/>
        </p:nvSpPr>
        <p:spPr>
          <a:xfrm>
            <a:off x="5428294" y="9804954"/>
            <a:ext cx="1595704" cy="947449"/>
          </a:xfrm>
          <a:custGeom>
            <a:rect b="b" l="l" r="r" t="t"/>
            <a:pathLst>
              <a:path extrusionOk="0" h="657751" w="1107792">
                <a:moveTo>
                  <a:pt x="185209" y="563936"/>
                </a:moveTo>
                <a:cubicBezTo>
                  <a:pt x="82738" y="504738"/>
                  <a:pt x="25964" y="425116"/>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6"/>
                  <a:pt x="1038556" y="504738"/>
                  <a:pt x="935739" y="563936"/>
                </a:cubicBezTo>
                <a:cubicBezTo>
                  <a:pt x="835345" y="622094"/>
                  <a:pt x="702064" y="653944"/>
                  <a:pt x="560474" y="653944"/>
                </a:cubicBezTo>
                <a:cubicBezTo>
                  <a:pt x="418884" y="653944"/>
                  <a:pt x="285603" y="622094"/>
                  <a:pt x="185209" y="563936"/>
                </a:cubicBezTo>
                <a:close/>
                <a:moveTo>
                  <a:pt x="197672" y="137436"/>
                </a:moveTo>
                <a:cubicBezTo>
                  <a:pt x="103163" y="192133"/>
                  <a:pt x="50889" y="264140"/>
                  <a:pt x="50889" y="339954"/>
                </a:cubicBezTo>
                <a:cubicBezTo>
                  <a:pt x="50889" y="416115"/>
                  <a:pt x="103163" y="487775"/>
                  <a:pt x="197672" y="542472"/>
                </a:cubicBezTo>
                <a:cubicBezTo>
                  <a:pt x="294257" y="598209"/>
                  <a:pt x="423384" y="629019"/>
                  <a:pt x="560820" y="629019"/>
                </a:cubicBezTo>
                <a:cubicBezTo>
                  <a:pt x="698256" y="629019"/>
                  <a:pt x="827037" y="598209"/>
                  <a:pt x="923969" y="542472"/>
                </a:cubicBezTo>
                <a:cubicBezTo>
                  <a:pt x="1018477" y="487775"/>
                  <a:pt x="1070751" y="415768"/>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45" name="Google Shape;145;p8"/>
          <p:cNvSpPr/>
          <p:nvPr/>
        </p:nvSpPr>
        <p:spPr>
          <a:xfrm>
            <a:off x="5769875" y="9929120"/>
            <a:ext cx="997315" cy="598388"/>
          </a:xfrm>
          <a:custGeom>
            <a:rect b="b" l="l" r="r" t="t"/>
            <a:pathLst>
              <a:path extrusionOk="0" h="415422" w="692370">
                <a:moveTo>
                  <a:pt x="640789" y="401229"/>
                </a:moveTo>
                <a:lnTo>
                  <a:pt x="563590" y="356570"/>
                </a:lnTo>
                <a:cubicBezTo>
                  <a:pt x="473928" y="393959"/>
                  <a:pt x="378034" y="385650"/>
                  <a:pt x="319529" y="352070"/>
                </a:cubicBezTo>
                <a:cubicBezTo>
                  <a:pt x="253407" y="313990"/>
                  <a:pt x="254100" y="269678"/>
                  <a:pt x="299450" y="207711"/>
                </a:cubicBezTo>
                <a:cubicBezTo>
                  <a:pt x="336492" y="154398"/>
                  <a:pt x="344800" y="127396"/>
                  <a:pt x="306028" y="105240"/>
                </a:cubicBezTo>
                <a:cubicBezTo>
                  <a:pt x="276256" y="87931"/>
                  <a:pt x="220520" y="80661"/>
                  <a:pt x="163399" y="113895"/>
                </a:cubicBezTo>
                <a:cubicBezTo>
                  <a:pt x="116664" y="140897"/>
                  <a:pt x="101779" y="168246"/>
                  <a:pt x="95201" y="183478"/>
                </a:cubicBezTo>
                <a:lnTo>
                  <a:pt x="29079" y="165130"/>
                </a:lnTo>
                <a:cubicBezTo>
                  <a:pt x="36349" y="145398"/>
                  <a:pt x="55043" y="120818"/>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49"/>
                  <a:pt x="389804" y="319183"/>
                </a:cubicBezTo>
                <a:cubicBezTo>
                  <a:pt x="431347" y="343070"/>
                  <a:pt x="497468" y="339954"/>
                  <a:pt x="550780" y="309143"/>
                </a:cubicBezTo>
                <a:cubicBezTo>
                  <a:pt x="591631" y="285603"/>
                  <a:pt x="616209" y="255138"/>
                  <a:pt x="624172" y="228828"/>
                </a:cubicBezTo>
                <a:lnTo>
                  <a:pt x="692371" y="247522"/>
                </a:lnTo>
                <a:cubicBezTo>
                  <a:pt x="684754" y="273140"/>
                  <a:pt x="653597" y="306720"/>
                  <a:pt x="611363" y="331992"/>
                </a:cubicBezTo>
                <a:lnTo>
                  <a:pt x="686485" y="375265"/>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46" name="Google Shape;146;p8"/>
          <p:cNvSpPr/>
          <p:nvPr/>
        </p:nvSpPr>
        <p:spPr>
          <a:xfrm>
            <a:off x="5320958" y="9711332"/>
            <a:ext cx="1795167" cy="1047181"/>
          </a:xfrm>
          <a:custGeom>
            <a:rect b="b" l="l" r="r" t="t"/>
            <a:pathLst>
              <a:path extrusionOk="0" h="726989" w="1246266">
                <a:moveTo>
                  <a:pt x="204336" y="626508"/>
                </a:moveTo>
                <a:cubicBezTo>
                  <a:pt x="442165" y="763944"/>
                  <a:pt x="827815" y="763944"/>
                  <a:pt x="1065645" y="626508"/>
                </a:cubicBezTo>
                <a:cubicBezTo>
                  <a:pt x="1303474" y="489074"/>
                  <a:pt x="1303474" y="266476"/>
                  <a:pt x="1065645" y="129041"/>
                </a:cubicBezTo>
                <a:cubicBezTo>
                  <a:pt x="827815" y="-8395"/>
                  <a:pt x="442165" y="-8395"/>
                  <a:pt x="204336" y="129041"/>
                </a:cubicBezTo>
                <a:cubicBezTo>
                  <a:pt x="-33493" y="266476"/>
                  <a:pt x="-33493" y="489074"/>
                  <a:pt x="204336" y="626508"/>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47" name="Google Shape;147;p8"/>
          <p:cNvSpPr/>
          <p:nvPr/>
        </p:nvSpPr>
        <p:spPr>
          <a:xfrm>
            <a:off x="5320958" y="9587664"/>
            <a:ext cx="1795167" cy="1047181"/>
          </a:xfrm>
          <a:custGeom>
            <a:rect b="b" l="l" r="r" t="t"/>
            <a:pathLst>
              <a:path extrusionOk="0" h="726989" w="1246266">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48" name="Google Shape;148;p8"/>
          <p:cNvSpPr/>
          <p:nvPr/>
        </p:nvSpPr>
        <p:spPr>
          <a:xfrm>
            <a:off x="5428294" y="9642392"/>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3"/>
                  <a:pt x="560474" y="653943"/>
                </a:cubicBezTo>
                <a:cubicBezTo>
                  <a:pt x="418884" y="653598"/>
                  <a:pt x="285603" y="621748"/>
                  <a:pt x="185209" y="563936"/>
                </a:cubicBezTo>
                <a:close/>
                <a:moveTo>
                  <a:pt x="197672" y="137436"/>
                </a:moveTo>
                <a:cubicBezTo>
                  <a:pt x="103163" y="192132"/>
                  <a:pt x="50889" y="264139"/>
                  <a:pt x="50889" y="339954"/>
                </a:cubicBezTo>
                <a:cubicBezTo>
                  <a:pt x="50889" y="415768"/>
                  <a:pt x="103163" y="487775"/>
                  <a:pt x="197672" y="542472"/>
                </a:cubicBezTo>
                <a:cubicBezTo>
                  <a:pt x="294257" y="598208"/>
                  <a:pt x="423384" y="629018"/>
                  <a:pt x="560820" y="629018"/>
                </a:cubicBezTo>
                <a:cubicBezTo>
                  <a:pt x="698256" y="629018"/>
                  <a:pt x="827037" y="598208"/>
                  <a:pt x="923969" y="542472"/>
                </a:cubicBezTo>
                <a:cubicBezTo>
                  <a:pt x="1018477" y="487775"/>
                  <a:pt x="1070751" y="415768"/>
                  <a:pt x="1070751" y="339954"/>
                </a:cubicBezTo>
                <a:cubicBezTo>
                  <a:pt x="1070751" y="264139"/>
                  <a:pt x="1018477" y="192132"/>
                  <a:pt x="923969" y="137436"/>
                </a:cubicBezTo>
                <a:cubicBezTo>
                  <a:pt x="827037" y="81700"/>
                  <a:pt x="698256" y="50889"/>
                  <a:pt x="560820" y="50889"/>
                </a:cubicBezTo>
                <a:cubicBezTo>
                  <a:pt x="423038" y="50543"/>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49" name="Google Shape;149;p8"/>
          <p:cNvSpPr/>
          <p:nvPr/>
        </p:nvSpPr>
        <p:spPr>
          <a:xfrm>
            <a:off x="5769875" y="9766058"/>
            <a:ext cx="997315" cy="598388"/>
          </a:xfrm>
          <a:custGeom>
            <a:rect b="b" l="l" r="r" t="t"/>
            <a:pathLst>
              <a:path extrusionOk="0" h="415422" w="692370">
                <a:moveTo>
                  <a:pt x="640789" y="401575"/>
                </a:moveTo>
                <a:lnTo>
                  <a:pt x="563590" y="356917"/>
                </a:lnTo>
                <a:cubicBezTo>
                  <a:pt x="473928" y="394305"/>
                  <a:pt x="378034" y="385996"/>
                  <a:pt x="319529" y="352070"/>
                </a:cubicBezTo>
                <a:cubicBezTo>
                  <a:pt x="253407" y="313990"/>
                  <a:pt x="254100" y="269678"/>
                  <a:pt x="299450" y="207711"/>
                </a:cubicBezTo>
                <a:cubicBezTo>
                  <a:pt x="336492" y="154399"/>
                  <a:pt x="344800" y="127742"/>
                  <a:pt x="306028" y="105240"/>
                </a:cubicBezTo>
                <a:cubicBezTo>
                  <a:pt x="276256" y="87931"/>
                  <a:pt x="220520" y="80661"/>
                  <a:pt x="163399" y="113895"/>
                </a:cubicBezTo>
                <a:cubicBezTo>
                  <a:pt x="116664" y="140897"/>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391"/>
                </a:cubicBezTo>
                <a:cubicBezTo>
                  <a:pt x="444156" y="110779"/>
                  <a:pt x="430655" y="157860"/>
                  <a:pt x="384612" y="218789"/>
                </a:cubicBezTo>
                <a:cubicBezTo>
                  <a:pt x="352070" y="263447"/>
                  <a:pt x="348262" y="294603"/>
                  <a:pt x="389804" y="318490"/>
                </a:cubicBezTo>
                <a:cubicBezTo>
                  <a:pt x="431347" y="342377"/>
                  <a:pt x="497468" y="339608"/>
                  <a:pt x="550780" y="308451"/>
                </a:cubicBezTo>
                <a:cubicBezTo>
                  <a:pt x="591631" y="284910"/>
                  <a:pt x="616209" y="254446"/>
                  <a:pt x="624172" y="228482"/>
                </a:cubicBezTo>
                <a:lnTo>
                  <a:pt x="692371" y="247176"/>
                </a:lnTo>
                <a:cubicBezTo>
                  <a:pt x="684754" y="273140"/>
                  <a:pt x="653597" y="306374"/>
                  <a:pt x="611363" y="331646"/>
                </a:cubicBezTo>
                <a:lnTo>
                  <a:pt x="686485" y="374919"/>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50" name="Google Shape;150;p8"/>
          <p:cNvSpPr/>
          <p:nvPr/>
        </p:nvSpPr>
        <p:spPr>
          <a:xfrm>
            <a:off x="5320958" y="9548644"/>
            <a:ext cx="1795167" cy="1047181"/>
          </a:xfrm>
          <a:custGeom>
            <a:rect b="b" l="l" r="r" t="t"/>
            <a:pathLst>
              <a:path extrusionOk="0" h="726989" w="1246266">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9160"/>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51" name="Google Shape;151;p8"/>
          <p:cNvSpPr/>
          <p:nvPr/>
        </p:nvSpPr>
        <p:spPr>
          <a:xfrm>
            <a:off x="5320958" y="9425102"/>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52" name="Google Shape;152;p8"/>
          <p:cNvSpPr/>
          <p:nvPr/>
        </p:nvSpPr>
        <p:spPr>
          <a:xfrm>
            <a:off x="5428294" y="9479330"/>
            <a:ext cx="1595704" cy="947449"/>
          </a:xfrm>
          <a:custGeom>
            <a:rect b="b" l="l" r="r" t="t"/>
            <a:pathLst>
              <a:path extrusionOk="0" h="657751" w="1107792">
                <a:moveTo>
                  <a:pt x="185209" y="563936"/>
                </a:moveTo>
                <a:cubicBezTo>
                  <a:pt x="82738" y="504738"/>
                  <a:pt x="25964" y="425115"/>
                  <a:pt x="25964" y="339954"/>
                </a:cubicBezTo>
                <a:cubicBezTo>
                  <a:pt x="25964" y="254792"/>
                  <a:pt x="82392" y="175516"/>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4"/>
                  <a:pt x="702064" y="653944"/>
                  <a:pt x="560474" y="653944"/>
                </a:cubicBezTo>
                <a:cubicBezTo>
                  <a:pt x="418884" y="653944"/>
                  <a:pt x="285603" y="622094"/>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53" name="Google Shape;153;p8"/>
          <p:cNvSpPr/>
          <p:nvPr/>
        </p:nvSpPr>
        <p:spPr>
          <a:xfrm>
            <a:off x="5769875" y="9602998"/>
            <a:ext cx="997315" cy="598388"/>
          </a:xfrm>
          <a:custGeom>
            <a:rect b="b" l="l" r="r" t="t"/>
            <a:pathLst>
              <a:path extrusionOk="0" h="415422" w="692370">
                <a:moveTo>
                  <a:pt x="640789" y="401575"/>
                </a:moveTo>
                <a:lnTo>
                  <a:pt x="563590" y="356917"/>
                </a:lnTo>
                <a:cubicBezTo>
                  <a:pt x="473928" y="394305"/>
                  <a:pt x="378034" y="385997"/>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6"/>
                </a:lnTo>
                <a:lnTo>
                  <a:pt x="72699" y="25964"/>
                </a:lnTo>
                <a:lnTo>
                  <a:pt x="147129" y="68891"/>
                </a:lnTo>
                <a:cubicBezTo>
                  <a:pt x="226751" y="36696"/>
                  <a:pt x="317798" y="38081"/>
                  <a:pt x="379419" y="73392"/>
                </a:cubicBezTo>
                <a:cubicBezTo>
                  <a:pt x="444156" y="110779"/>
                  <a:pt x="430655" y="157860"/>
                  <a:pt x="384612" y="218789"/>
                </a:cubicBezTo>
                <a:cubicBezTo>
                  <a:pt x="352070" y="263447"/>
                  <a:pt x="348262" y="294604"/>
                  <a:pt x="389804" y="318490"/>
                </a:cubicBezTo>
                <a:cubicBezTo>
                  <a:pt x="431347" y="342377"/>
                  <a:pt x="497468" y="339608"/>
                  <a:pt x="550780" y="308451"/>
                </a:cubicBezTo>
                <a:cubicBezTo>
                  <a:pt x="591631" y="284911"/>
                  <a:pt x="616209" y="254446"/>
                  <a:pt x="624172" y="228482"/>
                </a:cubicBezTo>
                <a:lnTo>
                  <a:pt x="692371" y="247523"/>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54" name="Google Shape;154;p8"/>
          <p:cNvSpPr/>
          <p:nvPr/>
        </p:nvSpPr>
        <p:spPr>
          <a:xfrm>
            <a:off x="5320958" y="9385709"/>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55" name="Google Shape;155;p8"/>
          <p:cNvSpPr/>
          <p:nvPr/>
        </p:nvSpPr>
        <p:spPr>
          <a:xfrm>
            <a:off x="5320958" y="9262040"/>
            <a:ext cx="1795167" cy="1047181"/>
          </a:xfrm>
          <a:custGeom>
            <a:rect b="b" l="l" r="r" t="t"/>
            <a:pathLst>
              <a:path extrusionOk="0" h="726989" w="1246266">
                <a:moveTo>
                  <a:pt x="204336" y="626509"/>
                </a:moveTo>
                <a:cubicBezTo>
                  <a:pt x="442165" y="763598"/>
                  <a:pt x="827815" y="763598"/>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56" name="Google Shape;156;p8"/>
          <p:cNvSpPr/>
          <p:nvPr/>
        </p:nvSpPr>
        <p:spPr>
          <a:xfrm>
            <a:off x="5428294" y="9316769"/>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7"/>
                  <a:pt x="285603" y="621748"/>
                  <a:pt x="185209" y="563936"/>
                </a:cubicBezTo>
                <a:close/>
                <a:moveTo>
                  <a:pt x="197672" y="137436"/>
                </a:moveTo>
                <a:cubicBezTo>
                  <a:pt x="103163" y="192132"/>
                  <a:pt x="50889" y="264139"/>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39"/>
                  <a:pt x="1018477" y="192132"/>
                  <a:pt x="923969" y="137436"/>
                </a:cubicBezTo>
                <a:cubicBezTo>
                  <a:pt x="827037" y="81353"/>
                  <a:pt x="698256" y="50889"/>
                  <a:pt x="560820" y="50889"/>
                </a:cubicBezTo>
                <a:cubicBezTo>
                  <a:pt x="423038" y="50889"/>
                  <a:pt x="294257" y="81353"/>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57" name="Google Shape;157;p8"/>
          <p:cNvSpPr/>
          <p:nvPr/>
        </p:nvSpPr>
        <p:spPr>
          <a:xfrm>
            <a:off x="5769875" y="9439937"/>
            <a:ext cx="997315" cy="598388"/>
          </a:xfrm>
          <a:custGeom>
            <a:rect b="b" l="l" r="r" t="t"/>
            <a:pathLst>
              <a:path extrusionOk="0" h="415422" w="692370">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0"/>
                </a:lnTo>
                <a:cubicBezTo>
                  <a:pt x="36349" y="145398"/>
                  <a:pt x="55043" y="121165"/>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49"/>
                  <a:pt x="389804" y="318836"/>
                </a:cubicBezTo>
                <a:cubicBezTo>
                  <a:pt x="431347" y="342723"/>
                  <a:pt x="497468" y="339954"/>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58" name="Google Shape;158;p8"/>
          <p:cNvSpPr/>
          <p:nvPr/>
        </p:nvSpPr>
        <p:spPr>
          <a:xfrm>
            <a:off x="5320958" y="9222647"/>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59" name="Google Shape;159;p8"/>
          <p:cNvSpPr/>
          <p:nvPr/>
        </p:nvSpPr>
        <p:spPr>
          <a:xfrm>
            <a:off x="5320958" y="9099853"/>
            <a:ext cx="1795167" cy="1047181"/>
          </a:xfrm>
          <a:custGeom>
            <a:rect b="b" l="l" r="r" t="t"/>
            <a:pathLst>
              <a:path extrusionOk="0" h="726989" w="1246266">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5870"/>
                  <a:pt x="-33493" y="488814"/>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60" name="Google Shape;160;p8"/>
          <p:cNvSpPr/>
          <p:nvPr/>
        </p:nvSpPr>
        <p:spPr>
          <a:xfrm>
            <a:off x="5428294" y="9154206"/>
            <a:ext cx="1595704" cy="947449"/>
          </a:xfrm>
          <a:custGeom>
            <a:rect b="b" l="l" r="r" t="t"/>
            <a:pathLst>
              <a:path extrusionOk="0" h="657751" w="1107792">
                <a:moveTo>
                  <a:pt x="185209" y="563590"/>
                </a:moveTo>
                <a:cubicBezTo>
                  <a:pt x="82738" y="504392"/>
                  <a:pt x="25964" y="424769"/>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749"/>
                  <a:pt x="185209" y="563590"/>
                </a:cubicBezTo>
                <a:close/>
                <a:moveTo>
                  <a:pt x="197672" y="137090"/>
                </a:moveTo>
                <a:cubicBezTo>
                  <a:pt x="103163" y="191787"/>
                  <a:pt x="50889" y="263447"/>
                  <a:pt x="50889" y="339608"/>
                </a:cubicBezTo>
                <a:cubicBezTo>
                  <a:pt x="50889" y="415769"/>
                  <a:pt x="103163" y="487429"/>
                  <a:pt x="197672" y="542126"/>
                </a:cubicBezTo>
                <a:cubicBezTo>
                  <a:pt x="294257" y="597862"/>
                  <a:pt x="423384" y="628673"/>
                  <a:pt x="560820" y="628673"/>
                </a:cubicBezTo>
                <a:cubicBezTo>
                  <a:pt x="698256" y="628673"/>
                  <a:pt x="827037" y="597862"/>
                  <a:pt x="923969" y="542126"/>
                </a:cubicBezTo>
                <a:cubicBezTo>
                  <a:pt x="1018477" y="487429"/>
                  <a:pt x="1070751" y="415422"/>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61" name="Google Shape;161;p8"/>
          <p:cNvSpPr/>
          <p:nvPr/>
        </p:nvSpPr>
        <p:spPr>
          <a:xfrm>
            <a:off x="5769875" y="9277375"/>
            <a:ext cx="997315" cy="598388"/>
          </a:xfrm>
          <a:custGeom>
            <a:rect b="b" l="l" r="r" t="t"/>
            <a:pathLst>
              <a:path extrusionOk="0" h="415422" w="692370">
                <a:moveTo>
                  <a:pt x="640789" y="401575"/>
                </a:moveTo>
                <a:lnTo>
                  <a:pt x="563590" y="356917"/>
                </a:lnTo>
                <a:cubicBezTo>
                  <a:pt x="473928" y="393959"/>
                  <a:pt x="378034" y="385997"/>
                  <a:pt x="319529" y="352070"/>
                </a:cubicBezTo>
                <a:cubicBezTo>
                  <a:pt x="253407" y="313990"/>
                  <a:pt x="254100" y="269679"/>
                  <a:pt x="299450" y="207711"/>
                </a:cubicBezTo>
                <a:cubicBezTo>
                  <a:pt x="336492" y="154745"/>
                  <a:pt x="344800" y="127742"/>
                  <a:pt x="306028" y="105241"/>
                </a:cubicBezTo>
                <a:cubicBezTo>
                  <a:pt x="276256" y="87931"/>
                  <a:pt x="220520" y="81007"/>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3"/>
                  <a:pt x="348262" y="294950"/>
                  <a:pt x="389804" y="318837"/>
                </a:cubicBezTo>
                <a:cubicBezTo>
                  <a:pt x="431347" y="343070"/>
                  <a:pt x="497468" y="339954"/>
                  <a:pt x="550780" y="309144"/>
                </a:cubicBezTo>
                <a:cubicBezTo>
                  <a:pt x="591631" y="285603"/>
                  <a:pt x="616209" y="255138"/>
                  <a:pt x="624172" y="229174"/>
                </a:cubicBezTo>
                <a:lnTo>
                  <a:pt x="692371" y="247869"/>
                </a:lnTo>
                <a:cubicBezTo>
                  <a:pt x="684754" y="273487"/>
                  <a:pt x="653597" y="307066"/>
                  <a:pt x="611363" y="332338"/>
                </a:cubicBezTo>
                <a:lnTo>
                  <a:pt x="686485" y="375611"/>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62" name="Google Shape;162;p8"/>
          <p:cNvSpPr/>
          <p:nvPr/>
        </p:nvSpPr>
        <p:spPr>
          <a:xfrm>
            <a:off x="5320958" y="9060086"/>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0"/>
                </a:cubicBezTo>
                <a:cubicBezTo>
                  <a:pt x="827815" y="-8395"/>
                  <a:pt x="442165" y="-8395"/>
                  <a:pt x="204336" y="129040"/>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63" name="Google Shape;163;p8"/>
          <p:cNvSpPr/>
          <p:nvPr/>
        </p:nvSpPr>
        <p:spPr>
          <a:xfrm>
            <a:off x="5320958" y="8936792"/>
            <a:ext cx="1795167" cy="1047181"/>
          </a:xfrm>
          <a:custGeom>
            <a:rect b="b" l="l" r="r" t="t"/>
            <a:pathLst>
              <a:path extrusionOk="0" h="726989" w="1246266">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64" name="Google Shape;164;p8"/>
          <p:cNvSpPr/>
          <p:nvPr/>
        </p:nvSpPr>
        <p:spPr>
          <a:xfrm>
            <a:off x="5428294" y="8990646"/>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782"/>
                </a:moveTo>
                <a:cubicBezTo>
                  <a:pt x="103163" y="192479"/>
                  <a:pt x="50889" y="264140"/>
                  <a:pt x="50889" y="340300"/>
                </a:cubicBezTo>
                <a:cubicBezTo>
                  <a:pt x="50889" y="416461"/>
                  <a:pt x="103163" y="488121"/>
                  <a:pt x="197672" y="542819"/>
                </a:cubicBezTo>
                <a:cubicBezTo>
                  <a:pt x="294257" y="598901"/>
                  <a:pt x="423384" y="629365"/>
                  <a:pt x="560820" y="629365"/>
                </a:cubicBezTo>
                <a:cubicBezTo>
                  <a:pt x="698256" y="629365"/>
                  <a:pt x="827037" y="598555"/>
                  <a:pt x="923969" y="542819"/>
                </a:cubicBezTo>
                <a:cubicBezTo>
                  <a:pt x="1018477" y="488121"/>
                  <a:pt x="1070751" y="416461"/>
                  <a:pt x="1070751" y="340300"/>
                </a:cubicBezTo>
                <a:cubicBezTo>
                  <a:pt x="1070751" y="264140"/>
                  <a:pt x="1018477" y="192479"/>
                  <a:pt x="923969" y="137782"/>
                </a:cubicBezTo>
                <a:cubicBezTo>
                  <a:pt x="827037" y="81700"/>
                  <a:pt x="698256" y="51235"/>
                  <a:pt x="560820" y="51235"/>
                </a:cubicBezTo>
                <a:cubicBezTo>
                  <a:pt x="423038" y="50889"/>
                  <a:pt x="294257" y="81700"/>
                  <a:pt x="197672" y="137782"/>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65" name="Google Shape;165;p8"/>
          <p:cNvSpPr/>
          <p:nvPr/>
        </p:nvSpPr>
        <p:spPr>
          <a:xfrm>
            <a:off x="5769875" y="9114811"/>
            <a:ext cx="997315" cy="598388"/>
          </a:xfrm>
          <a:custGeom>
            <a:rect b="b" l="l" r="r" t="t"/>
            <a:pathLst>
              <a:path extrusionOk="0" h="415422" w="692370">
                <a:moveTo>
                  <a:pt x="640789" y="401229"/>
                </a:moveTo>
                <a:lnTo>
                  <a:pt x="563590" y="356571"/>
                </a:lnTo>
                <a:cubicBezTo>
                  <a:pt x="473928" y="393958"/>
                  <a:pt x="378034" y="385650"/>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1"/>
                </a:lnTo>
                <a:cubicBezTo>
                  <a:pt x="36349" y="145398"/>
                  <a:pt x="55043" y="120818"/>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50"/>
                  <a:pt x="389804" y="319183"/>
                </a:cubicBezTo>
                <a:cubicBezTo>
                  <a:pt x="431347" y="343070"/>
                  <a:pt x="497468" y="339954"/>
                  <a:pt x="550780" y="309143"/>
                </a:cubicBezTo>
                <a:cubicBezTo>
                  <a:pt x="591631" y="285603"/>
                  <a:pt x="616209" y="255138"/>
                  <a:pt x="624172" y="229174"/>
                </a:cubicBezTo>
                <a:lnTo>
                  <a:pt x="692371" y="247869"/>
                </a:lnTo>
                <a:cubicBezTo>
                  <a:pt x="684754" y="273486"/>
                  <a:pt x="653597" y="307066"/>
                  <a:pt x="611363" y="332338"/>
                </a:cubicBezTo>
                <a:lnTo>
                  <a:pt x="686485" y="375611"/>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66" name="Google Shape;166;p8"/>
          <p:cNvSpPr/>
          <p:nvPr/>
        </p:nvSpPr>
        <p:spPr>
          <a:xfrm>
            <a:off x="5320958" y="8897399"/>
            <a:ext cx="1795167" cy="1047181"/>
          </a:xfrm>
          <a:custGeom>
            <a:rect b="b" l="l" r="r" t="t"/>
            <a:pathLst>
              <a:path extrusionOk="0" h="726989" w="1246266">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67" name="Google Shape;167;p8"/>
          <p:cNvSpPr/>
          <p:nvPr/>
        </p:nvSpPr>
        <p:spPr>
          <a:xfrm>
            <a:off x="5320958" y="8774230"/>
            <a:ext cx="1795167" cy="1047181"/>
          </a:xfrm>
          <a:custGeom>
            <a:rect b="b" l="l" r="r" t="t"/>
            <a:pathLst>
              <a:path extrusionOk="0" h="726989" w="1246266">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5870"/>
                  <a:pt x="-33493" y="488814"/>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68" name="Google Shape;168;p8"/>
          <p:cNvSpPr/>
          <p:nvPr/>
        </p:nvSpPr>
        <p:spPr>
          <a:xfrm>
            <a:off x="5428294" y="8828582"/>
            <a:ext cx="1595704" cy="947449"/>
          </a:xfrm>
          <a:custGeom>
            <a:rect b="b" l="l" r="r" t="t"/>
            <a:pathLst>
              <a:path extrusionOk="0" h="657751" w="1107792">
                <a:moveTo>
                  <a:pt x="185209" y="563590"/>
                </a:moveTo>
                <a:cubicBezTo>
                  <a:pt x="82738" y="504392"/>
                  <a:pt x="25964" y="424769"/>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590"/>
                </a:cubicBezTo>
                <a:cubicBezTo>
                  <a:pt x="835345" y="621749"/>
                  <a:pt x="702064" y="653598"/>
                  <a:pt x="560474" y="653598"/>
                </a:cubicBezTo>
                <a:cubicBezTo>
                  <a:pt x="418884" y="653598"/>
                  <a:pt x="285603" y="621402"/>
                  <a:pt x="185209" y="563590"/>
                </a:cubicBezTo>
                <a:close/>
                <a:moveTo>
                  <a:pt x="197672" y="137090"/>
                </a:moveTo>
                <a:cubicBezTo>
                  <a:pt x="103163" y="191787"/>
                  <a:pt x="50889" y="263793"/>
                  <a:pt x="50889" y="339608"/>
                </a:cubicBezTo>
                <a:cubicBezTo>
                  <a:pt x="50889" y="415422"/>
                  <a:pt x="103163" y="487429"/>
                  <a:pt x="197672" y="542126"/>
                </a:cubicBezTo>
                <a:cubicBezTo>
                  <a:pt x="294257" y="598208"/>
                  <a:pt x="423384" y="628673"/>
                  <a:pt x="560820" y="628673"/>
                </a:cubicBezTo>
                <a:cubicBezTo>
                  <a:pt x="698256" y="628673"/>
                  <a:pt x="827037" y="597862"/>
                  <a:pt x="923969" y="542126"/>
                </a:cubicBezTo>
                <a:cubicBezTo>
                  <a:pt x="1018477" y="487429"/>
                  <a:pt x="1070751" y="415422"/>
                  <a:pt x="1070751" y="339608"/>
                </a:cubicBezTo>
                <a:cubicBezTo>
                  <a:pt x="1070751" y="263793"/>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69" name="Google Shape;169;p8"/>
          <p:cNvSpPr/>
          <p:nvPr/>
        </p:nvSpPr>
        <p:spPr>
          <a:xfrm>
            <a:off x="5769875" y="8951751"/>
            <a:ext cx="997315" cy="598388"/>
          </a:xfrm>
          <a:custGeom>
            <a:rect b="b" l="l" r="r" t="t"/>
            <a:pathLst>
              <a:path extrusionOk="0" h="415422" w="692370">
                <a:moveTo>
                  <a:pt x="640789" y="401575"/>
                </a:moveTo>
                <a:lnTo>
                  <a:pt x="563590" y="356917"/>
                </a:lnTo>
                <a:cubicBezTo>
                  <a:pt x="473928" y="393959"/>
                  <a:pt x="378034" y="385996"/>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391"/>
                </a:cubicBezTo>
                <a:cubicBezTo>
                  <a:pt x="444156" y="110779"/>
                  <a:pt x="430655" y="157860"/>
                  <a:pt x="384612" y="218789"/>
                </a:cubicBezTo>
                <a:cubicBezTo>
                  <a:pt x="352070" y="263447"/>
                  <a:pt x="348262" y="294603"/>
                  <a:pt x="389804" y="318490"/>
                </a:cubicBezTo>
                <a:cubicBezTo>
                  <a:pt x="431347" y="342377"/>
                  <a:pt x="497468" y="339608"/>
                  <a:pt x="550780" y="308451"/>
                </a:cubicBezTo>
                <a:cubicBezTo>
                  <a:pt x="591631" y="284910"/>
                  <a:pt x="616209" y="254446"/>
                  <a:pt x="624172" y="228482"/>
                </a:cubicBezTo>
                <a:lnTo>
                  <a:pt x="692371" y="247176"/>
                </a:lnTo>
                <a:cubicBezTo>
                  <a:pt x="684754" y="272794"/>
                  <a:pt x="653597" y="306374"/>
                  <a:pt x="611363" y="331646"/>
                </a:cubicBezTo>
                <a:lnTo>
                  <a:pt x="686485" y="374919"/>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70" name="Google Shape;170;p8"/>
          <p:cNvSpPr/>
          <p:nvPr/>
        </p:nvSpPr>
        <p:spPr>
          <a:xfrm>
            <a:off x="5320958" y="8734337"/>
            <a:ext cx="1795167" cy="1047181"/>
          </a:xfrm>
          <a:custGeom>
            <a:rect b="b" l="l" r="r" t="t"/>
            <a:pathLst>
              <a:path extrusionOk="0" h="726989" w="1246266">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563"/>
                  <a:pt x="-33493" y="489160"/>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71" name="Google Shape;171;p8"/>
          <p:cNvSpPr/>
          <p:nvPr/>
        </p:nvSpPr>
        <p:spPr>
          <a:xfrm>
            <a:off x="5320958" y="8610795"/>
            <a:ext cx="1795167" cy="1047181"/>
          </a:xfrm>
          <a:custGeom>
            <a:rect b="b" l="l" r="r" t="t"/>
            <a:pathLst>
              <a:path extrusionOk="0" h="726989" w="1246266">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72" name="Google Shape;172;p8"/>
          <p:cNvSpPr/>
          <p:nvPr/>
        </p:nvSpPr>
        <p:spPr>
          <a:xfrm>
            <a:off x="5428294" y="8665023"/>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1749"/>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3793"/>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73" name="Google Shape;173;p8"/>
          <p:cNvSpPr/>
          <p:nvPr/>
        </p:nvSpPr>
        <p:spPr>
          <a:xfrm>
            <a:off x="5769875" y="8788690"/>
            <a:ext cx="997315" cy="598388"/>
          </a:xfrm>
          <a:custGeom>
            <a:rect b="b" l="l" r="r" t="t"/>
            <a:pathLst>
              <a:path extrusionOk="0" h="415422" w="692370">
                <a:moveTo>
                  <a:pt x="640789" y="401575"/>
                </a:moveTo>
                <a:lnTo>
                  <a:pt x="563590" y="356917"/>
                </a:lnTo>
                <a:cubicBezTo>
                  <a:pt x="473928" y="394305"/>
                  <a:pt x="378034" y="385997"/>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2724"/>
                  <a:pt x="497468" y="339954"/>
                  <a:pt x="550780" y="308797"/>
                </a:cubicBezTo>
                <a:cubicBezTo>
                  <a:pt x="591631" y="285257"/>
                  <a:pt x="616209" y="254792"/>
                  <a:pt x="624172" y="228828"/>
                </a:cubicBezTo>
                <a:lnTo>
                  <a:pt x="692371" y="247869"/>
                </a:lnTo>
                <a:cubicBezTo>
                  <a:pt x="684754" y="273487"/>
                  <a:pt x="653597" y="307067"/>
                  <a:pt x="611363" y="332338"/>
                </a:cubicBezTo>
                <a:lnTo>
                  <a:pt x="686485" y="375611"/>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74" name="Google Shape;174;p8"/>
          <p:cNvSpPr/>
          <p:nvPr/>
        </p:nvSpPr>
        <p:spPr>
          <a:xfrm>
            <a:off x="5320958" y="8571775"/>
            <a:ext cx="1795167" cy="1047181"/>
          </a:xfrm>
          <a:custGeom>
            <a:rect b="b" l="l" r="r" t="t"/>
            <a:pathLst>
              <a:path extrusionOk="0" h="726989" w="1246266">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75" name="Google Shape;175;p8"/>
          <p:cNvSpPr/>
          <p:nvPr/>
        </p:nvSpPr>
        <p:spPr>
          <a:xfrm>
            <a:off x="5320958" y="8447733"/>
            <a:ext cx="1795167" cy="1047181"/>
          </a:xfrm>
          <a:custGeom>
            <a:rect b="b" l="l" r="r" t="t"/>
            <a:pathLst>
              <a:path extrusionOk="0" h="726989" w="1246266">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420"/>
                  <a:pt x="204336" y="626509"/>
                </a:cubicBezTo>
                <a:close/>
              </a:path>
            </a:pathLst>
          </a:custGeom>
          <a:solidFill>
            <a:srgbClr val="FFDD5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76" name="Google Shape;176;p8"/>
          <p:cNvSpPr/>
          <p:nvPr/>
        </p:nvSpPr>
        <p:spPr>
          <a:xfrm>
            <a:off x="5428294" y="8502960"/>
            <a:ext cx="1595704" cy="947449"/>
          </a:xfrm>
          <a:custGeom>
            <a:rect b="b" l="l" r="r" t="t"/>
            <a:pathLst>
              <a:path extrusionOk="0" h="657751" w="1107792">
                <a:moveTo>
                  <a:pt x="185209" y="563590"/>
                </a:moveTo>
                <a:cubicBezTo>
                  <a:pt x="82738" y="504392"/>
                  <a:pt x="25964" y="424769"/>
                  <a:pt x="25964" y="339608"/>
                </a:cubicBezTo>
                <a:cubicBezTo>
                  <a:pt x="25964" y="254446"/>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402"/>
                  <a:pt x="185209" y="563590"/>
                </a:cubicBezTo>
                <a:close/>
                <a:moveTo>
                  <a:pt x="197672" y="137090"/>
                </a:moveTo>
                <a:cubicBezTo>
                  <a:pt x="103163" y="191787"/>
                  <a:pt x="50889" y="263793"/>
                  <a:pt x="50889" y="339608"/>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608"/>
                </a:cubicBezTo>
                <a:cubicBezTo>
                  <a:pt x="1070751" y="263793"/>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77" name="Google Shape;177;p8"/>
          <p:cNvSpPr/>
          <p:nvPr/>
        </p:nvSpPr>
        <p:spPr>
          <a:xfrm>
            <a:off x="5769875" y="8626627"/>
            <a:ext cx="997315" cy="598388"/>
          </a:xfrm>
          <a:custGeom>
            <a:rect b="b" l="l" r="r" t="t"/>
            <a:pathLst>
              <a:path extrusionOk="0" h="415422" w="692370">
                <a:moveTo>
                  <a:pt x="640789" y="401229"/>
                </a:moveTo>
                <a:lnTo>
                  <a:pt x="563590" y="356571"/>
                </a:lnTo>
                <a:cubicBezTo>
                  <a:pt x="473928" y="393613"/>
                  <a:pt x="378034" y="385650"/>
                  <a:pt x="319529" y="352070"/>
                </a:cubicBezTo>
                <a:cubicBezTo>
                  <a:pt x="253407" y="313644"/>
                  <a:pt x="254100" y="269679"/>
                  <a:pt x="299450" y="207711"/>
                </a:cubicBezTo>
                <a:cubicBezTo>
                  <a:pt x="336492" y="154399"/>
                  <a:pt x="344800" y="127396"/>
                  <a:pt x="306028" y="105241"/>
                </a:cubicBezTo>
                <a:cubicBezTo>
                  <a:pt x="276256" y="87931"/>
                  <a:pt x="220520" y="81008"/>
                  <a:pt x="163399" y="113895"/>
                </a:cubicBezTo>
                <a:cubicBezTo>
                  <a:pt x="116664" y="140898"/>
                  <a:pt x="101779" y="168246"/>
                  <a:pt x="95201" y="183478"/>
                </a:cubicBezTo>
                <a:lnTo>
                  <a:pt x="29079" y="165131"/>
                </a:lnTo>
                <a:cubicBezTo>
                  <a:pt x="36349" y="145398"/>
                  <a:pt x="55043" y="120819"/>
                  <a:pt x="97970" y="94509"/>
                </a:cubicBezTo>
                <a:lnTo>
                  <a:pt x="25964" y="52966"/>
                </a:lnTo>
                <a:lnTo>
                  <a:pt x="72699" y="25964"/>
                </a:lnTo>
                <a:lnTo>
                  <a:pt x="147129" y="68891"/>
                </a:lnTo>
                <a:cubicBezTo>
                  <a:pt x="226751" y="36696"/>
                  <a:pt x="317798" y="38081"/>
                  <a:pt x="379419" y="73392"/>
                </a:cubicBezTo>
                <a:cubicBezTo>
                  <a:pt x="444156" y="110780"/>
                  <a:pt x="430655" y="157861"/>
                  <a:pt x="384612" y="218789"/>
                </a:cubicBezTo>
                <a:cubicBezTo>
                  <a:pt x="352070" y="263447"/>
                  <a:pt x="348262" y="294604"/>
                  <a:pt x="389804" y="318491"/>
                </a:cubicBezTo>
                <a:cubicBezTo>
                  <a:pt x="431347" y="342377"/>
                  <a:pt x="497468" y="339608"/>
                  <a:pt x="550780" y="308797"/>
                </a:cubicBezTo>
                <a:cubicBezTo>
                  <a:pt x="591631" y="285257"/>
                  <a:pt x="616209" y="254792"/>
                  <a:pt x="624172" y="228482"/>
                </a:cubicBezTo>
                <a:lnTo>
                  <a:pt x="692371" y="247523"/>
                </a:lnTo>
                <a:cubicBezTo>
                  <a:pt x="684754" y="273140"/>
                  <a:pt x="653597" y="306720"/>
                  <a:pt x="611363" y="331992"/>
                </a:cubicBezTo>
                <a:lnTo>
                  <a:pt x="686485" y="375265"/>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78" name="Google Shape;178;p8"/>
          <p:cNvSpPr/>
          <p:nvPr/>
        </p:nvSpPr>
        <p:spPr>
          <a:xfrm>
            <a:off x="5320958" y="8426291"/>
            <a:ext cx="1795167" cy="1047181"/>
          </a:xfrm>
          <a:custGeom>
            <a:rect b="b" l="l" r="r" t="t"/>
            <a:pathLst>
              <a:path extrusionOk="0" h="726989" w="1246266">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79" name="Google Shape;179;p8"/>
          <p:cNvSpPr/>
          <p:nvPr/>
        </p:nvSpPr>
        <p:spPr>
          <a:xfrm>
            <a:off x="5320958" y="8302624"/>
            <a:ext cx="1795167" cy="1047181"/>
          </a:xfrm>
          <a:custGeom>
            <a:rect b="b" l="l" r="r" t="t"/>
            <a:pathLst>
              <a:path extrusionOk="0" h="726989" w="1246266">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19"/>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80" name="Google Shape;180;p8"/>
          <p:cNvSpPr/>
          <p:nvPr/>
        </p:nvSpPr>
        <p:spPr>
          <a:xfrm>
            <a:off x="5428294" y="8357352"/>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2095"/>
                  <a:pt x="702064" y="653944"/>
                  <a:pt x="560474" y="653944"/>
                </a:cubicBezTo>
                <a:cubicBezTo>
                  <a:pt x="418884" y="653944"/>
                  <a:pt x="285603" y="621749"/>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81" name="Google Shape;181;p8"/>
          <p:cNvSpPr/>
          <p:nvPr/>
        </p:nvSpPr>
        <p:spPr>
          <a:xfrm>
            <a:off x="5769875" y="8480521"/>
            <a:ext cx="997315" cy="598388"/>
          </a:xfrm>
          <a:custGeom>
            <a:rect b="b" l="l" r="r" t="t"/>
            <a:pathLst>
              <a:path extrusionOk="0" h="415422" w="692370">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1007"/>
                  <a:pt x="163399" y="113895"/>
                </a:cubicBezTo>
                <a:cubicBezTo>
                  <a:pt x="116664" y="140897"/>
                  <a:pt x="101779" y="168246"/>
                  <a:pt x="95201" y="183478"/>
                </a:cubicBezTo>
                <a:lnTo>
                  <a:pt x="29079" y="165131"/>
                </a:lnTo>
                <a:cubicBezTo>
                  <a:pt x="36349" y="145398"/>
                  <a:pt x="55043" y="120819"/>
                  <a:pt x="97970" y="94508"/>
                </a:cubicBezTo>
                <a:lnTo>
                  <a:pt x="25964" y="52966"/>
                </a:lnTo>
                <a:lnTo>
                  <a:pt x="72699" y="25964"/>
                </a:lnTo>
                <a:lnTo>
                  <a:pt x="147129" y="68891"/>
                </a:lnTo>
                <a:cubicBezTo>
                  <a:pt x="226751" y="36696"/>
                  <a:pt x="317798" y="38080"/>
                  <a:pt x="379419" y="73738"/>
                </a:cubicBezTo>
                <a:cubicBezTo>
                  <a:pt x="444156" y="111125"/>
                  <a:pt x="430655" y="158206"/>
                  <a:pt x="384612" y="219135"/>
                </a:cubicBezTo>
                <a:cubicBezTo>
                  <a:pt x="352070" y="263793"/>
                  <a:pt x="348262" y="294950"/>
                  <a:pt x="389804" y="318836"/>
                </a:cubicBezTo>
                <a:cubicBezTo>
                  <a:pt x="431347" y="342723"/>
                  <a:pt x="497468" y="339608"/>
                  <a:pt x="550780" y="308797"/>
                </a:cubicBezTo>
                <a:cubicBezTo>
                  <a:pt x="591631" y="285257"/>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82" name="Google Shape;182;p8"/>
          <p:cNvSpPr/>
          <p:nvPr/>
        </p:nvSpPr>
        <p:spPr>
          <a:xfrm>
            <a:off x="5320958" y="8263729"/>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130"/>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83" name="Google Shape;183;p8"/>
          <p:cNvSpPr/>
          <p:nvPr/>
        </p:nvSpPr>
        <p:spPr>
          <a:xfrm>
            <a:off x="5320958" y="8140062"/>
            <a:ext cx="1795167" cy="1047181"/>
          </a:xfrm>
          <a:custGeom>
            <a:rect b="b" l="l" r="r" t="t"/>
            <a:pathLst>
              <a:path extrusionOk="0" h="726989" w="1246266">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84" name="Google Shape;184;p8"/>
          <p:cNvSpPr/>
          <p:nvPr/>
        </p:nvSpPr>
        <p:spPr>
          <a:xfrm>
            <a:off x="5428294" y="8194790"/>
            <a:ext cx="1595704" cy="947449"/>
          </a:xfrm>
          <a:custGeom>
            <a:rect b="b" l="l" r="r" t="t"/>
            <a:pathLst>
              <a:path extrusionOk="0" h="657751" w="1107792">
                <a:moveTo>
                  <a:pt x="185209" y="563590"/>
                </a:moveTo>
                <a:cubicBezTo>
                  <a:pt x="82738" y="504392"/>
                  <a:pt x="25964" y="424769"/>
                  <a:pt x="25964" y="339608"/>
                </a:cubicBezTo>
                <a:cubicBezTo>
                  <a:pt x="25964" y="254446"/>
                  <a:pt x="82392" y="174823"/>
                  <a:pt x="185209" y="115972"/>
                </a:cubicBezTo>
                <a:cubicBezTo>
                  <a:pt x="285603" y="57813"/>
                  <a:pt x="418884" y="25964"/>
                  <a:pt x="560474" y="25964"/>
                </a:cubicBezTo>
                <a:cubicBezTo>
                  <a:pt x="702064" y="25964"/>
                  <a:pt x="835345" y="57813"/>
                  <a:pt x="935739" y="115972"/>
                </a:cubicBezTo>
                <a:cubicBezTo>
                  <a:pt x="1038210" y="175170"/>
                  <a:pt x="1094984" y="254446"/>
                  <a:pt x="1094984" y="339608"/>
                </a:cubicBezTo>
                <a:cubicBezTo>
                  <a:pt x="1094984" y="424769"/>
                  <a:pt x="1038556" y="504392"/>
                  <a:pt x="935739" y="563590"/>
                </a:cubicBezTo>
                <a:cubicBezTo>
                  <a:pt x="835345" y="621748"/>
                  <a:pt x="702064" y="653597"/>
                  <a:pt x="560474" y="653597"/>
                </a:cubicBezTo>
                <a:cubicBezTo>
                  <a:pt x="418884" y="653597"/>
                  <a:pt x="285603" y="621748"/>
                  <a:pt x="185209" y="563590"/>
                </a:cubicBezTo>
                <a:close/>
                <a:moveTo>
                  <a:pt x="197672" y="137436"/>
                </a:moveTo>
                <a:cubicBezTo>
                  <a:pt x="103163" y="192132"/>
                  <a:pt x="50889" y="264139"/>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39"/>
                  <a:pt x="1018477" y="192132"/>
                  <a:pt x="923969" y="137436"/>
                </a:cubicBezTo>
                <a:cubicBezTo>
                  <a:pt x="827037" y="81700"/>
                  <a:pt x="698256" y="50889"/>
                  <a:pt x="560820" y="50889"/>
                </a:cubicBezTo>
                <a:cubicBezTo>
                  <a:pt x="423038" y="50543"/>
                  <a:pt x="294257" y="81353"/>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85" name="Google Shape;185;p8"/>
          <p:cNvSpPr/>
          <p:nvPr/>
        </p:nvSpPr>
        <p:spPr>
          <a:xfrm>
            <a:off x="5769875" y="8317959"/>
            <a:ext cx="997315" cy="598388"/>
          </a:xfrm>
          <a:custGeom>
            <a:rect b="b" l="l" r="r" t="t"/>
            <a:pathLst>
              <a:path extrusionOk="0" h="415422" w="692370">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0"/>
                </a:lnTo>
                <a:cubicBezTo>
                  <a:pt x="36349" y="145398"/>
                  <a:pt x="55043" y="120818"/>
                  <a:pt x="97970" y="94508"/>
                </a:cubicBezTo>
                <a:lnTo>
                  <a:pt x="25964" y="52966"/>
                </a:lnTo>
                <a:lnTo>
                  <a:pt x="72699" y="25964"/>
                </a:lnTo>
                <a:lnTo>
                  <a:pt x="147129" y="68891"/>
                </a:lnTo>
                <a:cubicBezTo>
                  <a:pt x="226751" y="36696"/>
                  <a:pt x="317798" y="38080"/>
                  <a:pt x="379419" y="73391"/>
                </a:cubicBezTo>
                <a:cubicBezTo>
                  <a:pt x="444156" y="110779"/>
                  <a:pt x="430655" y="157860"/>
                  <a:pt x="384612" y="218789"/>
                </a:cubicBezTo>
                <a:cubicBezTo>
                  <a:pt x="352070" y="263446"/>
                  <a:pt x="348262" y="294603"/>
                  <a:pt x="389804" y="318836"/>
                </a:cubicBezTo>
                <a:cubicBezTo>
                  <a:pt x="431347" y="343069"/>
                  <a:pt x="497468" y="339954"/>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86" name="Google Shape;186;p8"/>
          <p:cNvSpPr/>
          <p:nvPr/>
        </p:nvSpPr>
        <p:spPr>
          <a:xfrm>
            <a:off x="5320958" y="8101042"/>
            <a:ext cx="1795167" cy="1047181"/>
          </a:xfrm>
          <a:custGeom>
            <a:rect b="b" l="l" r="r" t="t"/>
            <a:pathLst>
              <a:path extrusionOk="0" h="726989" w="1246266">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87" name="Google Shape;187;p8"/>
          <p:cNvSpPr/>
          <p:nvPr/>
        </p:nvSpPr>
        <p:spPr>
          <a:xfrm>
            <a:off x="5320958" y="7977499"/>
            <a:ext cx="1795167" cy="1047181"/>
          </a:xfrm>
          <a:custGeom>
            <a:rect b="b" l="l" r="r" t="t"/>
            <a:pathLst>
              <a:path extrusionOk="0" h="726989" w="1246266">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130"/>
                  <a:pt x="-33493" y="489073"/>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88" name="Google Shape;188;p8"/>
          <p:cNvSpPr/>
          <p:nvPr/>
        </p:nvSpPr>
        <p:spPr>
          <a:xfrm>
            <a:off x="5428294" y="8031728"/>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8"/>
                  <a:pt x="285603" y="621748"/>
                  <a:pt x="185209" y="563936"/>
                </a:cubicBezTo>
                <a:close/>
                <a:moveTo>
                  <a:pt x="197672" y="137436"/>
                </a:moveTo>
                <a:cubicBezTo>
                  <a:pt x="103163" y="192133"/>
                  <a:pt x="50889" y="264140"/>
                  <a:pt x="50889" y="339954"/>
                </a:cubicBezTo>
                <a:cubicBezTo>
                  <a:pt x="50889" y="416115"/>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353"/>
                  <a:pt x="698256" y="50889"/>
                  <a:pt x="560820" y="50889"/>
                </a:cubicBezTo>
                <a:cubicBezTo>
                  <a:pt x="423038" y="50889"/>
                  <a:pt x="294257" y="81353"/>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89" name="Google Shape;189;p8"/>
          <p:cNvSpPr/>
          <p:nvPr/>
        </p:nvSpPr>
        <p:spPr>
          <a:xfrm>
            <a:off x="5769875" y="8155395"/>
            <a:ext cx="997315" cy="598388"/>
          </a:xfrm>
          <a:custGeom>
            <a:rect b="b" l="l" r="r" t="t"/>
            <a:pathLst>
              <a:path extrusionOk="0" h="415422" w="692370">
                <a:moveTo>
                  <a:pt x="640789" y="401575"/>
                </a:moveTo>
                <a:lnTo>
                  <a:pt x="563590" y="356917"/>
                </a:lnTo>
                <a:cubicBezTo>
                  <a:pt x="473928" y="394305"/>
                  <a:pt x="378034" y="385997"/>
                  <a:pt x="319529" y="352070"/>
                </a:cubicBezTo>
                <a:cubicBezTo>
                  <a:pt x="253407" y="313990"/>
                  <a:pt x="254100" y="269679"/>
                  <a:pt x="299450" y="207711"/>
                </a:cubicBezTo>
                <a:cubicBezTo>
                  <a:pt x="336492" y="154745"/>
                  <a:pt x="344800" y="127742"/>
                  <a:pt x="306028" y="105241"/>
                </a:cubicBezTo>
                <a:cubicBezTo>
                  <a:pt x="276256" y="88277"/>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3"/>
                  <a:pt x="348262" y="294950"/>
                  <a:pt x="389804" y="318837"/>
                </a:cubicBezTo>
                <a:cubicBezTo>
                  <a:pt x="431347" y="342724"/>
                  <a:pt x="497468" y="339954"/>
                  <a:pt x="550780" y="308797"/>
                </a:cubicBezTo>
                <a:cubicBezTo>
                  <a:pt x="591631" y="285257"/>
                  <a:pt x="616209" y="254792"/>
                  <a:pt x="624172" y="228828"/>
                </a:cubicBezTo>
                <a:lnTo>
                  <a:pt x="692371" y="247523"/>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90" name="Google Shape;190;p8"/>
          <p:cNvSpPr/>
          <p:nvPr/>
        </p:nvSpPr>
        <p:spPr>
          <a:xfrm>
            <a:off x="5320958" y="7937606"/>
            <a:ext cx="1795167" cy="1047181"/>
          </a:xfrm>
          <a:custGeom>
            <a:rect b="b" l="l" r="r" t="t"/>
            <a:pathLst>
              <a:path extrusionOk="0" h="726989" w="1246266">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420"/>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91" name="Google Shape;191;p8"/>
          <p:cNvSpPr/>
          <p:nvPr/>
        </p:nvSpPr>
        <p:spPr>
          <a:xfrm>
            <a:off x="5320958" y="7814814"/>
            <a:ext cx="1795167" cy="1047181"/>
          </a:xfrm>
          <a:custGeom>
            <a:rect b="b" l="l" r="r" t="t"/>
            <a:pathLst>
              <a:path extrusionOk="0" h="726989" w="1246266">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92" name="Google Shape;192;p8"/>
          <p:cNvSpPr/>
          <p:nvPr/>
        </p:nvSpPr>
        <p:spPr>
          <a:xfrm>
            <a:off x="5428294" y="7868666"/>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6115"/>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93" name="Google Shape;193;p8"/>
          <p:cNvSpPr/>
          <p:nvPr/>
        </p:nvSpPr>
        <p:spPr>
          <a:xfrm>
            <a:off x="5769875" y="7992833"/>
            <a:ext cx="997315" cy="598388"/>
          </a:xfrm>
          <a:custGeom>
            <a:rect b="b" l="l" r="r" t="t"/>
            <a:pathLst>
              <a:path extrusionOk="0" h="415422" w="692370">
                <a:moveTo>
                  <a:pt x="640789" y="401229"/>
                </a:moveTo>
                <a:lnTo>
                  <a:pt x="563590" y="356571"/>
                </a:lnTo>
                <a:cubicBezTo>
                  <a:pt x="473928" y="393958"/>
                  <a:pt x="378034" y="385650"/>
                  <a:pt x="319529" y="352070"/>
                </a:cubicBezTo>
                <a:cubicBezTo>
                  <a:pt x="253407" y="313990"/>
                  <a:pt x="254100" y="269678"/>
                  <a:pt x="299450" y="207711"/>
                </a:cubicBezTo>
                <a:cubicBezTo>
                  <a:pt x="336492" y="154398"/>
                  <a:pt x="344800" y="127396"/>
                  <a:pt x="306028" y="105240"/>
                </a:cubicBezTo>
                <a:cubicBezTo>
                  <a:pt x="276256" y="87931"/>
                  <a:pt x="220520" y="80661"/>
                  <a:pt x="163399" y="113895"/>
                </a:cubicBezTo>
                <a:cubicBezTo>
                  <a:pt x="116664" y="140897"/>
                  <a:pt x="101779" y="168246"/>
                  <a:pt x="95201" y="183478"/>
                </a:cubicBezTo>
                <a:lnTo>
                  <a:pt x="29079" y="165131"/>
                </a:lnTo>
                <a:cubicBezTo>
                  <a:pt x="36349" y="145398"/>
                  <a:pt x="55043" y="120818"/>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50"/>
                  <a:pt x="389804" y="319183"/>
                </a:cubicBezTo>
                <a:cubicBezTo>
                  <a:pt x="431347" y="343070"/>
                  <a:pt x="497468" y="339954"/>
                  <a:pt x="550780" y="309143"/>
                </a:cubicBezTo>
                <a:cubicBezTo>
                  <a:pt x="591631" y="285603"/>
                  <a:pt x="616209" y="255138"/>
                  <a:pt x="624172" y="228828"/>
                </a:cubicBezTo>
                <a:lnTo>
                  <a:pt x="692371" y="247522"/>
                </a:lnTo>
                <a:cubicBezTo>
                  <a:pt x="684754" y="273140"/>
                  <a:pt x="653597" y="306720"/>
                  <a:pt x="611363" y="331992"/>
                </a:cubicBezTo>
                <a:lnTo>
                  <a:pt x="686485" y="375265"/>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94" name="Google Shape;194;p8"/>
          <p:cNvSpPr/>
          <p:nvPr/>
        </p:nvSpPr>
        <p:spPr>
          <a:xfrm>
            <a:off x="5320958" y="7775045"/>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95" name="Google Shape;195;p8"/>
          <p:cNvSpPr/>
          <p:nvPr/>
        </p:nvSpPr>
        <p:spPr>
          <a:xfrm>
            <a:off x="5320958" y="7651377"/>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0"/>
                </a:cubicBezTo>
                <a:cubicBezTo>
                  <a:pt x="827815" y="-8395"/>
                  <a:pt x="442165" y="-8395"/>
                  <a:pt x="204336" y="129040"/>
                </a:cubicBezTo>
                <a:cubicBezTo>
                  <a:pt x="-33493" y="266476"/>
                  <a:pt x="-33493" y="489419"/>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96" name="Google Shape;196;p8"/>
          <p:cNvSpPr/>
          <p:nvPr/>
        </p:nvSpPr>
        <p:spPr>
          <a:xfrm>
            <a:off x="5428294" y="7706104"/>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7"/>
                  <a:pt x="285603" y="621748"/>
                  <a:pt x="185209" y="563936"/>
                </a:cubicBezTo>
                <a:close/>
                <a:moveTo>
                  <a:pt x="197672" y="137436"/>
                </a:moveTo>
                <a:cubicBezTo>
                  <a:pt x="103163" y="192133"/>
                  <a:pt x="50889" y="264139"/>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39"/>
                  <a:pt x="1018477" y="192133"/>
                  <a:pt x="923969" y="137436"/>
                </a:cubicBezTo>
                <a:cubicBezTo>
                  <a:pt x="827037" y="81700"/>
                  <a:pt x="698256" y="50889"/>
                  <a:pt x="560820" y="50889"/>
                </a:cubicBezTo>
                <a:cubicBezTo>
                  <a:pt x="423038" y="50543"/>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97" name="Google Shape;197;p8"/>
          <p:cNvSpPr/>
          <p:nvPr/>
        </p:nvSpPr>
        <p:spPr>
          <a:xfrm>
            <a:off x="5769875" y="7829773"/>
            <a:ext cx="997315" cy="598388"/>
          </a:xfrm>
          <a:custGeom>
            <a:rect b="b" l="l" r="r" t="t"/>
            <a:pathLst>
              <a:path extrusionOk="0" h="415422" w="692370">
                <a:moveTo>
                  <a:pt x="640789" y="401575"/>
                </a:moveTo>
                <a:lnTo>
                  <a:pt x="563590" y="356917"/>
                </a:lnTo>
                <a:cubicBezTo>
                  <a:pt x="473928" y="394305"/>
                  <a:pt x="378034" y="385996"/>
                  <a:pt x="319529" y="352070"/>
                </a:cubicBezTo>
                <a:cubicBezTo>
                  <a:pt x="253407" y="313990"/>
                  <a:pt x="254100" y="269679"/>
                  <a:pt x="299450" y="207711"/>
                </a:cubicBezTo>
                <a:cubicBezTo>
                  <a:pt x="336492" y="154399"/>
                  <a:pt x="344800" y="127742"/>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391"/>
                </a:cubicBezTo>
                <a:cubicBezTo>
                  <a:pt x="444156" y="110779"/>
                  <a:pt x="430655" y="157860"/>
                  <a:pt x="384612" y="218789"/>
                </a:cubicBezTo>
                <a:cubicBezTo>
                  <a:pt x="352070" y="263447"/>
                  <a:pt x="348262" y="294603"/>
                  <a:pt x="389804" y="318490"/>
                </a:cubicBezTo>
                <a:cubicBezTo>
                  <a:pt x="431347" y="342377"/>
                  <a:pt x="497468" y="339608"/>
                  <a:pt x="550780" y="308451"/>
                </a:cubicBezTo>
                <a:cubicBezTo>
                  <a:pt x="591631" y="284910"/>
                  <a:pt x="616209" y="254446"/>
                  <a:pt x="624172" y="228482"/>
                </a:cubicBezTo>
                <a:lnTo>
                  <a:pt x="692371" y="247176"/>
                </a:lnTo>
                <a:cubicBezTo>
                  <a:pt x="684754" y="273140"/>
                  <a:pt x="653597" y="306374"/>
                  <a:pt x="611363" y="331646"/>
                </a:cubicBezTo>
                <a:lnTo>
                  <a:pt x="686485" y="374919"/>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98" name="Google Shape;198;p8"/>
          <p:cNvSpPr/>
          <p:nvPr/>
        </p:nvSpPr>
        <p:spPr>
          <a:xfrm>
            <a:off x="5320958" y="7612357"/>
            <a:ext cx="1795167" cy="1047181"/>
          </a:xfrm>
          <a:custGeom>
            <a:rect b="b" l="l" r="r" t="t"/>
            <a:pathLst>
              <a:path extrusionOk="0" h="726989" w="1246266">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9160"/>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199" name="Google Shape;199;p8"/>
          <p:cNvSpPr/>
          <p:nvPr/>
        </p:nvSpPr>
        <p:spPr>
          <a:xfrm>
            <a:off x="5320958" y="7488815"/>
            <a:ext cx="1795167" cy="1047181"/>
          </a:xfrm>
          <a:custGeom>
            <a:rect b="b" l="l" r="r" t="t"/>
            <a:pathLst>
              <a:path extrusionOk="0" h="726989" w="1246266">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00" name="Google Shape;200;p8"/>
          <p:cNvSpPr/>
          <p:nvPr/>
        </p:nvSpPr>
        <p:spPr>
          <a:xfrm>
            <a:off x="5428294" y="7543044"/>
            <a:ext cx="1595704" cy="947449"/>
          </a:xfrm>
          <a:custGeom>
            <a:rect b="b" l="l" r="r" t="t"/>
            <a:pathLst>
              <a:path extrusionOk="0" h="657751" w="1107792">
                <a:moveTo>
                  <a:pt x="185209" y="563936"/>
                </a:moveTo>
                <a:cubicBezTo>
                  <a:pt x="82738" y="504738"/>
                  <a:pt x="25964" y="425115"/>
                  <a:pt x="25964" y="339954"/>
                </a:cubicBezTo>
                <a:cubicBezTo>
                  <a:pt x="25964" y="254792"/>
                  <a:pt x="82392" y="175516"/>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01" name="Google Shape;201;p8"/>
          <p:cNvSpPr/>
          <p:nvPr/>
        </p:nvSpPr>
        <p:spPr>
          <a:xfrm>
            <a:off x="5769875" y="7666711"/>
            <a:ext cx="997315" cy="598388"/>
          </a:xfrm>
          <a:custGeom>
            <a:rect b="b" l="l" r="r" t="t"/>
            <a:pathLst>
              <a:path extrusionOk="0" h="415422" w="692370">
                <a:moveTo>
                  <a:pt x="640789" y="401575"/>
                </a:moveTo>
                <a:lnTo>
                  <a:pt x="563590" y="356917"/>
                </a:lnTo>
                <a:cubicBezTo>
                  <a:pt x="473928" y="394305"/>
                  <a:pt x="378034" y="385997"/>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6"/>
                </a:lnTo>
                <a:lnTo>
                  <a:pt x="72699" y="25964"/>
                </a:lnTo>
                <a:lnTo>
                  <a:pt x="147129" y="68891"/>
                </a:lnTo>
                <a:cubicBezTo>
                  <a:pt x="226751" y="36696"/>
                  <a:pt x="317798" y="38081"/>
                  <a:pt x="379419" y="73392"/>
                </a:cubicBezTo>
                <a:cubicBezTo>
                  <a:pt x="444156" y="110780"/>
                  <a:pt x="430655" y="157861"/>
                  <a:pt x="384612" y="218789"/>
                </a:cubicBezTo>
                <a:cubicBezTo>
                  <a:pt x="352070" y="263447"/>
                  <a:pt x="348262" y="294604"/>
                  <a:pt x="389804" y="318491"/>
                </a:cubicBezTo>
                <a:cubicBezTo>
                  <a:pt x="431347" y="342377"/>
                  <a:pt x="497468" y="339608"/>
                  <a:pt x="550780" y="308451"/>
                </a:cubicBezTo>
                <a:cubicBezTo>
                  <a:pt x="591631" y="284911"/>
                  <a:pt x="616209" y="254446"/>
                  <a:pt x="624172" y="228482"/>
                </a:cubicBezTo>
                <a:lnTo>
                  <a:pt x="692371" y="247523"/>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02" name="Google Shape;202;p8"/>
          <p:cNvSpPr/>
          <p:nvPr/>
        </p:nvSpPr>
        <p:spPr>
          <a:xfrm>
            <a:off x="5320958" y="7449421"/>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03" name="Google Shape;203;p8"/>
          <p:cNvSpPr/>
          <p:nvPr/>
        </p:nvSpPr>
        <p:spPr>
          <a:xfrm>
            <a:off x="5320958" y="7325754"/>
            <a:ext cx="1795167" cy="1047181"/>
          </a:xfrm>
          <a:custGeom>
            <a:rect b="b" l="l" r="r" t="t"/>
            <a:pathLst>
              <a:path extrusionOk="0" h="726989" w="1246266">
                <a:moveTo>
                  <a:pt x="204336" y="626509"/>
                </a:moveTo>
                <a:cubicBezTo>
                  <a:pt x="442165" y="763598"/>
                  <a:pt x="827815" y="763598"/>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04" name="Google Shape;204;p8"/>
          <p:cNvSpPr/>
          <p:nvPr/>
        </p:nvSpPr>
        <p:spPr>
          <a:xfrm>
            <a:off x="5428294" y="7380482"/>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7"/>
                  <a:pt x="285603" y="621748"/>
                  <a:pt x="185209" y="563936"/>
                </a:cubicBezTo>
                <a:close/>
                <a:moveTo>
                  <a:pt x="197672" y="137436"/>
                </a:moveTo>
                <a:cubicBezTo>
                  <a:pt x="103163" y="192133"/>
                  <a:pt x="50889" y="264139"/>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39"/>
                  <a:pt x="1018477" y="192133"/>
                  <a:pt x="923969" y="137436"/>
                </a:cubicBezTo>
                <a:cubicBezTo>
                  <a:pt x="827037" y="81353"/>
                  <a:pt x="698256" y="50889"/>
                  <a:pt x="560820" y="50889"/>
                </a:cubicBezTo>
                <a:cubicBezTo>
                  <a:pt x="423038" y="50889"/>
                  <a:pt x="294257" y="81353"/>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05" name="Google Shape;205;p8"/>
          <p:cNvSpPr/>
          <p:nvPr/>
        </p:nvSpPr>
        <p:spPr>
          <a:xfrm>
            <a:off x="5769875" y="7503650"/>
            <a:ext cx="997315" cy="598388"/>
          </a:xfrm>
          <a:custGeom>
            <a:rect b="b" l="l" r="r" t="t"/>
            <a:pathLst>
              <a:path extrusionOk="0" h="415422" w="692370">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0"/>
                </a:lnTo>
                <a:cubicBezTo>
                  <a:pt x="36349" y="145398"/>
                  <a:pt x="55043" y="121165"/>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49"/>
                  <a:pt x="389804" y="318836"/>
                </a:cubicBezTo>
                <a:cubicBezTo>
                  <a:pt x="431347" y="342723"/>
                  <a:pt x="497468" y="339954"/>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06" name="Google Shape;206;p8"/>
          <p:cNvSpPr/>
          <p:nvPr/>
        </p:nvSpPr>
        <p:spPr>
          <a:xfrm>
            <a:off x="5320958" y="7286361"/>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07" name="Google Shape;207;p8"/>
          <p:cNvSpPr/>
          <p:nvPr/>
        </p:nvSpPr>
        <p:spPr>
          <a:xfrm>
            <a:off x="5320958" y="7163566"/>
            <a:ext cx="1795167" cy="1047181"/>
          </a:xfrm>
          <a:custGeom>
            <a:rect b="b" l="l" r="r" t="t"/>
            <a:pathLst>
              <a:path extrusionOk="0" h="726989" w="1246266">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5871"/>
                  <a:pt x="-33493" y="488814"/>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08" name="Google Shape;208;p8"/>
          <p:cNvSpPr/>
          <p:nvPr/>
        </p:nvSpPr>
        <p:spPr>
          <a:xfrm>
            <a:off x="5428294" y="7217918"/>
            <a:ext cx="1595704" cy="947449"/>
          </a:xfrm>
          <a:custGeom>
            <a:rect b="b" l="l" r="r" t="t"/>
            <a:pathLst>
              <a:path extrusionOk="0" h="657751" w="1107792">
                <a:moveTo>
                  <a:pt x="185209" y="563590"/>
                </a:moveTo>
                <a:cubicBezTo>
                  <a:pt x="82738" y="504392"/>
                  <a:pt x="25964" y="424769"/>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749"/>
                  <a:pt x="185209" y="563590"/>
                </a:cubicBezTo>
                <a:close/>
                <a:moveTo>
                  <a:pt x="197672" y="137090"/>
                </a:moveTo>
                <a:cubicBezTo>
                  <a:pt x="103163" y="191787"/>
                  <a:pt x="50889" y="263447"/>
                  <a:pt x="50889" y="339608"/>
                </a:cubicBezTo>
                <a:cubicBezTo>
                  <a:pt x="50889" y="415769"/>
                  <a:pt x="103163" y="487429"/>
                  <a:pt x="197672" y="542126"/>
                </a:cubicBezTo>
                <a:cubicBezTo>
                  <a:pt x="294257" y="597862"/>
                  <a:pt x="423384" y="628673"/>
                  <a:pt x="560820" y="628673"/>
                </a:cubicBezTo>
                <a:cubicBezTo>
                  <a:pt x="698256" y="628673"/>
                  <a:pt x="827037" y="597862"/>
                  <a:pt x="923969" y="542126"/>
                </a:cubicBezTo>
                <a:cubicBezTo>
                  <a:pt x="1018477" y="487429"/>
                  <a:pt x="1070751" y="415422"/>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09" name="Google Shape;209;p8"/>
          <p:cNvSpPr/>
          <p:nvPr/>
        </p:nvSpPr>
        <p:spPr>
          <a:xfrm>
            <a:off x="5769875" y="7341087"/>
            <a:ext cx="997315" cy="598388"/>
          </a:xfrm>
          <a:custGeom>
            <a:rect b="b" l="l" r="r" t="t"/>
            <a:pathLst>
              <a:path extrusionOk="0" h="415422" w="692370">
                <a:moveTo>
                  <a:pt x="640789" y="401575"/>
                </a:moveTo>
                <a:lnTo>
                  <a:pt x="563590" y="356917"/>
                </a:lnTo>
                <a:cubicBezTo>
                  <a:pt x="473928" y="393959"/>
                  <a:pt x="378034" y="385997"/>
                  <a:pt x="319529" y="352070"/>
                </a:cubicBezTo>
                <a:cubicBezTo>
                  <a:pt x="253407" y="313990"/>
                  <a:pt x="254100" y="269679"/>
                  <a:pt x="299450" y="207711"/>
                </a:cubicBezTo>
                <a:cubicBezTo>
                  <a:pt x="336492" y="154745"/>
                  <a:pt x="344800" y="127742"/>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9"/>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3070"/>
                  <a:pt x="497468" y="339954"/>
                  <a:pt x="550780" y="309144"/>
                </a:cubicBezTo>
                <a:cubicBezTo>
                  <a:pt x="591631" y="285603"/>
                  <a:pt x="616209" y="255139"/>
                  <a:pt x="624172" y="229175"/>
                </a:cubicBezTo>
                <a:lnTo>
                  <a:pt x="692371" y="247869"/>
                </a:lnTo>
                <a:cubicBezTo>
                  <a:pt x="684754" y="273487"/>
                  <a:pt x="653597" y="307067"/>
                  <a:pt x="611363" y="332338"/>
                </a:cubicBezTo>
                <a:lnTo>
                  <a:pt x="686485" y="375611"/>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10" name="Google Shape;210;p8"/>
          <p:cNvSpPr/>
          <p:nvPr/>
        </p:nvSpPr>
        <p:spPr>
          <a:xfrm>
            <a:off x="5320958" y="7123798"/>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11" name="Google Shape;211;p8"/>
          <p:cNvSpPr/>
          <p:nvPr/>
        </p:nvSpPr>
        <p:spPr>
          <a:xfrm>
            <a:off x="5320958" y="7000505"/>
            <a:ext cx="1795167" cy="1047181"/>
          </a:xfrm>
          <a:custGeom>
            <a:rect b="b" l="l" r="r" t="t"/>
            <a:pathLst>
              <a:path extrusionOk="0" h="726989" w="1246266">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12" name="Google Shape;212;p8"/>
          <p:cNvSpPr/>
          <p:nvPr/>
        </p:nvSpPr>
        <p:spPr>
          <a:xfrm>
            <a:off x="5428294" y="7054359"/>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782"/>
                </a:moveTo>
                <a:cubicBezTo>
                  <a:pt x="103163" y="192479"/>
                  <a:pt x="50889" y="264140"/>
                  <a:pt x="50889" y="340300"/>
                </a:cubicBezTo>
                <a:cubicBezTo>
                  <a:pt x="50889" y="416461"/>
                  <a:pt x="103163" y="488121"/>
                  <a:pt x="197672" y="542819"/>
                </a:cubicBezTo>
                <a:cubicBezTo>
                  <a:pt x="294257" y="598901"/>
                  <a:pt x="423384" y="629365"/>
                  <a:pt x="560820" y="629365"/>
                </a:cubicBezTo>
                <a:cubicBezTo>
                  <a:pt x="698256" y="629365"/>
                  <a:pt x="827037" y="598555"/>
                  <a:pt x="923969" y="542819"/>
                </a:cubicBezTo>
                <a:cubicBezTo>
                  <a:pt x="1018477" y="488121"/>
                  <a:pt x="1070751" y="416461"/>
                  <a:pt x="1070751" y="340300"/>
                </a:cubicBezTo>
                <a:cubicBezTo>
                  <a:pt x="1070751" y="264140"/>
                  <a:pt x="1018477" y="192479"/>
                  <a:pt x="923969" y="137782"/>
                </a:cubicBezTo>
                <a:cubicBezTo>
                  <a:pt x="827037" y="81700"/>
                  <a:pt x="698256" y="51236"/>
                  <a:pt x="560820" y="51236"/>
                </a:cubicBezTo>
                <a:cubicBezTo>
                  <a:pt x="423038" y="50889"/>
                  <a:pt x="294257" y="81700"/>
                  <a:pt x="197672" y="137782"/>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13" name="Google Shape;213;p8"/>
          <p:cNvSpPr/>
          <p:nvPr/>
        </p:nvSpPr>
        <p:spPr>
          <a:xfrm>
            <a:off x="5769875" y="7178525"/>
            <a:ext cx="997315" cy="598388"/>
          </a:xfrm>
          <a:custGeom>
            <a:rect b="b" l="l" r="r" t="t"/>
            <a:pathLst>
              <a:path extrusionOk="0" h="415422" w="692370">
                <a:moveTo>
                  <a:pt x="640789" y="401229"/>
                </a:moveTo>
                <a:lnTo>
                  <a:pt x="563590" y="356571"/>
                </a:lnTo>
                <a:cubicBezTo>
                  <a:pt x="473928" y="393959"/>
                  <a:pt x="378034" y="385650"/>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1"/>
                </a:lnTo>
                <a:cubicBezTo>
                  <a:pt x="36349" y="145398"/>
                  <a:pt x="55043" y="120819"/>
                  <a:pt x="97970" y="94508"/>
                </a:cubicBezTo>
                <a:lnTo>
                  <a:pt x="25964" y="52966"/>
                </a:lnTo>
                <a:lnTo>
                  <a:pt x="72699" y="25964"/>
                </a:lnTo>
                <a:lnTo>
                  <a:pt x="147129" y="68891"/>
                </a:lnTo>
                <a:cubicBezTo>
                  <a:pt x="226751" y="36696"/>
                  <a:pt x="317798" y="38081"/>
                  <a:pt x="379419" y="73738"/>
                </a:cubicBezTo>
                <a:cubicBezTo>
                  <a:pt x="444156" y="111125"/>
                  <a:pt x="430655" y="158206"/>
                  <a:pt x="384612" y="219135"/>
                </a:cubicBezTo>
                <a:cubicBezTo>
                  <a:pt x="352070" y="263793"/>
                  <a:pt x="348262" y="294950"/>
                  <a:pt x="389804" y="319183"/>
                </a:cubicBezTo>
                <a:cubicBezTo>
                  <a:pt x="431347" y="343070"/>
                  <a:pt x="497468" y="339954"/>
                  <a:pt x="550780" y="309143"/>
                </a:cubicBezTo>
                <a:cubicBezTo>
                  <a:pt x="591631" y="285603"/>
                  <a:pt x="616209" y="255138"/>
                  <a:pt x="624172" y="229174"/>
                </a:cubicBezTo>
                <a:lnTo>
                  <a:pt x="692371" y="247869"/>
                </a:lnTo>
                <a:cubicBezTo>
                  <a:pt x="684754" y="273486"/>
                  <a:pt x="653597" y="307066"/>
                  <a:pt x="611363" y="332338"/>
                </a:cubicBezTo>
                <a:lnTo>
                  <a:pt x="686485" y="375611"/>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14" name="Google Shape;214;p8"/>
          <p:cNvSpPr/>
          <p:nvPr/>
        </p:nvSpPr>
        <p:spPr>
          <a:xfrm>
            <a:off x="5320958" y="6961111"/>
            <a:ext cx="1795167" cy="1047181"/>
          </a:xfrm>
          <a:custGeom>
            <a:rect b="b" l="l" r="r" t="t"/>
            <a:pathLst>
              <a:path extrusionOk="0" h="726989" w="1246266">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15" name="Google Shape;215;p8"/>
          <p:cNvSpPr/>
          <p:nvPr/>
        </p:nvSpPr>
        <p:spPr>
          <a:xfrm>
            <a:off x="5320958" y="6837942"/>
            <a:ext cx="1795167" cy="1047181"/>
          </a:xfrm>
          <a:custGeom>
            <a:rect b="b" l="l" r="r" t="t"/>
            <a:pathLst>
              <a:path extrusionOk="0" h="726989" w="1246266">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5871"/>
                  <a:pt x="-33493" y="488814"/>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16" name="Google Shape;216;p8"/>
          <p:cNvSpPr/>
          <p:nvPr/>
        </p:nvSpPr>
        <p:spPr>
          <a:xfrm>
            <a:off x="5428294" y="6892296"/>
            <a:ext cx="1595704" cy="947449"/>
          </a:xfrm>
          <a:custGeom>
            <a:rect b="b" l="l" r="r" t="t"/>
            <a:pathLst>
              <a:path extrusionOk="0" h="657751" w="1107792">
                <a:moveTo>
                  <a:pt x="185209" y="563590"/>
                </a:moveTo>
                <a:cubicBezTo>
                  <a:pt x="82738" y="504392"/>
                  <a:pt x="25964" y="424769"/>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590"/>
                </a:cubicBezTo>
                <a:cubicBezTo>
                  <a:pt x="835345" y="621749"/>
                  <a:pt x="702064" y="653598"/>
                  <a:pt x="560474" y="653598"/>
                </a:cubicBezTo>
                <a:cubicBezTo>
                  <a:pt x="418884" y="653598"/>
                  <a:pt x="285603" y="621402"/>
                  <a:pt x="185209" y="563590"/>
                </a:cubicBezTo>
                <a:close/>
                <a:moveTo>
                  <a:pt x="197672" y="137090"/>
                </a:moveTo>
                <a:cubicBezTo>
                  <a:pt x="103163" y="191787"/>
                  <a:pt x="50889" y="263794"/>
                  <a:pt x="50889" y="339608"/>
                </a:cubicBezTo>
                <a:cubicBezTo>
                  <a:pt x="50889" y="415422"/>
                  <a:pt x="103163" y="487429"/>
                  <a:pt x="197672" y="542126"/>
                </a:cubicBezTo>
                <a:cubicBezTo>
                  <a:pt x="294257" y="598208"/>
                  <a:pt x="423384" y="628673"/>
                  <a:pt x="560820" y="628673"/>
                </a:cubicBezTo>
                <a:cubicBezTo>
                  <a:pt x="698256" y="628673"/>
                  <a:pt x="827037" y="597862"/>
                  <a:pt x="923969" y="542126"/>
                </a:cubicBezTo>
                <a:cubicBezTo>
                  <a:pt x="1018477" y="487429"/>
                  <a:pt x="1070751" y="415422"/>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17" name="Google Shape;217;p8"/>
          <p:cNvSpPr/>
          <p:nvPr/>
        </p:nvSpPr>
        <p:spPr>
          <a:xfrm>
            <a:off x="5769875" y="7015464"/>
            <a:ext cx="997315" cy="598388"/>
          </a:xfrm>
          <a:custGeom>
            <a:rect b="b" l="l" r="r" t="t"/>
            <a:pathLst>
              <a:path extrusionOk="0" h="415422" w="692370">
                <a:moveTo>
                  <a:pt x="640789" y="401575"/>
                </a:moveTo>
                <a:lnTo>
                  <a:pt x="563590" y="356917"/>
                </a:lnTo>
                <a:cubicBezTo>
                  <a:pt x="473928" y="393959"/>
                  <a:pt x="378034" y="385997"/>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392"/>
                </a:cubicBezTo>
                <a:cubicBezTo>
                  <a:pt x="444156" y="110779"/>
                  <a:pt x="430655" y="157860"/>
                  <a:pt x="384612" y="218789"/>
                </a:cubicBezTo>
                <a:cubicBezTo>
                  <a:pt x="352070" y="263447"/>
                  <a:pt x="348262" y="294604"/>
                  <a:pt x="389804" y="318490"/>
                </a:cubicBezTo>
                <a:cubicBezTo>
                  <a:pt x="431347" y="342377"/>
                  <a:pt x="497468" y="339608"/>
                  <a:pt x="550780" y="308451"/>
                </a:cubicBezTo>
                <a:cubicBezTo>
                  <a:pt x="591631" y="284910"/>
                  <a:pt x="616209" y="254446"/>
                  <a:pt x="624172" y="228482"/>
                </a:cubicBezTo>
                <a:lnTo>
                  <a:pt x="692371" y="247176"/>
                </a:lnTo>
                <a:cubicBezTo>
                  <a:pt x="684754" y="272794"/>
                  <a:pt x="653597" y="306374"/>
                  <a:pt x="611363" y="331646"/>
                </a:cubicBezTo>
                <a:lnTo>
                  <a:pt x="686485" y="374919"/>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18" name="Google Shape;218;p8"/>
          <p:cNvSpPr/>
          <p:nvPr/>
        </p:nvSpPr>
        <p:spPr>
          <a:xfrm>
            <a:off x="5320958" y="6798050"/>
            <a:ext cx="1795167" cy="1047181"/>
          </a:xfrm>
          <a:custGeom>
            <a:rect b="b" l="l" r="r" t="t"/>
            <a:pathLst>
              <a:path extrusionOk="0" h="726989" w="1246266">
                <a:moveTo>
                  <a:pt x="204336" y="626249"/>
                </a:moveTo>
                <a:cubicBezTo>
                  <a:pt x="442165" y="763684"/>
                  <a:pt x="827815" y="763684"/>
                  <a:pt x="1065645" y="626249"/>
                </a:cubicBezTo>
                <a:cubicBezTo>
                  <a:pt x="1303474" y="488814"/>
                  <a:pt x="1303474" y="266216"/>
                  <a:pt x="1065645" y="128781"/>
                </a:cubicBezTo>
                <a:cubicBezTo>
                  <a:pt x="827815" y="-8308"/>
                  <a:pt x="442165" y="-8308"/>
                  <a:pt x="204336" y="128781"/>
                </a:cubicBezTo>
                <a:cubicBezTo>
                  <a:pt x="-33493" y="266562"/>
                  <a:pt x="-33493" y="489160"/>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19" name="Google Shape;219;p8"/>
          <p:cNvSpPr/>
          <p:nvPr/>
        </p:nvSpPr>
        <p:spPr>
          <a:xfrm>
            <a:off x="5320958" y="6674507"/>
            <a:ext cx="1795167" cy="1047181"/>
          </a:xfrm>
          <a:custGeom>
            <a:rect b="b" l="l" r="r" t="t"/>
            <a:pathLst>
              <a:path extrusionOk="0" h="726989" w="1246266">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20" name="Google Shape;220;p8"/>
          <p:cNvSpPr/>
          <p:nvPr/>
        </p:nvSpPr>
        <p:spPr>
          <a:xfrm>
            <a:off x="5428294" y="6728737"/>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1749"/>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5769"/>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954"/>
                </a:cubicBezTo>
                <a:cubicBezTo>
                  <a:pt x="1070751" y="263794"/>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21" name="Google Shape;221;p8"/>
          <p:cNvSpPr/>
          <p:nvPr/>
        </p:nvSpPr>
        <p:spPr>
          <a:xfrm>
            <a:off x="5769875" y="6852404"/>
            <a:ext cx="997315" cy="598388"/>
          </a:xfrm>
          <a:custGeom>
            <a:rect b="b" l="l" r="r" t="t"/>
            <a:pathLst>
              <a:path extrusionOk="0" h="415422" w="692370">
                <a:moveTo>
                  <a:pt x="640789" y="401575"/>
                </a:moveTo>
                <a:lnTo>
                  <a:pt x="563590" y="356917"/>
                </a:lnTo>
                <a:cubicBezTo>
                  <a:pt x="473928" y="394306"/>
                  <a:pt x="378034" y="385997"/>
                  <a:pt x="319529" y="352071"/>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7"/>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2724"/>
                  <a:pt x="497468" y="339954"/>
                  <a:pt x="550780" y="308798"/>
                </a:cubicBezTo>
                <a:cubicBezTo>
                  <a:pt x="591631" y="285257"/>
                  <a:pt x="616209" y="254792"/>
                  <a:pt x="624172" y="228828"/>
                </a:cubicBezTo>
                <a:lnTo>
                  <a:pt x="692371" y="247869"/>
                </a:lnTo>
                <a:cubicBezTo>
                  <a:pt x="684754" y="273487"/>
                  <a:pt x="653597" y="307067"/>
                  <a:pt x="611363" y="332338"/>
                </a:cubicBezTo>
                <a:lnTo>
                  <a:pt x="686485" y="375611"/>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22" name="Google Shape;222;p8"/>
          <p:cNvSpPr/>
          <p:nvPr/>
        </p:nvSpPr>
        <p:spPr>
          <a:xfrm>
            <a:off x="5320958" y="6635487"/>
            <a:ext cx="1795167" cy="1047181"/>
          </a:xfrm>
          <a:custGeom>
            <a:rect b="b" l="l" r="r" t="t"/>
            <a:pathLst>
              <a:path extrusionOk="0" h="726989" w="1246266">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23" name="Google Shape;223;p8"/>
          <p:cNvSpPr/>
          <p:nvPr/>
        </p:nvSpPr>
        <p:spPr>
          <a:xfrm>
            <a:off x="5320958" y="6511447"/>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419"/>
                  <a:pt x="204336" y="626509"/>
                </a:cubicBezTo>
                <a:close/>
              </a:path>
            </a:pathLst>
          </a:custGeom>
          <a:solidFill>
            <a:srgbClr val="FFDD5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24" name="Google Shape;224;p8"/>
          <p:cNvSpPr/>
          <p:nvPr/>
        </p:nvSpPr>
        <p:spPr>
          <a:xfrm>
            <a:off x="5428294" y="6566673"/>
            <a:ext cx="1595704" cy="947449"/>
          </a:xfrm>
          <a:custGeom>
            <a:rect b="b" l="l" r="r" t="t"/>
            <a:pathLst>
              <a:path extrusionOk="0" h="657751" w="1107792">
                <a:moveTo>
                  <a:pt x="185209" y="563590"/>
                </a:moveTo>
                <a:cubicBezTo>
                  <a:pt x="82738" y="504392"/>
                  <a:pt x="25964" y="424769"/>
                  <a:pt x="25964" y="339608"/>
                </a:cubicBezTo>
                <a:cubicBezTo>
                  <a:pt x="25964" y="254446"/>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402"/>
                  <a:pt x="185209" y="563590"/>
                </a:cubicBezTo>
                <a:close/>
                <a:moveTo>
                  <a:pt x="197672" y="137090"/>
                </a:moveTo>
                <a:cubicBezTo>
                  <a:pt x="103163" y="191787"/>
                  <a:pt x="50889" y="263794"/>
                  <a:pt x="50889" y="339608"/>
                </a:cubicBezTo>
                <a:cubicBezTo>
                  <a:pt x="50889" y="415769"/>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25" name="Google Shape;225;p8"/>
          <p:cNvSpPr/>
          <p:nvPr/>
        </p:nvSpPr>
        <p:spPr>
          <a:xfrm>
            <a:off x="5769875" y="6690339"/>
            <a:ext cx="997315" cy="598388"/>
          </a:xfrm>
          <a:custGeom>
            <a:rect b="b" l="l" r="r" t="t"/>
            <a:pathLst>
              <a:path extrusionOk="0" h="415422" w="692370">
                <a:moveTo>
                  <a:pt x="640789" y="401229"/>
                </a:moveTo>
                <a:lnTo>
                  <a:pt x="563590" y="356571"/>
                </a:lnTo>
                <a:cubicBezTo>
                  <a:pt x="473928" y="393613"/>
                  <a:pt x="378034" y="385651"/>
                  <a:pt x="319529" y="352071"/>
                </a:cubicBezTo>
                <a:cubicBezTo>
                  <a:pt x="253407" y="313644"/>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7"/>
                </a:lnTo>
                <a:lnTo>
                  <a:pt x="72699" y="25964"/>
                </a:lnTo>
                <a:lnTo>
                  <a:pt x="147129" y="68891"/>
                </a:lnTo>
                <a:cubicBezTo>
                  <a:pt x="226751" y="36696"/>
                  <a:pt x="317798" y="38081"/>
                  <a:pt x="379419" y="73392"/>
                </a:cubicBezTo>
                <a:cubicBezTo>
                  <a:pt x="444156" y="110780"/>
                  <a:pt x="430655" y="157861"/>
                  <a:pt x="384612" y="218789"/>
                </a:cubicBezTo>
                <a:cubicBezTo>
                  <a:pt x="352070" y="263447"/>
                  <a:pt x="348262" y="294604"/>
                  <a:pt x="389804" y="318491"/>
                </a:cubicBezTo>
                <a:cubicBezTo>
                  <a:pt x="431347" y="342378"/>
                  <a:pt x="497468" y="339608"/>
                  <a:pt x="550780" y="308798"/>
                </a:cubicBezTo>
                <a:cubicBezTo>
                  <a:pt x="591631" y="285257"/>
                  <a:pt x="616209" y="254792"/>
                  <a:pt x="624172" y="228482"/>
                </a:cubicBezTo>
                <a:lnTo>
                  <a:pt x="692371" y="247523"/>
                </a:lnTo>
                <a:cubicBezTo>
                  <a:pt x="684754" y="273141"/>
                  <a:pt x="653597" y="306720"/>
                  <a:pt x="611363" y="331992"/>
                </a:cubicBezTo>
                <a:lnTo>
                  <a:pt x="686485" y="375265"/>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26" name="Google Shape;226;p8"/>
          <p:cNvSpPr/>
          <p:nvPr/>
        </p:nvSpPr>
        <p:spPr>
          <a:xfrm>
            <a:off x="5320958" y="6490005"/>
            <a:ext cx="1795167" cy="1047181"/>
          </a:xfrm>
          <a:custGeom>
            <a:rect b="b" l="l" r="r" t="t"/>
            <a:pathLst>
              <a:path extrusionOk="0" h="726989" w="1246266">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27" name="Google Shape;227;p8"/>
          <p:cNvSpPr/>
          <p:nvPr/>
        </p:nvSpPr>
        <p:spPr>
          <a:xfrm>
            <a:off x="5320958" y="6366337"/>
            <a:ext cx="1795167" cy="1047181"/>
          </a:xfrm>
          <a:custGeom>
            <a:rect b="b" l="l" r="r" t="t"/>
            <a:pathLst>
              <a:path extrusionOk="0" h="726989" w="1246266">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20"/>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28" name="Google Shape;228;p8"/>
          <p:cNvSpPr/>
          <p:nvPr/>
        </p:nvSpPr>
        <p:spPr>
          <a:xfrm>
            <a:off x="5428294" y="6421065"/>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2095"/>
                  <a:pt x="702064" y="653944"/>
                  <a:pt x="560474" y="653944"/>
                </a:cubicBezTo>
                <a:cubicBezTo>
                  <a:pt x="418884" y="653944"/>
                  <a:pt x="285603" y="621749"/>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29" name="Google Shape;229;p8"/>
          <p:cNvSpPr/>
          <p:nvPr/>
        </p:nvSpPr>
        <p:spPr>
          <a:xfrm>
            <a:off x="5769875" y="6544233"/>
            <a:ext cx="997315" cy="598388"/>
          </a:xfrm>
          <a:custGeom>
            <a:rect b="b" l="l" r="r" t="t"/>
            <a:pathLst>
              <a:path extrusionOk="0" h="415422" w="692370">
                <a:moveTo>
                  <a:pt x="640789" y="401575"/>
                </a:moveTo>
                <a:lnTo>
                  <a:pt x="563590" y="356917"/>
                </a:lnTo>
                <a:cubicBezTo>
                  <a:pt x="473928" y="394305"/>
                  <a:pt x="378034" y="385996"/>
                  <a:pt x="319529" y="352070"/>
                </a:cubicBezTo>
                <a:cubicBezTo>
                  <a:pt x="253407" y="313990"/>
                  <a:pt x="254100" y="269678"/>
                  <a:pt x="299450" y="207711"/>
                </a:cubicBezTo>
                <a:cubicBezTo>
                  <a:pt x="336492" y="154399"/>
                  <a:pt x="344800" y="127742"/>
                  <a:pt x="306028" y="105240"/>
                </a:cubicBezTo>
                <a:cubicBezTo>
                  <a:pt x="276256" y="87931"/>
                  <a:pt x="220520" y="81007"/>
                  <a:pt x="163399" y="113895"/>
                </a:cubicBezTo>
                <a:cubicBezTo>
                  <a:pt x="116664" y="140898"/>
                  <a:pt x="101779" y="168246"/>
                  <a:pt x="95201" y="183478"/>
                </a:cubicBezTo>
                <a:lnTo>
                  <a:pt x="29079" y="165131"/>
                </a:lnTo>
                <a:cubicBezTo>
                  <a:pt x="36349" y="145398"/>
                  <a:pt x="55043" y="120819"/>
                  <a:pt x="97970" y="94508"/>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3"/>
                  <a:pt x="348262" y="294950"/>
                  <a:pt x="389804" y="318837"/>
                </a:cubicBezTo>
                <a:cubicBezTo>
                  <a:pt x="431347" y="342723"/>
                  <a:pt x="497468" y="339608"/>
                  <a:pt x="550780" y="308797"/>
                </a:cubicBezTo>
                <a:cubicBezTo>
                  <a:pt x="591631" y="285257"/>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30" name="Google Shape;230;p8"/>
          <p:cNvSpPr/>
          <p:nvPr/>
        </p:nvSpPr>
        <p:spPr>
          <a:xfrm>
            <a:off x="5320958" y="6327441"/>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130"/>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31" name="Google Shape;231;p8"/>
          <p:cNvSpPr/>
          <p:nvPr/>
        </p:nvSpPr>
        <p:spPr>
          <a:xfrm>
            <a:off x="5320958" y="6203775"/>
            <a:ext cx="1795167" cy="1047181"/>
          </a:xfrm>
          <a:custGeom>
            <a:rect b="b" l="l" r="r" t="t"/>
            <a:pathLst>
              <a:path extrusionOk="0" h="726989" w="1246266">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32" name="Google Shape;232;p8"/>
          <p:cNvSpPr/>
          <p:nvPr/>
        </p:nvSpPr>
        <p:spPr>
          <a:xfrm>
            <a:off x="5428294" y="6258502"/>
            <a:ext cx="1595704" cy="947449"/>
          </a:xfrm>
          <a:custGeom>
            <a:rect b="b" l="l" r="r" t="t"/>
            <a:pathLst>
              <a:path extrusionOk="0" h="657751" w="1107792">
                <a:moveTo>
                  <a:pt x="185209" y="563590"/>
                </a:moveTo>
                <a:cubicBezTo>
                  <a:pt x="82738" y="504392"/>
                  <a:pt x="25964" y="424769"/>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446"/>
                  <a:pt x="1094984" y="339608"/>
                </a:cubicBezTo>
                <a:cubicBezTo>
                  <a:pt x="1094984" y="424769"/>
                  <a:pt x="1038556" y="504392"/>
                  <a:pt x="935739" y="563590"/>
                </a:cubicBezTo>
                <a:cubicBezTo>
                  <a:pt x="835345" y="621748"/>
                  <a:pt x="702064" y="653597"/>
                  <a:pt x="560474" y="653597"/>
                </a:cubicBezTo>
                <a:cubicBezTo>
                  <a:pt x="418884" y="653597"/>
                  <a:pt x="285603" y="621748"/>
                  <a:pt x="185209" y="563590"/>
                </a:cubicBezTo>
                <a:close/>
                <a:moveTo>
                  <a:pt x="197672" y="137436"/>
                </a:moveTo>
                <a:cubicBezTo>
                  <a:pt x="103163" y="192133"/>
                  <a:pt x="50889" y="264139"/>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39"/>
                  <a:pt x="1018477" y="192133"/>
                  <a:pt x="923969" y="137436"/>
                </a:cubicBezTo>
                <a:cubicBezTo>
                  <a:pt x="827037" y="81700"/>
                  <a:pt x="698256" y="50889"/>
                  <a:pt x="560820" y="50889"/>
                </a:cubicBezTo>
                <a:cubicBezTo>
                  <a:pt x="423038" y="50543"/>
                  <a:pt x="294257" y="81353"/>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33" name="Google Shape;233;p8"/>
          <p:cNvSpPr/>
          <p:nvPr/>
        </p:nvSpPr>
        <p:spPr>
          <a:xfrm>
            <a:off x="5769875" y="6381671"/>
            <a:ext cx="997315" cy="598388"/>
          </a:xfrm>
          <a:custGeom>
            <a:rect b="b" l="l" r="r" t="t"/>
            <a:pathLst>
              <a:path extrusionOk="0" h="415422" w="692370">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0"/>
                </a:lnTo>
                <a:cubicBezTo>
                  <a:pt x="36349" y="145398"/>
                  <a:pt x="55043" y="120818"/>
                  <a:pt x="97970" y="94508"/>
                </a:cubicBezTo>
                <a:lnTo>
                  <a:pt x="25964" y="52966"/>
                </a:lnTo>
                <a:lnTo>
                  <a:pt x="72699" y="25964"/>
                </a:lnTo>
                <a:lnTo>
                  <a:pt x="147129" y="68891"/>
                </a:lnTo>
                <a:cubicBezTo>
                  <a:pt x="226751" y="36696"/>
                  <a:pt x="317798" y="38080"/>
                  <a:pt x="379419" y="73391"/>
                </a:cubicBezTo>
                <a:cubicBezTo>
                  <a:pt x="444156" y="110779"/>
                  <a:pt x="430655" y="157860"/>
                  <a:pt x="384612" y="218789"/>
                </a:cubicBezTo>
                <a:cubicBezTo>
                  <a:pt x="352070" y="263447"/>
                  <a:pt x="348262" y="294603"/>
                  <a:pt x="389804" y="318836"/>
                </a:cubicBezTo>
                <a:cubicBezTo>
                  <a:pt x="431347" y="343069"/>
                  <a:pt x="497468" y="339954"/>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34" name="Google Shape;234;p8"/>
          <p:cNvSpPr/>
          <p:nvPr/>
        </p:nvSpPr>
        <p:spPr>
          <a:xfrm>
            <a:off x="5320958" y="6164755"/>
            <a:ext cx="1795167" cy="1047181"/>
          </a:xfrm>
          <a:custGeom>
            <a:rect b="b" l="l" r="r" t="t"/>
            <a:pathLst>
              <a:path extrusionOk="0" h="726989" w="1246266">
                <a:moveTo>
                  <a:pt x="204336" y="626249"/>
                </a:moveTo>
                <a:cubicBezTo>
                  <a:pt x="442165" y="763339"/>
                  <a:pt x="827815" y="763339"/>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35" name="Google Shape;235;p8"/>
          <p:cNvSpPr/>
          <p:nvPr/>
        </p:nvSpPr>
        <p:spPr>
          <a:xfrm>
            <a:off x="5320958" y="6040715"/>
            <a:ext cx="1795167" cy="1047181"/>
          </a:xfrm>
          <a:custGeom>
            <a:rect b="b" l="l" r="r" t="t"/>
            <a:pathLst>
              <a:path extrusionOk="0" h="726989" w="1246266">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19"/>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36" name="Google Shape;236;p8"/>
          <p:cNvSpPr/>
          <p:nvPr/>
        </p:nvSpPr>
        <p:spPr>
          <a:xfrm>
            <a:off x="5428294" y="6095442"/>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8"/>
                  <a:pt x="285603" y="621749"/>
                  <a:pt x="185209" y="563936"/>
                </a:cubicBezTo>
                <a:close/>
                <a:moveTo>
                  <a:pt x="197672" y="137436"/>
                </a:moveTo>
                <a:cubicBezTo>
                  <a:pt x="103163" y="192133"/>
                  <a:pt x="50889" y="264140"/>
                  <a:pt x="50889" y="339954"/>
                </a:cubicBezTo>
                <a:cubicBezTo>
                  <a:pt x="50889" y="416115"/>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354"/>
                  <a:pt x="698256" y="50889"/>
                  <a:pt x="560820" y="50889"/>
                </a:cubicBezTo>
                <a:cubicBezTo>
                  <a:pt x="423038" y="50889"/>
                  <a:pt x="294257" y="81354"/>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37" name="Google Shape;237;p8"/>
          <p:cNvSpPr/>
          <p:nvPr/>
        </p:nvSpPr>
        <p:spPr>
          <a:xfrm>
            <a:off x="5769875" y="6219108"/>
            <a:ext cx="997315" cy="598388"/>
          </a:xfrm>
          <a:custGeom>
            <a:rect b="b" l="l" r="r" t="t"/>
            <a:pathLst>
              <a:path extrusionOk="0" h="415422" w="692370">
                <a:moveTo>
                  <a:pt x="640789" y="401575"/>
                </a:moveTo>
                <a:lnTo>
                  <a:pt x="563590" y="356917"/>
                </a:lnTo>
                <a:cubicBezTo>
                  <a:pt x="473928" y="394305"/>
                  <a:pt x="378034" y="385997"/>
                  <a:pt x="319529" y="352070"/>
                </a:cubicBezTo>
                <a:cubicBezTo>
                  <a:pt x="253407" y="313990"/>
                  <a:pt x="254100" y="269679"/>
                  <a:pt x="299450" y="207711"/>
                </a:cubicBezTo>
                <a:cubicBezTo>
                  <a:pt x="336492" y="154745"/>
                  <a:pt x="344800" y="127742"/>
                  <a:pt x="306028" y="105241"/>
                </a:cubicBezTo>
                <a:cubicBezTo>
                  <a:pt x="276256" y="88277"/>
                  <a:pt x="220520" y="80661"/>
                  <a:pt x="163399" y="113895"/>
                </a:cubicBezTo>
                <a:cubicBezTo>
                  <a:pt x="116664" y="140898"/>
                  <a:pt x="101779" y="168246"/>
                  <a:pt x="95201" y="183478"/>
                </a:cubicBezTo>
                <a:lnTo>
                  <a:pt x="29079" y="165131"/>
                </a:lnTo>
                <a:cubicBezTo>
                  <a:pt x="36349" y="145398"/>
                  <a:pt x="55043" y="121165"/>
                  <a:pt x="97970" y="94509"/>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2724"/>
                  <a:pt x="497468" y="339954"/>
                  <a:pt x="550780" y="308797"/>
                </a:cubicBezTo>
                <a:cubicBezTo>
                  <a:pt x="591631" y="285257"/>
                  <a:pt x="616209" y="254792"/>
                  <a:pt x="624172" y="228828"/>
                </a:cubicBezTo>
                <a:lnTo>
                  <a:pt x="692371" y="247523"/>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38" name="Google Shape;238;p8"/>
          <p:cNvSpPr/>
          <p:nvPr/>
        </p:nvSpPr>
        <p:spPr>
          <a:xfrm>
            <a:off x="5320958" y="6001320"/>
            <a:ext cx="1795167" cy="1047181"/>
          </a:xfrm>
          <a:custGeom>
            <a:rect b="b" l="l" r="r" t="t"/>
            <a:pathLst>
              <a:path extrusionOk="0" h="726989" w="1246266">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420"/>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39" name="Google Shape;239;p8"/>
          <p:cNvSpPr/>
          <p:nvPr/>
        </p:nvSpPr>
        <p:spPr>
          <a:xfrm>
            <a:off x="5320958" y="5878526"/>
            <a:ext cx="1795167" cy="1047181"/>
          </a:xfrm>
          <a:custGeom>
            <a:rect b="b" l="l" r="r" t="t"/>
            <a:pathLst>
              <a:path extrusionOk="0" h="726989" w="1246266">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40" name="Google Shape;240;p8"/>
          <p:cNvSpPr/>
          <p:nvPr/>
        </p:nvSpPr>
        <p:spPr>
          <a:xfrm>
            <a:off x="5428294" y="5932380"/>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6115"/>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41" name="Google Shape;241;p8"/>
          <p:cNvSpPr/>
          <p:nvPr/>
        </p:nvSpPr>
        <p:spPr>
          <a:xfrm>
            <a:off x="5769875" y="6056546"/>
            <a:ext cx="997315" cy="598388"/>
          </a:xfrm>
          <a:custGeom>
            <a:rect b="b" l="l" r="r" t="t"/>
            <a:pathLst>
              <a:path extrusionOk="0" h="415422" w="692370">
                <a:moveTo>
                  <a:pt x="640789" y="401229"/>
                </a:moveTo>
                <a:lnTo>
                  <a:pt x="563590" y="356571"/>
                </a:lnTo>
                <a:cubicBezTo>
                  <a:pt x="473928" y="393959"/>
                  <a:pt x="378034" y="385650"/>
                  <a:pt x="319529" y="352070"/>
                </a:cubicBezTo>
                <a:cubicBezTo>
                  <a:pt x="253407" y="313990"/>
                  <a:pt x="254100" y="269678"/>
                  <a:pt x="299450" y="207711"/>
                </a:cubicBezTo>
                <a:cubicBezTo>
                  <a:pt x="336492" y="154398"/>
                  <a:pt x="344800" y="127396"/>
                  <a:pt x="306028" y="105240"/>
                </a:cubicBezTo>
                <a:cubicBezTo>
                  <a:pt x="276256" y="87931"/>
                  <a:pt x="220520" y="80661"/>
                  <a:pt x="163399" y="113895"/>
                </a:cubicBezTo>
                <a:cubicBezTo>
                  <a:pt x="116664" y="140897"/>
                  <a:pt x="101779" y="168246"/>
                  <a:pt x="95201" y="183478"/>
                </a:cubicBezTo>
                <a:lnTo>
                  <a:pt x="29079" y="165131"/>
                </a:lnTo>
                <a:cubicBezTo>
                  <a:pt x="36349" y="145398"/>
                  <a:pt x="55043" y="120819"/>
                  <a:pt x="97970" y="94508"/>
                </a:cubicBezTo>
                <a:lnTo>
                  <a:pt x="25964" y="52966"/>
                </a:lnTo>
                <a:lnTo>
                  <a:pt x="72699" y="25964"/>
                </a:lnTo>
                <a:lnTo>
                  <a:pt x="147129" y="68891"/>
                </a:lnTo>
                <a:cubicBezTo>
                  <a:pt x="226751" y="36696"/>
                  <a:pt x="317798" y="38081"/>
                  <a:pt x="379419" y="73738"/>
                </a:cubicBezTo>
                <a:cubicBezTo>
                  <a:pt x="444156" y="111125"/>
                  <a:pt x="430655" y="158206"/>
                  <a:pt x="384612" y="219135"/>
                </a:cubicBezTo>
                <a:cubicBezTo>
                  <a:pt x="352070" y="263793"/>
                  <a:pt x="348262" y="294950"/>
                  <a:pt x="389804" y="319183"/>
                </a:cubicBezTo>
                <a:cubicBezTo>
                  <a:pt x="431347" y="343070"/>
                  <a:pt x="497468" y="339954"/>
                  <a:pt x="550780" y="309143"/>
                </a:cubicBezTo>
                <a:cubicBezTo>
                  <a:pt x="591631" y="285603"/>
                  <a:pt x="616209" y="255138"/>
                  <a:pt x="624172" y="228828"/>
                </a:cubicBezTo>
                <a:lnTo>
                  <a:pt x="692371" y="247522"/>
                </a:lnTo>
                <a:cubicBezTo>
                  <a:pt x="684754" y="273140"/>
                  <a:pt x="653597" y="306720"/>
                  <a:pt x="611363" y="331992"/>
                </a:cubicBezTo>
                <a:lnTo>
                  <a:pt x="686485" y="375265"/>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42" name="Google Shape;242;p8"/>
          <p:cNvSpPr/>
          <p:nvPr/>
        </p:nvSpPr>
        <p:spPr>
          <a:xfrm>
            <a:off x="5320958" y="5838758"/>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43" name="Google Shape;243;p8"/>
          <p:cNvSpPr/>
          <p:nvPr/>
        </p:nvSpPr>
        <p:spPr>
          <a:xfrm>
            <a:off x="5320958" y="5715091"/>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44" name="Google Shape;244;p8"/>
          <p:cNvSpPr/>
          <p:nvPr/>
        </p:nvSpPr>
        <p:spPr>
          <a:xfrm>
            <a:off x="5428294" y="5769321"/>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4"/>
                  <a:pt x="702064" y="653944"/>
                  <a:pt x="560474" y="653944"/>
                </a:cubicBezTo>
                <a:cubicBezTo>
                  <a:pt x="418884" y="653944"/>
                  <a:pt x="285603" y="622094"/>
                  <a:pt x="185209" y="563936"/>
                </a:cubicBezTo>
                <a:close/>
                <a:moveTo>
                  <a:pt x="197672" y="137782"/>
                </a:moveTo>
                <a:cubicBezTo>
                  <a:pt x="103163" y="192479"/>
                  <a:pt x="50889" y="264486"/>
                  <a:pt x="50889" y="340300"/>
                </a:cubicBezTo>
                <a:cubicBezTo>
                  <a:pt x="50889" y="416114"/>
                  <a:pt x="103163" y="488121"/>
                  <a:pt x="197672" y="542818"/>
                </a:cubicBezTo>
                <a:cubicBezTo>
                  <a:pt x="294257" y="598554"/>
                  <a:pt x="423384" y="629365"/>
                  <a:pt x="560820" y="629365"/>
                </a:cubicBezTo>
                <a:cubicBezTo>
                  <a:pt x="698256" y="629365"/>
                  <a:pt x="827037" y="598554"/>
                  <a:pt x="923969" y="542818"/>
                </a:cubicBezTo>
                <a:cubicBezTo>
                  <a:pt x="1018477" y="488121"/>
                  <a:pt x="1070751" y="416114"/>
                  <a:pt x="1070751" y="340300"/>
                </a:cubicBezTo>
                <a:cubicBezTo>
                  <a:pt x="1070751" y="264486"/>
                  <a:pt x="1018477" y="192479"/>
                  <a:pt x="923969" y="137782"/>
                </a:cubicBezTo>
                <a:cubicBezTo>
                  <a:pt x="827037" y="82046"/>
                  <a:pt x="698256" y="51235"/>
                  <a:pt x="560820" y="51235"/>
                </a:cubicBezTo>
                <a:cubicBezTo>
                  <a:pt x="423038" y="50889"/>
                  <a:pt x="294257" y="82046"/>
                  <a:pt x="197672" y="137782"/>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45" name="Google Shape;245;p8"/>
          <p:cNvSpPr/>
          <p:nvPr/>
        </p:nvSpPr>
        <p:spPr>
          <a:xfrm>
            <a:off x="5769875" y="5893486"/>
            <a:ext cx="997315" cy="598388"/>
          </a:xfrm>
          <a:custGeom>
            <a:rect b="b" l="l" r="r" t="t"/>
            <a:pathLst>
              <a:path extrusionOk="0" h="415422" w="692370">
                <a:moveTo>
                  <a:pt x="640789" y="401575"/>
                </a:moveTo>
                <a:lnTo>
                  <a:pt x="563590" y="356917"/>
                </a:lnTo>
                <a:cubicBezTo>
                  <a:pt x="473928" y="394305"/>
                  <a:pt x="378034" y="385997"/>
                  <a:pt x="319529" y="352070"/>
                </a:cubicBezTo>
                <a:cubicBezTo>
                  <a:pt x="253407" y="313990"/>
                  <a:pt x="254100" y="269679"/>
                  <a:pt x="299450" y="207711"/>
                </a:cubicBezTo>
                <a:cubicBezTo>
                  <a:pt x="336492" y="154399"/>
                  <a:pt x="344800" y="127742"/>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8"/>
                </a:cubicBezTo>
                <a:lnTo>
                  <a:pt x="25964" y="52966"/>
                </a:lnTo>
                <a:lnTo>
                  <a:pt x="72699" y="25964"/>
                </a:lnTo>
                <a:lnTo>
                  <a:pt x="147129" y="68891"/>
                </a:lnTo>
                <a:cubicBezTo>
                  <a:pt x="226751" y="36696"/>
                  <a:pt x="317798" y="38081"/>
                  <a:pt x="379419" y="73392"/>
                </a:cubicBezTo>
                <a:cubicBezTo>
                  <a:pt x="444156" y="110779"/>
                  <a:pt x="430655" y="157860"/>
                  <a:pt x="384612" y="218789"/>
                </a:cubicBezTo>
                <a:cubicBezTo>
                  <a:pt x="352070" y="263447"/>
                  <a:pt x="348262" y="294604"/>
                  <a:pt x="389804" y="318490"/>
                </a:cubicBezTo>
                <a:cubicBezTo>
                  <a:pt x="431347" y="342377"/>
                  <a:pt x="497468" y="339608"/>
                  <a:pt x="550780" y="308451"/>
                </a:cubicBezTo>
                <a:cubicBezTo>
                  <a:pt x="591631" y="284910"/>
                  <a:pt x="616209" y="254446"/>
                  <a:pt x="624172" y="228482"/>
                </a:cubicBezTo>
                <a:lnTo>
                  <a:pt x="692371" y="247176"/>
                </a:lnTo>
                <a:cubicBezTo>
                  <a:pt x="684754" y="273140"/>
                  <a:pt x="653597" y="306374"/>
                  <a:pt x="611363" y="331646"/>
                </a:cubicBezTo>
                <a:lnTo>
                  <a:pt x="686485" y="374919"/>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46" name="Google Shape;246;p8"/>
          <p:cNvSpPr/>
          <p:nvPr/>
        </p:nvSpPr>
        <p:spPr>
          <a:xfrm>
            <a:off x="5320958" y="5676071"/>
            <a:ext cx="1795167" cy="1047181"/>
          </a:xfrm>
          <a:custGeom>
            <a:rect b="b" l="l" r="r" t="t"/>
            <a:pathLst>
              <a:path extrusionOk="0" h="726989" w="1246266">
                <a:moveTo>
                  <a:pt x="204336" y="626249"/>
                </a:moveTo>
                <a:cubicBezTo>
                  <a:pt x="442165" y="763684"/>
                  <a:pt x="827815" y="763684"/>
                  <a:pt x="1065645" y="626249"/>
                </a:cubicBezTo>
                <a:cubicBezTo>
                  <a:pt x="1303474" y="488814"/>
                  <a:pt x="1303474" y="266216"/>
                  <a:pt x="1065645" y="128781"/>
                </a:cubicBezTo>
                <a:cubicBezTo>
                  <a:pt x="827815" y="-8308"/>
                  <a:pt x="442165" y="-8308"/>
                  <a:pt x="204336" y="128781"/>
                </a:cubicBezTo>
                <a:cubicBezTo>
                  <a:pt x="-33493" y="266216"/>
                  <a:pt x="-33493" y="489160"/>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47" name="Google Shape;247;p8"/>
          <p:cNvSpPr/>
          <p:nvPr/>
        </p:nvSpPr>
        <p:spPr>
          <a:xfrm>
            <a:off x="5320958" y="5552528"/>
            <a:ext cx="1795167" cy="1047181"/>
          </a:xfrm>
          <a:custGeom>
            <a:rect b="b" l="l" r="r" t="t"/>
            <a:pathLst>
              <a:path extrusionOk="0" h="726989" w="1246266">
                <a:moveTo>
                  <a:pt x="204336" y="626509"/>
                </a:moveTo>
                <a:cubicBezTo>
                  <a:pt x="442165" y="763944"/>
                  <a:pt x="827815" y="763944"/>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48" name="Google Shape;248;p8"/>
          <p:cNvSpPr/>
          <p:nvPr/>
        </p:nvSpPr>
        <p:spPr>
          <a:xfrm>
            <a:off x="5428294" y="5606757"/>
            <a:ext cx="1595704" cy="947449"/>
          </a:xfrm>
          <a:custGeom>
            <a:rect b="b" l="l" r="r" t="t"/>
            <a:pathLst>
              <a:path extrusionOk="0" h="657751" w="1107792">
                <a:moveTo>
                  <a:pt x="185209" y="563936"/>
                </a:moveTo>
                <a:cubicBezTo>
                  <a:pt x="82738" y="504738"/>
                  <a:pt x="25964" y="425115"/>
                  <a:pt x="25964" y="339954"/>
                </a:cubicBezTo>
                <a:cubicBezTo>
                  <a:pt x="25964" y="254792"/>
                  <a:pt x="82392" y="175516"/>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5769"/>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954"/>
                </a:cubicBezTo>
                <a:cubicBezTo>
                  <a:pt x="1070751" y="264140"/>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49" name="Google Shape;249;p8"/>
          <p:cNvSpPr/>
          <p:nvPr/>
        </p:nvSpPr>
        <p:spPr>
          <a:xfrm>
            <a:off x="5769875" y="5730424"/>
            <a:ext cx="997315" cy="598388"/>
          </a:xfrm>
          <a:custGeom>
            <a:rect b="b" l="l" r="r" t="t"/>
            <a:pathLst>
              <a:path extrusionOk="0" h="415422" w="692370">
                <a:moveTo>
                  <a:pt x="640789" y="401575"/>
                </a:moveTo>
                <a:lnTo>
                  <a:pt x="563590" y="356917"/>
                </a:lnTo>
                <a:cubicBezTo>
                  <a:pt x="473928" y="394306"/>
                  <a:pt x="378034" y="385997"/>
                  <a:pt x="319529" y="352071"/>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0819"/>
                  <a:pt x="97970" y="94509"/>
                </a:cubicBezTo>
                <a:lnTo>
                  <a:pt x="25964" y="52967"/>
                </a:lnTo>
                <a:lnTo>
                  <a:pt x="72699" y="25964"/>
                </a:lnTo>
                <a:lnTo>
                  <a:pt x="147129" y="68891"/>
                </a:lnTo>
                <a:cubicBezTo>
                  <a:pt x="226751" y="36696"/>
                  <a:pt x="317798" y="38081"/>
                  <a:pt x="379419" y="73392"/>
                </a:cubicBezTo>
                <a:cubicBezTo>
                  <a:pt x="444156" y="110780"/>
                  <a:pt x="430655" y="157861"/>
                  <a:pt x="384612" y="218789"/>
                </a:cubicBezTo>
                <a:cubicBezTo>
                  <a:pt x="352070" y="263447"/>
                  <a:pt x="348262" y="294604"/>
                  <a:pt x="389804" y="318491"/>
                </a:cubicBezTo>
                <a:cubicBezTo>
                  <a:pt x="431347" y="342378"/>
                  <a:pt x="497468" y="339608"/>
                  <a:pt x="550780" y="308451"/>
                </a:cubicBezTo>
                <a:cubicBezTo>
                  <a:pt x="591631" y="284911"/>
                  <a:pt x="616209" y="254446"/>
                  <a:pt x="624172" y="228482"/>
                </a:cubicBezTo>
                <a:lnTo>
                  <a:pt x="692371" y="247523"/>
                </a:lnTo>
                <a:cubicBezTo>
                  <a:pt x="684754" y="273141"/>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50" name="Google Shape;250;p8"/>
          <p:cNvSpPr/>
          <p:nvPr/>
        </p:nvSpPr>
        <p:spPr>
          <a:xfrm>
            <a:off x="5320958" y="5513135"/>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51" name="Google Shape;251;p8"/>
          <p:cNvSpPr/>
          <p:nvPr/>
        </p:nvSpPr>
        <p:spPr>
          <a:xfrm>
            <a:off x="5320958" y="5389468"/>
            <a:ext cx="1795167" cy="1047181"/>
          </a:xfrm>
          <a:custGeom>
            <a:rect b="b" l="l" r="r" t="t"/>
            <a:pathLst>
              <a:path extrusionOk="0" h="726989" w="1246266">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52" name="Google Shape;252;p8"/>
          <p:cNvSpPr/>
          <p:nvPr/>
        </p:nvSpPr>
        <p:spPr>
          <a:xfrm>
            <a:off x="5428294" y="5444195"/>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598"/>
                  <a:pt x="285603" y="621748"/>
                  <a:pt x="185209" y="563936"/>
                </a:cubicBezTo>
                <a:close/>
                <a:moveTo>
                  <a:pt x="197672" y="137436"/>
                </a:moveTo>
                <a:cubicBezTo>
                  <a:pt x="103163" y="192133"/>
                  <a:pt x="50889" y="264140"/>
                  <a:pt x="50889" y="339954"/>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954"/>
                </a:cubicBezTo>
                <a:cubicBezTo>
                  <a:pt x="1070751" y="264140"/>
                  <a:pt x="1018477" y="192133"/>
                  <a:pt x="923969" y="137436"/>
                </a:cubicBezTo>
                <a:cubicBezTo>
                  <a:pt x="827037" y="81353"/>
                  <a:pt x="698256" y="50889"/>
                  <a:pt x="560820" y="50889"/>
                </a:cubicBezTo>
                <a:cubicBezTo>
                  <a:pt x="423038" y="50889"/>
                  <a:pt x="294257" y="81353"/>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53" name="Google Shape;253;p8"/>
          <p:cNvSpPr/>
          <p:nvPr/>
        </p:nvSpPr>
        <p:spPr>
          <a:xfrm>
            <a:off x="5769875" y="5567364"/>
            <a:ext cx="997315" cy="598388"/>
          </a:xfrm>
          <a:custGeom>
            <a:rect b="b" l="l" r="r" t="t"/>
            <a:pathLst>
              <a:path extrusionOk="0" h="415422" w="692370">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742"/>
                  <a:pt x="306028" y="105240"/>
                </a:cubicBezTo>
                <a:cubicBezTo>
                  <a:pt x="276256" y="87931"/>
                  <a:pt x="220520" y="80661"/>
                  <a:pt x="163399" y="113895"/>
                </a:cubicBezTo>
                <a:cubicBezTo>
                  <a:pt x="116664" y="140897"/>
                  <a:pt x="101779" y="168246"/>
                  <a:pt x="95201" y="183478"/>
                </a:cubicBezTo>
                <a:lnTo>
                  <a:pt x="29079" y="165130"/>
                </a:lnTo>
                <a:cubicBezTo>
                  <a:pt x="36349" y="145398"/>
                  <a:pt x="55043" y="121165"/>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49"/>
                  <a:pt x="389804" y="318836"/>
                </a:cubicBezTo>
                <a:cubicBezTo>
                  <a:pt x="431347" y="342723"/>
                  <a:pt x="497468" y="339954"/>
                  <a:pt x="550780" y="308797"/>
                </a:cubicBezTo>
                <a:cubicBezTo>
                  <a:pt x="591631" y="285256"/>
                  <a:pt x="616209" y="254792"/>
                  <a:pt x="624172" y="228828"/>
                </a:cubicBezTo>
                <a:lnTo>
                  <a:pt x="692371" y="247522"/>
                </a:lnTo>
                <a:cubicBezTo>
                  <a:pt x="684754" y="273140"/>
                  <a:pt x="653597" y="306720"/>
                  <a:pt x="611363" y="331992"/>
                </a:cubicBezTo>
                <a:lnTo>
                  <a:pt x="686485"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54" name="Google Shape;254;p8"/>
          <p:cNvSpPr/>
          <p:nvPr/>
        </p:nvSpPr>
        <p:spPr>
          <a:xfrm>
            <a:off x="5320958" y="5350074"/>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55" name="Google Shape;255;p8"/>
          <p:cNvSpPr/>
          <p:nvPr/>
        </p:nvSpPr>
        <p:spPr>
          <a:xfrm>
            <a:off x="5320958" y="5227280"/>
            <a:ext cx="1795167" cy="1047181"/>
          </a:xfrm>
          <a:custGeom>
            <a:rect b="b" l="l" r="r" t="t"/>
            <a:pathLst>
              <a:path extrusionOk="0" h="726989" w="1246266">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5870"/>
                  <a:pt x="-33493" y="488814"/>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56" name="Google Shape;256;p8"/>
          <p:cNvSpPr/>
          <p:nvPr/>
        </p:nvSpPr>
        <p:spPr>
          <a:xfrm>
            <a:off x="5428294" y="5281632"/>
            <a:ext cx="1595704" cy="947449"/>
          </a:xfrm>
          <a:custGeom>
            <a:rect b="b" l="l" r="r" t="t"/>
            <a:pathLst>
              <a:path extrusionOk="0" h="657751" w="1107792">
                <a:moveTo>
                  <a:pt x="185209" y="563590"/>
                </a:moveTo>
                <a:cubicBezTo>
                  <a:pt x="82738" y="504392"/>
                  <a:pt x="25964" y="424769"/>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749"/>
                  <a:pt x="185209" y="563590"/>
                </a:cubicBezTo>
                <a:close/>
                <a:moveTo>
                  <a:pt x="197672" y="137090"/>
                </a:moveTo>
                <a:cubicBezTo>
                  <a:pt x="103163" y="191787"/>
                  <a:pt x="50889" y="263447"/>
                  <a:pt x="50889" y="339608"/>
                </a:cubicBezTo>
                <a:cubicBezTo>
                  <a:pt x="50889" y="415769"/>
                  <a:pt x="103163" y="487429"/>
                  <a:pt x="197672" y="542126"/>
                </a:cubicBezTo>
                <a:cubicBezTo>
                  <a:pt x="294257" y="597862"/>
                  <a:pt x="423384" y="628673"/>
                  <a:pt x="560820" y="628673"/>
                </a:cubicBezTo>
                <a:cubicBezTo>
                  <a:pt x="698256" y="628673"/>
                  <a:pt x="827037" y="597862"/>
                  <a:pt x="923969" y="542126"/>
                </a:cubicBezTo>
                <a:cubicBezTo>
                  <a:pt x="1018477" y="487429"/>
                  <a:pt x="1070751" y="415422"/>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57" name="Google Shape;257;p8"/>
          <p:cNvSpPr/>
          <p:nvPr/>
        </p:nvSpPr>
        <p:spPr>
          <a:xfrm>
            <a:off x="5769875" y="5404801"/>
            <a:ext cx="997315" cy="598388"/>
          </a:xfrm>
          <a:custGeom>
            <a:rect b="b" l="l" r="r" t="t"/>
            <a:pathLst>
              <a:path extrusionOk="0" h="415422" w="692370">
                <a:moveTo>
                  <a:pt x="640789" y="401575"/>
                </a:moveTo>
                <a:lnTo>
                  <a:pt x="563590" y="356917"/>
                </a:lnTo>
                <a:cubicBezTo>
                  <a:pt x="473928" y="393959"/>
                  <a:pt x="378034" y="385997"/>
                  <a:pt x="319529" y="352071"/>
                </a:cubicBezTo>
                <a:cubicBezTo>
                  <a:pt x="253407" y="313990"/>
                  <a:pt x="254100" y="269679"/>
                  <a:pt x="299450" y="207711"/>
                </a:cubicBezTo>
                <a:cubicBezTo>
                  <a:pt x="336492" y="154745"/>
                  <a:pt x="344800" y="127742"/>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9"/>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4"/>
                  <a:pt x="348262" y="294950"/>
                  <a:pt x="389804" y="318837"/>
                </a:cubicBezTo>
                <a:cubicBezTo>
                  <a:pt x="431347" y="343070"/>
                  <a:pt x="497468" y="339954"/>
                  <a:pt x="550780" y="309144"/>
                </a:cubicBezTo>
                <a:cubicBezTo>
                  <a:pt x="591631" y="285603"/>
                  <a:pt x="616209" y="255139"/>
                  <a:pt x="624172" y="229175"/>
                </a:cubicBezTo>
                <a:lnTo>
                  <a:pt x="692371" y="247869"/>
                </a:lnTo>
                <a:cubicBezTo>
                  <a:pt x="684754" y="273487"/>
                  <a:pt x="653597" y="307067"/>
                  <a:pt x="611363" y="332338"/>
                </a:cubicBezTo>
                <a:lnTo>
                  <a:pt x="686485" y="375611"/>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58" name="Google Shape;258;p8"/>
          <p:cNvSpPr/>
          <p:nvPr/>
        </p:nvSpPr>
        <p:spPr>
          <a:xfrm>
            <a:off x="5320958" y="5187512"/>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59" name="Google Shape;259;p8"/>
          <p:cNvSpPr/>
          <p:nvPr/>
        </p:nvSpPr>
        <p:spPr>
          <a:xfrm>
            <a:off x="5320958" y="5064219"/>
            <a:ext cx="1795167" cy="1047181"/>
          </a:xfrm>
          <a:custGeom>
            <a:rect b="b" l="l" r="r" t="t"/>
            <a:pathLst>
              <a:path extrusionOk="0" h="726989" w="1246266">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60" name="Google Shape;260;p8"/>
          <p:cNvSpPr/>
          <p:nvPr/>
        </p:nvSpPr>
        <p:spPr>
          <a:xfrm>
            <a:off x="5428294" y="5118072"/>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782"/>
                </a:moveTo>
                <a:cubicBezTo>
                  <a:pt x="103163" y="192479"/>
                  <a:pt x="50889" y="264140"/>
                  <a:pt x="50889" y="340300"/>
                </a:cubicBezTo>
                <a:cubicBezTo>
                  <a:pt x="50889" y="416461"/>
                  <a:pt x="103163" y="488121"/>
                  <a:pt x="197672" y="542819"/>
                </a:cubicBezTo>
                <a:cubicBezTo>
                  <a:pt x="294257" y="598901"/>
                  <a:pt x="423384" y="629365"/>
                  <a:pt x="560820" y="629365"/>
                </a:cubicBezTo>
                <a:cubicBezTo>
                  <a:pt x="698256" y="629365"/>
                  <a:pt x="827037" y="598555"/>
                  <a:pt x="923969" y="542819"/>
                </a:cubicBezTo>
                <a:cubicBezTo>
                  <a:pt x="1018477" y="488121"/>
                  <a:pt x="1070751" y="416461"/>
                  <a:pt x="1070751" y="340300"/>
                </a:cubicBezTo>
                <a:cubicBezTo>
                  <a:pt x="1070751" y="264140"/>
                  <a:pt x="1018477" y="192479"/>
                  <a:pt x="923969" y="137782"/>
                </a:cubicBezTo>
                <a:cubicBezTo>
                  <a:pt x="827037" y="81700"/>
                  <a:pt x="698256" y="51236"/>
                  <a:pt x="560820" y="51236"/>
                </a:cubicBezTo>
                <a:cubicBezTo>
                  <a:pt x="423038" y="50889"/>
                  <a:pt x="294257" y="81700"/>
                  <a:pt x="197672" y="137782"/>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61" name="Google Shape;261;p8"/>
          <p:cNvSpPr/>
          <p:nvPr/>
        </p:nvSpPr>
        <p:spPr>
          <a:xfrm>
            <a:off x="5769875" y="5242239"/>
            <a:ext cx="997315" cy="598388"/>
          </a:xfrm>
          <a:custGeom>
            <a:rect b="b" l="l" r="r" t="t"/>
            <a:pathLst>
              <a:path extrusionOk="0" h="415422" w="692370">
                <a:moveTo>
                  <a:pt x="640789" y="401229"/>
                </a:moveTo>
                <a:lnTo>
                  <a:pt x="563590" y="356571"/>
                </a:lnTo>
                <a:cubicBezTo>
                  <a:pt x="473928" y="393959"/>
                  <a:pt x="378034" y="385650"/>
                  <a:pt x="319529" y="352070"/>
                </a:cubicBezTo>
                <a:cubicBezTo>
                  <a:pt x="253407" y="313990"/>
                  <a:pt x="254100" y="269678"/>
                  <a:pt x="299450" y="207711"/>
                </a:cubicBezTo>
                <a:cubicBezTo>
                  <a:pt x="336492" y="154399"/>
                  <a:pt x="344800" y="127742"/>
                  <a:pt x="306028" y="105240"/>
                </a:cubicBezTo>
                <a:cubicBezTo>
                  <a:pt x="276256" y="87931"/>
                  <a:pt x="220520" y="80661"/>
                  <a:pt x="163399" y="113895"/>
                </a:cubicBezTo>
                <a:cubicBezTo>
                  <a:pt x="116664" y="140898"/>
                  <a:pt x="101779" y="168246"/>
                  <a:pt x="95201" y="183478"/>
                </a:cubicBezTo>
                <a:lnTo>
                  <a:pt x="29079" y="165131"/>
                </a:lnTo>
                <a:cubicBezTo>
                  <a:pt x="36349" y="145398"/>
                  <a:pt x="55043" y="120819"/>
                  <a:pt x="97970" y="94508"/>
                </a:cubicBezTo>
                <a:lnTo>
                  <a:pt x="25964" y="52966"/>
                </a:lnTo>
                <a:lnTo>
                  <a:pt x="72699" y="25964"/>
                </a:lnTo>
                <a:lnTo>
                  <a:pt x="147129" y="68891"/>
                </a:lnTo>
                <a:cubicBezTo>
                  <a:pt x="226751" y="36696"/>
                  <a:pt x="317798" y="38081"/>
                  <a:pt x="379419" y="73738"/>
                </a:cubicBezTo>
                <a:cubicBezTo>
                  <a:pt x="444156" y="111126"/>
                  <a:pt x="430655" y="158207"/>
                  <a:pt x="384612" y="219135"/>
                </a:cubicBezTo>
                <a:cubicBezTo>
                  <a:pt x="352070" y="263793"/>
                  <a:pt x="348262" y="294950"/>
                  <a:pt x="389804" y="319183"/>
                </a:cubicBezTo>
                <a:cubicBezTo>
                  <a:pt x="431347" y="343070"/>
                  <a:pt x="497468" y="339954"/>
                  <a:pt x="550780" y="309144"/>
                </a:cubicBezTo>
                <a:cubicBezTo>
                  <a:pt x="591631" y="285603"/>
                  <a:pt x="616209" y="255138"/>
                  <a:pt x="624172" y="229174"/>
                </a:cubicBezTo>
                <a:lnTo>
                  <a:pt x="692371" y="247869"/>
                </a:lnTo>
                <a:cubicBezTo>
                  <a:pt x="684754" y="273486"/>
                  <a:pt x="653597" y="307066"/>
                  <a:pt x="611363" y="332338"/>
                </a:cubicBezTo>
                <a:lnTo>
                  <a:pt x="686485" y="375611"/>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62" name="Google Shape;262;p8"/>
          <p:cNvSpPr/>
          <p:nvPr/>
        </p:nvSpPr>
        <p:spPr>
          <a:xfrm>
            <a:off x="5320958" y="5024825"/>
            <a:ext cx="1795167" cy="1047181"/>
          </a:xfrm>
          <a:custGeom>
            <a:rect b="b" l="l" r="r" t="t"/>
            <a:pathLst>
              <a:path extrusionOk="0" h="726989" w="1246266">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63" name="Google Shape;263;p8"/>
          <p:cNvSpPr/>
          <p:nvPr/>
        </p:nvSpPr>
        <p:spPr>
          <a:xfrm>
            <a:off x="5320958" y="4901656"/>
            <a:ext cx="1795167" cy="1047181"/>
          </a:xfrm>
          <a:custGeom>
            <a:rect b="b" l="l" r="r" t="t"/>
            <a:pathLst>
              <a:path extrusionOk="0" h="726989" w="1246266">
                <a:moveTo>
                  <a:pt x="204336" y="626249"/>
                </a:moveTo>
                <a:cubicBezTo>
                  <a:pt x="442165" y="763684"/>
                  <a:pt x="827815" y="763684"/>
                  <a:pt x="1065645" y="626249"/>
                </a:cubicBezTo>
                <a:cubicBezTo>
                  <a:pt x="1303474" y="488813"/>
                  <a:pt x="1303474" y="266216"/>
                  <a:pt x="1065645" y="128781"/>
                </a:cubicBezTo>
                <a:cubicBezTo>
                  <a:pt x="827815" y="-8308"/>
                  <a:pt x="442165" y="-8308"/>
                  <a:pt x="204336" y="128781"/>
                </a:cubicBezTo>
                <a:cubicBezTo>
                  <a:pt x="-33493" y="265870"/>
                  <a:pt x="-33493" y="488813"/>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64" name="Google Shape;264;p8"/>
          <p:cNvSpPr/>
          <p:nvPr/>
        </p:nvSpPr>
        <p:spPr>
          <a:xfrm>
            <a:off x="5428294" y="4956008"/>
            <a:ext cx="1595704" cy="947449"/>
          </a:xfrm>
          <a:custGeom>
            <a:rect b="b" l="l" r="r" t="t"/>
            <a:pathLst>
              <a:path extrusionOk="0" h="657751" w="1107792">
                <a:moveTo>
                  <a:pt x="185209" y="563590"/>
                </a:moveTo>
                <a:cubicBezTo>
                  <a:pt x="82738" y="504392"/>
                  <a:pt x="25964" y="424769"/>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590"/>
                </a:cubicBezTo>
                <a:cubicBezTo>
                  <a:pt x="835345" y="621749"/>
                  <a:pt x="702064" y="653598"/>
                  <a:pt x="560474" y="653598"/>
                </a:cubicBezTo>
                <a:cubicBezTo>
                  <a:pt x="418884" y="653598"/>
                  <a:pt x="285603" y="621403"/>
                  <a:pt x="185209" y="563590"/>
                </a:cubicBezTo>
                <a:close/>
                <a:moveTo>
                  <a:pt x="197672" y="137090"/>
                </a:moveTo>
                <a:cubicBezTo>
                  <a:pt x="103163" y="191787"/>
                  <a:pt x="50889" y="263794"/>
                  <a:pt x="50889" y="339608"/>
                </a:cubicBezTo>
                <a:cubicBezTo>
                  <a:pt x="50889" y="415422"/>
                  <a:pt x="103163" y="487429"/>
                  <a:pt x="197672" y="542126"/>
                </a:cubicBezTo>
                <a:cubicBezTo>
                  <a:pt x="294257" y="598208"/>
                  <a:pt x="423384" y="628673"/>
                  <a:pt x="560820" y="628673"/>
                </a:cubicBezTo>
                <a:cubicBezTo>
                  <a:pt x="698256" y="628673"/>
                  <a:pt x="827037" y="597862"/>
                  <a:pt x="923969" y="542126"/>
                </a:cubicBezTo>
                <a:cubicBezTo>
                  <a:pt x="1018477" y="487429"/>
                  <a:pt x="1070751" y="415422"/>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65" name="Google Shape;265;p8"/>
          <p:cNvSpPr/>
          <p:nvPr/>
        </p:nvSpPr>
        <p:spPr>
          <a:xfrm>
            <a:off x="5769875" y="5079178"/>
            <a:ext cx="997315" cy="598388"/>
          </a:xfrm>
          <a:custGeom>
            <a:rect b="b" l="l" r="r" t="t"/>
            <a:pathLst>
              <a:path extrusionOk="0" h="415422" w="692370">
                <a:moveTo>
                  <a:pt x="640789" y="401575"/>
                </a:moveTo>
                <a:lnTo>
                  <a:pt x="563590" y="356917"/>
                </a:lnTo>
                <a:cubicBezTo>
                  <a:pt x="473928" y="393959"/>
                  <a:pt x="378034" y="385997"/>
                  <a:pt x="319529" y="352070"/>
                </a:cubicBezTo>
                <a:cubicBezTo>
                  <a:pt x="253407" y="313990"/>
                  <a:pt x="254100" y="269679"/>
                  <a:pt x="299450" y="207711"/>
                </a:cubicBezTo>
                <a:cubicBezTo>
                  <a:pt x="336492" y="154399"/>
                  <a:pt x="344800" y="127396"/>
                  <a:pt x="306028" y="105241"/>
                </a:cubicBezTo>
                <a:cubicBezTo>
                  <a:pt x="276256" y="87931"/>
                  <a:pt x="220520" y="80661"/>
                  <a:pt x="163399" y="113895"/>
                </a:cubicBezTo>
                <a:cubicBezTo>
                  <a:pt x="116664" y="140898"/>
                  <a:pt x="101779" y="168246"/>
                  <a:pt x="95201" y="183478"/>
                </a:cubicBezTo>
                <a:lnTo>
                  <a:pt x="29079" y="165131"/>
                </a:lnTo>
                <a:cubicBezTo>
                  <a:pt x="36349" y="145398"/>
                  <a:pt x="55043" y="121165"/>
                  <a:pt x="97970" y="94509"/>
                </a:cubicBezTo>
                <a:lnTo>
                  <a:pt x="25964" y="52966"/>
                </a:lnTo>
                <a:lnTo>
                  <a:pt x="72699" y="25964"/>
                </a:lnTo>
                <a:lnTo>
                  <a:pt x="147129" y="68891"/>
                </a:lnTo>
                <a:cubicBezTo>
                  <a:pt x="226751" y="36696"/>
                  <a:pt x="317798" y="38081"/>
                  <a:pt x="379419" y="73392"/>
                </a:cubicBezTo>
                <a:cubicBezTo>
                  <a:pt x="444156" y="110780"/>
                  <a:pt x="430655" y="157860"/>
                  <a:pt x="384612" y="218789"/>
                </a:cubicBezTo>
                <a:cubicBezTo>
                  <a:pt x="352070" y="263447"/>
                  <a:pt x="348262" y="294604"/>
                  <a:pt x="389804" y="318491"/>
                </a:cubicBezTo>
                <a:cubicBezTo>
                  <a:pt x="431347" y="342377"/>
                  <a:pt x="497468" y="339608"/>
                  <a:pt x="550780" y="308451"/>
                </a:cubicBezTo>
                <a:cubicBezTo>
                  <a:pt x="591631" y="284911"/>
                  <a:pt x="616209" y="254446"/>
                  <a:pt x="624172" y="228482"/>
                </a:cubicBezTo>
                <a:lnTo>
                  <a:pt x="692371" y="247176"/>
                </a:lnTo>
                <a:cubicBezTo>
                  <a:pt x="684754" y="272794"/>
                  <a:pt x="653597" y="306374"/>
                  <a:pt x="611363" y="331646"/>
                </a:cubicBezTo>
                <a:lnTo>
                  <a:pt x="686485" y="374919"/>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66" name="Google Shape;266;p8"/>
          <p:cNvSpPr/>
          <p:nvPr/>
        </p:nvSpPr>
        <p:spPr>
          <a:xfrm>
            <a:off x="5320958" y="4861763"/>
            <a:ext cx="1795167" cy="1047181"/>
          </a:xfrm>
          <a:custGeom>
            <a:rect b="b" l="l" r="r" t="t"/>
            <a:pathLst>
              <a:path extrusionOk="0" h="726989" w="1246266">
                <a:moveTo>
                  <a:pt x="204336" y="626249"/>
                </a:moveTo>
                <a:cubicBezTo>
                  <a:pt x="442165" y="763685"/>
                  <a:pt x="827815" y="763685"/>
                  <a:pt x="1065645" y="626249"/>
                </a:cubicBezTo>
                <a:cubicBezTo>
                  <a:pt x="1303474" y="488814"/>
                  <a:pt x="1303474" y="266216"/>
                  <a:pt x="1065645" y="128781"/>
                </a:cubicBezTo>
                <a:cubicBezTo>
                  <a:pt x="827815" y="-8308"/>
                  <a:pt x="442165" y="-8308"/>
                  <a:pt x="204336" y="128781"/>
                </a:cubicBezTo>
                <a:cubicBezTo>
                  <a:pt x="-33493" y="266563"/>
                  <a:pt x="-33493" y="489160"/>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67" name="Google Shape;267;p8"/>
          <p:cNvSpPr/>
          <p:nvPr/>
        </p:nvSpPr>
        <p:spPr>
          <a:xfrm>
            <a:off x="5320958" y="4738221"/>
            <a:ext cx="1795167" cy="1047181"/>
          </a:xfrm>
          <a:custGeom>
            <a:rect b="b" l="l" r="r" t="t"/>
            <a:pathLst>
              <a:path extrusionOk="0" h="726989" w="1246266">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68" name="Google Shape;268;p8"/>
          <p:cNvSpPr/>
          <p:nvPr/>
        </p:nvSpPr>
        <p:spPr>
          <a:xfrm>
            <a:off x="5428294" y="4792449"/>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1749"/>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5769"/>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954"/>
                </a:cubicBezTo>
                <a:cubicBezTo>
                  <a:pt x="1070751" y="263794"/>
                  <a:pt x="1018477" y="192133"/>
                  <a:pt x="923969" y="137436"/>
                </a:cubicBezTo>
                <a:cubicBezTo>
                  <a:pt x="827037" y="81700"/>
                  <a:pt x="698256" y="50889"/>
                  <a:pt x="560820" y="50889"/>
                </a:cubicBezTo>
                <a:cubicBezTo>
                  <a:pt x="423038"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69" name="Google Shape;269;p8"/>
          <p:cNvSpPr/>
          <p:nvPr/>
        </p:nvSpPr>
        <p:spPr>
          <a:xfrm>
            <a:off x="5769875" y="4916118"/>
            <a:ext cx="997315" cy="598388"/>
          </a:xfrm>
          <a:custGeom>
            <a:rect b="b" l="l" r="r" t="t"/>
            <a:pathLst>
              <a:path extrusionOk="0" h="415422" w="692370">
                <a:moveTo>
                  <a:pt x="640789" y="401575"/>
                </a:moveTo>
                <a:lnTo>
                  <a:pt x="563590" y="356917"/>
                </a:lnTo>
                <a:cubicBezTo>
                  <a:pt x="473928" y="394305"/>
                  <a:pt x="378034" y="385996"/>
                  <a:pt x="319529" y="352070"/>
                </a:cubicBezTo>
                <a:cubicBezTo>
                  <a:pt x="253407" y="313990"/>
                  <a:pt x="254100" y="269678"/>
                  <a:pt x="299450" y="207711"/>
                </a:cubicBezTo>
                <a:cubicBezTo>
                  <a:pt x="336492" y="154398"/>
                  <a:pt x="344800" y="127396"/>
                  <a:pt x="306028" y="105240"/>
                </a:cubicBezTo>
                <a:cubicBezTo>
                  <a:pt x="276256" y="87931"/>
                  <a:pt x="220520" y="80661"/>
                  <a:pt x="163399" y="113895"/>
                </a:cubicBezTo>
                <a:cubicBezTo>
                  <a:pt x="116664" y="140897"/>
                  <a:pt x="101779" y="168246"/>
                  <a:pt x="95201" y="183478"/>
                </a:cubicBezTo>
                <a:lnTo>
                  <a:pt x="29079" y="165130"/>
                </a:lnTo>
                <a:cubicBezTo>
                  <a:pt x="36349" y="145398"/>
                  <a:pt x="55043" y="120818"/>
                  <a:pt x="97970" y="94508"/>
                </a:cubicBezTo>
                <a:lnTo>
                  <a:pt x="25964" y="52966"/>
                </a:lnTo>
                <a:lnTo>
                  <a:pt x="72699" y="25964"/>
                </a:lnTo>
                <a:lnTo>
                  <a:pt x="147129" y="68891"/>
                </a:lnTo>
                <a:cubicBezTo>
                  <a:pt x="226751" y="36696"/>
                  <a:pt x="317798" y="38080"/>
                  <a:pt x="379419" y="73737"/>
                </a:cubicBezTo>
                <a:cubicBezTo>
                  <a:pt x="444156" y="111125"/>
                  <a:pt x="430655" y="158206"/>
                  <a:pt x="384612" y="219135"/>
                </a:cubicBezTo>
                <a:cubicBezTo>
                  <a:pt x="352070" y="263793"/>
                  <a:pt x="348262" y="294949"/>
                  <a:pt x="389804" y="318836"/>
                </a:cubicBezTo>
                <a:cubicBezTo>
                  <a:pt x="431347" y="342723"/>
                  <a:pt x="497468" y="339954"/>
                  <a:pt x="550780" y="308797"/>
                </a:cubicBezTo>
                <a:cubicBezTo>
                  <a:pt x="591631" y="285256"/>
                  <a:pt x="616209" y="254792"/>
                  <a:pt x="624172" y="228828"/>
                </a:cubicBezTo>
                <a:lnTo>
                  <a:pt x="692371" y="247868"/>
                </a:lnTo>
                <a:cubicBezTo>
                  <a:pt x="684754" y="273486"/>
                  <a:pt x="653597" y="307066"/>
                  <a:pt x="611363" y="332338"/>
                </a:cubicBezTo>
                <a:lnTo>
                  <a:pt x="686485" y="375611"/>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70" name="Google Shape;270;p8"/>
          <p:cNvSpPr/>
          <p:nvPr/>
        </p:nvSpPr>
        <p:spPr>
          <a:xfrm>
            <a:off x="5222465" y="4600707"/>
            <a:ext cx="1994629" cy="1246644"/>
          </a:xfrm>
          <a:custGeom>
            <a:rect b="b" l="l" r="r" t="t"/>
            <a:pathLst>
              <a:path extrusionOk="0" h="865463" w="1384741">
                <a:moveTo>
                  <a:pt x="272714" y="694627"/>
                </a:moveTo>
                <a:cubicBezTo>
                  <a:pt x="510543" y="831717"/>
                  <a:pt x="896193" y="831717"/>
                  <a:pt x="1134023" y="694627"/>
                </a:cubicBezTo>
                <a:cubicBezTo>
                  <a:pt x="1371852" y="557191"/>
                  <a:pt x="1371852" y="334595"/>
                  <a:pt x="1134023" y="197159"/>
                </a:cubicBezTo>
                <a:cubicBezTo>
                  <a:pt x="896193" y="60069"/>
                  <a:pt x="510543" y="60069"/>
                  <a:pt x="272714" y="197159"/>
                </a:cubicBezTo>
                <a:cubicBezTo>
                  <a:pt x="34884" y="334595"/>
                  <a:pt x="34884" y="557191"/>
                  <a:pt x="272714" y="694627"/>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71" name="Google Shape;271;p8"/>
          <p:cNvSpPr/>
          <p:nvPr/>
        </p:nvSpPr>
        <p:spPr>
          <a:xfrm>
            <a:off x="5222465" y="4476667"/>
            <a:ext cx="1994629" cy="1246644"/>
          </a:xfrm>
          <a:custGeom>
            <a:rect b="b" l="l" r="r" t="t"/>
            <a:pathLst>
              <a:path extrusionOk="0" h="865463" w="1384741">
                <a:moveTo>
                  <a:pt x="272714" y="694887"/>
                </a:moveTo>
                <a:cubicBezTo>
                  <a:pt x="510543" y="832322"/>
                  <a:pt x="896193" y="832322"/>
                  <a:pt x="1134023" y="694887"/>
                </a:cubicBezTo>
                <a:cubicBezTo>
                  <a:pt x="1371852" y="557451"/>
                  <a:pt x="1371852" y="334854"/>
                  <a:pt x="1134023" y="197418"/>
                </a:cubicBezTo>
                <a:cubicBezTo>
                  <a:pt x="896193" y="59983"/>
                  <a:pt x="510543" y="59983"/>
                  <a:pt x="272714" y="197418"/>
                </a:cubicBezTo>
                <a:cubicBezTo>
                  <a:pt x="34884" y="334854"/>
                  <a:pt x="34884" y="557797"/>
                  <a:pt x="272714" y="694887"/>
                </a:cubicBezTo>
                <a:close/>
              </a:path>
            </a:pathLst>
          </a:custGeom>
          <a:solidFill>
            <a:srgbClr val="FFDD5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72" name="Google Shape;272;p8"/>
          <p:cNvSpPr/>
          <p:nvPr/>
        </p:nvSpPr>
        <p:spPr>
          <a:xfrm>
            <a:off x="5428294" y="4630386"/>
            <a:ext cx="1595704" cy="947449"/>
          </a:xfrm>
          <a:custGeom>
            <a:rect b="b" l="l" r="r" t="t"/>
            <a:pathLst>
              <a:path extrusionOk="0" h="657751" w="1107792">
                <a:moveTo>
                  <a:pt x="185209" y="563590"/>
                </a:moveTo>
                <a:cubicBezTo>
                  <a:pt x="82738" y="504392"/>
                  <a:pt x="25964" y="424769"/>
                  <a:pt x="25964" y="339608"/>
                </a:cubicBezTo>
                <a:cubicBezTo>
                  <a:pt x="25964" y="254446"/>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9"/>
                  <a:pt x="702064" y="653598"/>
                  <a:pt x="560474" y="653598"/>
                </a:cubicBezTo>
                <a:cubicBezTo>
                  <a:pt x="418884" y="653598"/>
                  <a:pt x="285603" y="621403"/>
                  <a:pt x="185209" y="563590"/>
                </a:cubicBezTo>
                <a:close/>
                <a:moveTo>
                  <a:pt x="197672" y="137090"/>
                </a:moveTo>
                <a:cubicBezTo>
                  <a:pt x="103163" y="191787"/>
                  <a:pt x="50889" y="263794"/>
                  <a:pt x="50889" y="339608"/>
                </a:cubicBezTo>
                <a:cubicBezTo>
                  <a:pt x="50889" y="415769"/>
                  <a:pt x="103163" y="487775"/>
                  <a:pt x="197672" y="542472"/>
                </a:cubicBezTo>
                <a:cubicBezTo>
                  <a:pt x="294257" y="598208"/>
                  <a:pt x="423384" y="629019"/>
                  <a:pt x="560820" y="629019"/>
                </a:cubicBezTo>
                <a:cubicBezTo>
                  <a:pt x="698256" y="629019"/>
                  <a:pt x="827037" y="598208"/>
                  <a:pt x="923969" y="542472"/>
                </a:cubicBezTo>
                <a:cubicBezTo>
                  <a:pt x="1018477" y="487775"/>
                  <a:pt x="1070751" y="415769"/>
                  <a:pt x="1070751" y="339608"/>
                </a:cubicBezTo>
                <a:cubicBezTo>
                  <a:pt x="1070751" y="263794"/>
                  <a:pt x="1018477" y="191787"/>
                  <a:pt x="923969" y="137090"/>
                </a:cubicBezTo>
                <a:cubicBezTo>
                  <a:pt x="827037" y="81354"/>
                  <a:pt x="698256" y="50543"/>
                  <a:pt x="560820" y="50543"/>
                </a:cubicBezTo>
                <a:cubicBezTo>
                  <a:pt x="423038" y="50543"/>
                  <a:pt x="294257" y="81354"/>
                  <a:pt x="197672" y="137090"/>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73" name="Google Shape;273;p8"/>
          <p:cNvSpPr/>
          <p:nvPr/>
        </p:nvSpPr>
        <p:spPr>
          <a:xfrm>
            <a:off x="5769875" y="4754054"/>
            <a:ext cx="997315" cy="598388"/>
          </a:xfrm>
          <a:custGeom>
            <a:rect b="b" l="l" r="r" t="t"/>
            <a:pathLst>
              <a:path extrusionOk="0" h="415422" w="692370">
                <a:moveTo>
                  <a:pt x="640789" y="401229"/>
                </a:moveTo>
                <a:lnTo>
                  <a:pt x="563590" y="356570"/>
                </a:lnTo>
                <a:cubicBezTo>
                  <a:pt x="473928" y="393612"/>
                  <a:pt x="378034" y="385650"/>
                  <a:pt x="319529" y="352070"/>
                </a:cubicBezTo>
                <a:cubicBezTo>
                  <a:pt x="253407" y="313644"/>
                  <a:pt x="254100" y="269678"/>
                  <a:pt x="299450" y="207711"/>
                </a:cubicBezTo>
                <a:cubicBezTo>
                  <a:pt x="336492" y="154398"/>
                  <a:pt x="344800" y="127396"/>
                  <a:pt x="306028" y="105240"/>
                </a:cubicBezTo>
                <a:cubicBezTo>
                  <a:pt x="276256" y="87931"/>
                  <a:pt x="220520" y="80661"/>
                  <a:pt x="163399" y="113895"/>
                </a:cubicBezTo>
                <a:cubicBezTo>
                  <a:pt x="116664" y="140897"/>
                  <a:pt x="101779" y="168246"/>
                  <a:pt x="95201" y="183478"/>
                </a:cubicBezTo>
                <a:lnTo>
                  <a:pt x="29079" y="165130"/>
                </a:lnTo>
                <a:cubicBezTo>
                  <a:pt x="36349" y="145398"/>
                  <a:pt x="55043" y="120818"/>
                  <a:pt x="97970" y="94508"/>
                </a:cubicBezTo>
                <a:lnTo>
                  <a:pt x="25964" y="52966"/>
                </a:lnTo>
                <a:lnTo>
                  <a:pt x="72699" y="25964"/>
                </a:lnTo>
                <a:lnTo>
                  <a:pt x="147129" y="68891"/>
                </a:lnTo>
                <a:cubicBezTo>
                  <a:pt x="226751" y="36696"/>
                  <a:pt x="317798" y="38080"/>
                  <a:pt x="379419" y="73391"/>
                </a:cubicBezTo>
                <a:cubicBezTo>
                  <a:pt x="444156" y="110779"/>
                  <a:pt x="430655" y="157860"/>
                  <a:pt x="384612" y="218789"/>
                </a:cubicBezTo>
                <a:cubicBezTo>
                  <a:pt x="352070" y="263447"/>
                  <a:pt x="348262" y="294603"/>
                  <a:pt x="389804" y="318490"/>
                </a:cubicBezTo>
                <a:cubicBezTo>
                  <a:pt x="431347" y="342377"/>
                  <a:pt x="497468" y="339608"/>
                  <a:pt x="550780" y="308797"/>
                </a:cubicBezTo>
                <a:cubicBezTo>
                  <a:pt x="591631" y="285256"/>
                  <a:pt x="616209" y="254792"/>
                  <a:pt x="624172" y="228482"/>
                </a:cubicBezTo>
                <a:lnTo>
                  <a:pt x="692371" y="247522"/>
                </a:lnTo>
                <a:cubicBezTo>
                  <a:pt x="684754" y="273140"/>
                  <a:pt x="653597" y="306720"/>
                  <a:pt x="611363" y="331992"/>
                </a:cubicBezTo>
                <a:lnTo>
                  <a:pt x="686485" y="375265"/>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74" name="Google Shape;274;p8"/>
          <p:cNvSpPr/>
          <p:nvPr/>
        </p:nvSpPr>
        <p:spPr>
          <a:xfrm>
            <a:off x="6430471" y="11154445"/>
            <a:ext cx="1795167" cy="1047181"/>
          </a:xfrm>
          <a:custGeom>
            <a:rect b="b" l="l" r="r" t="t"/>
            <a:pathLst>
              <a:path extrusionOk="0" h="726989" w="1246266">
                <a:moveTo>
                  <a:pt x="204336" y="626509"/>
                </a:moveTo>
                <a:cubicBezTo>
                  <a:pt x="442165" y="763599"/>
                  <a:pt x="827815" y="763599"/>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75" name="Google Shape;275;p8"/>
          <p:cNvSpPr/>
          <p:nvPr/>
        </p:nvSpPr>
        <p:spPr>
          <a:xfrm>
            <a:off x="6430471" y="11030779"/>
            <a:ext cx="1795167" cy="1047181"/>
          </a:xfrm>
          <a:custGeom>
            <a:rect b="b" l="l" r="r" t="t"/>
            <a:pathLst>
              <a:path extrusionOk="0" h="726989" w="1246266">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19"/>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76" name="Google Shape;276;p8"/>
          <p:cNvSpPr/>
          <p:nvPr/>
        </p:nvSpPr>
        <p:spPr>
          <a:xfrm>
            <a:off x="6537807" y="11085506"/>
            <a:ext cx="1595704" cy="947449"/>
          </a:xfrm>
          <a:custGeom>
            <a:rect b="b" l="l" r="r" t="t"/>
            <a:pathLst>
              <a:path extrusionOk="0" h="657751" w="1107792">
                <a:moveTo>
                  <a:pt x="185209" y="563935"/>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2"/>
                  <a:pt x="935739" y="115972"/>
                </a:cubicBezTo>
                <a:cubicBezTo>
                  <a:pt x="1038210" y="175170"/>
                  <a:pt x="1094984" y="254792"/>
                  <a:pt x="1094984" y="339954"/>
                </a:cubicBezTo>
                <a:cubicBezTo>
                  <a:pt x="1094984" y="425115"/>
                  <a:pt x="1038556" y="504392"/>
                  <a:pt x="935739" y="563935"/>
                </a:cubicBezTo>
                <a:cubicBezTo>
                  <a:pt x="835345" y="622095"/>
                  <a:pt x="702064" y="653943"/>
                  <a:pt x="560474" y="653943"/>
                </a:cubicBezTo>
                <a:cubicBezTo>
                  <a:pt x="418884" y="653943"/>
                  <a:pt x="285603" y="621748"/>
                  <a:pt x="185209" y="563935"/>
                </a:cubicBezTo>
                <a:close/>
                <a:moveTo>
                  <a:pt x="197672" y="137436"/>
                </a:moveTo>
                <a:cubicBezTo>
                  <a:pt x="103163" y="192132"/>
                  <a:pt x="50889" y="264140"/>
                  <a:pt x="50889" y="339954"/>
                </a:cubicBezTo>
                <a:cubicBezTo>
                  <a:pt x="50889" y="415768"/>
                  <a:pt x="103163" y="487775"/>
                  <a:pt x="197672" y="542472"/>
                </a:cubicBezTo>
                <a:cubicBezTo>
                  <a:pt x="294257" y="598208"/>
                  <a:pt x="423384" y="629018"/>
                  <a:pt x="560820" y="629018"/>
                </a:cubicBezTo>
                <a:cubicBezTo>
                  <a:pt x="698256" y="629018"/>
                  <a:pt x="827037" y="598208"/>
                  <a:pt x="923969" y="542472"/>
                </a:cubicBezTo>
                <a:cubicBezTo>
                  <a:pt x="1018477" y="487775"/>
                  <a:pt x="1070751" y="415768"/>
                  <a:pt x="1070751" y="339954"/>
                </a:cubicBezTo>
                <a:cubicBezTo>
                  <a:pt x="1070751" y="264140"/>
                  <a:pt x="1018477" y="192132"/>
                  <a:pt x="923969" y="137436"/>
                </a:cubicBezTo>
                <a:cubicBezTo>
                  <a:pt x="827037" y="81699"/>
                  <a:pt x="698256" y="50889"/>
                  <a:pt x="560820" y="50889"/>
                </a:cubicBezTo>
                <a:cubicBezTo>
                  <a:pt x="423384" y="50889"/>
                  <a:pt x="294257" y="81699"/>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77" name="Google Shape;277;p8"/>
          <p:cNvSpPr/>
          <p:nvPr/>
        </p:nvSpPr>
        <p:spPr>
          <a:xfrm>
            <a:off x="6879887" y="11208676"/>
            <a:ext cx="997315" cy="598388"/>
          </a:xfrm>
          <a:custGeom>
            <a:rect b="b" l="l" r="r" t="t"/>
            <a:pathLst>
              <a:path extrusionOk="0" h="415422" w="692370">
                <a:moveTo>
                  <a:pt x="640789" y="401575"/>
                </a:moveTo>
                <a:lnTo>
                  <a:pt x="563590" y="356917"/>
                </a:lnTo>
                <a:cubicBezTo>
                  <a:pt x="473928" y="394304"/>
                  <a:pt x="378034" y="385996"/>
                  <a:pt x="319529" y="352070"/>
                </a:cubicBezTo>
                <a:cubicBezTo>
                  <a:pt x="253408" y="313989"/>
                  <a:pt x="254100" y="269678"/>
                  <a:pt x="299450" y="207711"/>
                </a:cubicBezTo>
                <a:cubicBezTo>
                  <a:pt x="336492" y="154398"/>
                  <a:pt x="344801" y="127742"/>
                  <a:pt x="306028" y="105240"/>
                </a:cubicBezTo>
                <a:cubicBezTo>
                  <a:pt x="276256" y="87930"/>
                  <a:pt x="220520" y="81007"/>
                  <a:pt x="163399" y="113894"/>
                </a:cubicBezTo>
                <a:cubicBezTo>
                  <a:pt x="116664" y="140897"/>
                  <a:pt x="101779" y="168246"/>
                  <a:pt x="95201" y="183478"/>
                </a:cubicBezTo>
                <a:lnTo>
                  <a:pt x="29079" y="165130"/>
                </a:lnTo>
                <a:cubicBezTo>
                  <a:pt x="36350" y="145397"/>
                  <a:pt x="55043" y="120818"/>
                  <a:pt x="97970" y="94508"/>
                </a:cubicBezTo>
                <a:lnTo>
                  <a:pt x="25964" y="52966"/>
                </a:lnTo>
                <a:lnTo>
                  <a:pt x="72699" y="25964"/>
                </a:lnTo>
                <a:lnTo>
                  <a:pt x="146783" y="68891"/>
                </a:lnTo>
                <a:cubicBezTo>
                  <a:pt x="226405" y="36696"/>
                  <a:pt x="317452" y="38081"/>
                  <a:pt x="379073" y="73738"/>
                </a:cubicBezTo>
                <a:cubicBezTo>
                  <a:pt x="443810" y="111125"/>
                  <a:pt x="430309" y="158206"/>
                  <a:pt x="384266" y="219135"/>
                </a:cubicBezTo>
                <a:cubicBezTo>
                  <a:pt x="351724" y="263793"/>
                  <a:pt x="347916" y="294949"/>
                  <a:pt x="389458" y="318836"/>
                </a:cubicBezTo>
                <a:cubicBezTo>
                  <a:pt x="431001" y="342723"/>
                  <a:pt x="497122" y="339608"/>
                  <a:pt x="550434" y="308797"/>
                </a:cubicBezTo>
                <a:cubicBezTo>
                  <a:pt x="591285" y="285256"/>
                  <a:pt x="615863" y="254792"/>
                  <a:pt x="623826" y="228828"/>
                </a:cubicBezTo>
                <a:lnTo>
                  <a:pt x="692025" y="247522"/>
                </a:lnTo>
                <a:cubicBezTo>
                  <a:pt x="684408" y="273140"/>
                  <a:pt x="653251" y="306720"/>
                  <a:pt x="611017" y="331992"/>
                </a:cubicBezTo>
                <a:lnTo>
                  <a:pt x="686139"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78" name="Google Shape;278;p8"/>
          <p:cNvSpPr/>
          <p:nvPr/>
        </p:nvSpPr>
        <p:spPr>
          <a:xfrm>
            <a:off x="6430471" y="10991385"/>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420"/>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79" name="Google Shape;279;p8"/>
          <p:cNvSpPr/>
          <p:nvPr/>
        </p:nvSpPr>
        <p:spPr>
          <a:xfrm>
            <a:off x="6430471" y="10868216"/>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80" name="Google Shape;280;p8"/>
          <p:cNvSpPr/>
          <p:nvPr/>
        </p:nvSpPr>
        <p:spPr>
          <a:xfrm>
            <a:off x="6537807" y="10922944"/>
            <a:ext cx="1595704" cy="947449"/>
          </a:xfrm>
          <a:custGeom>
            <a:rect b="b" l="l" r="r" t="t"/>
            <a:pathLst>
              <a:path extrusionOk="0" h="657751" w="1107792">
                <a:moveTo>
                  <a:pt x="185209" y="563590"/>
                </a:moveTo>
                <a:cubicBezTo>
                  <a:pt x="82738" y="504392"/>
                  <a:pt x="25964" y="424769"/>
                  <a:pt x="25964" y="339608"/>
                </a:cubicBezTo>
                <a:cubicBezTo>
                  <a:pt x="25964" y="254446"/>
                  <a:pt x="82392" y="174823"/>
                  <a:pt x="185209" y="115972"/>
                </a:cubicBezTo>
                <a:cubicBezTo>
                  <a:pt x="285603" y="57813"/>
                  <a:pt x="418884" y="25964"/>
                  <a:pt x="560474" y="25964"/>
                </a:cubicBezTo>
                <a:cubicBezTo>
                  <a:pt x="702064" y="25964"/>
                  <a:pt x="835345" y="57813"/>
                  <a:pt x="935739" y="115972"/>
                </a:cubicBezTo>
                <a:cubicBezTo>
                  <a:pt x="1038210" y="175170"/>
                  <a:pt x="1094984" y="254446"/>
                  <a:pt x="1094984" y="339608"/>
                </a:cubicBezTo>
                <a:cubicBezTo>
                  <a:pt x="1094984" y="424769"/>
                  <a:pt x="1038556" y="504392"/>
                  <a:pt x="935739" y="563590"/>
                </a:cubicBezTo>
                <a:cubicBezTo>
                  <a:pt x="835345" y="621748"/>
                  <a:pt x="702064" y="653598"/>
                  <a:pt x="560474" y="653598"/>
                </a:cubicBezTo>
                <a:cubicBezTo>
                  <a:pt x="418884" y="653598"/>
                  <a:pt x="285603" y="621748"/>
                  <a:pt x="185209" y="563590"/>
                </a:cubicBezTo>
                <a:close/>
                <a:moveTo>
                  <a:pt x="197672" y="137089"/>
                </a:moveTo>
                <a:cubicBezTo>
                  <a:pt x="103163" y="191787"/>
                  <a:pt x="50889" y="263793"/>
                  <a:pt x="50889" y="339608"/>
                </a:cubicBezTo>
                <a:cubicBezTo>
                  <a:pt x="50889" y="415422"/>
                  <a:pt x="103163" y="487429"/>
                  <a:pt x="197672" y="542126"/>
                </a:cubicBezTo>
                <a:cubicBezTo>
                  <a:pt x="294257" y="597862"/>
                  <a:pt x="423384" y="628673"/>
                  <a:pt x="560820" y="628673"/>
                </a:cubicBezTo>
                <a:cubicBezTo>
                  <a:pt x="698256" y="628673"/>
                  <a:pt x="827037" y="597862"/>
                  <a:pt x="923969" y="542126"/>
                </a:cubicBezTo>
                <a:cubicBezTo>
                  <a:pt x="1018477" y="487429"/>
                  <a:pt x="1070751" y="415422"/>
                  <a:pt x="1070751" y="339608"/>
                </a:cubicBezTo>
                <a:cubicBezTo>
                  <a:pt x="1070751" y="263793"/>
                  <a:pt x="1018477" y="191787"/>
                  <a:pt x="923969" y="137089"/>
                </a:cubicBezTo>
                <a:cubicBezTo>
                  <a:pt x="827037" y="81354"/>
                  <a:pt x="698256" y="50543"/>
                  <a:pt x="560820" y="50543"/>
                </a:cubicBezTo>
                <a:cubicBezTo>
                  <a:pt x="423384" y="50543"/>
                  <a:pt x="294257" y="81354"/>
                  <a:pt x="197672" y="13708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81" name="Google Shape;281;p8"/>
          <p:cNvSpPr/>
          <p:nvPr/>
        </p:nvSpPr>
        <p:spPr>
          <a:xfrm>
            <a:off x="6879887" y="11046113"/>
            <a:ext cx="997315" cy="598388"/>
          </a:xfrm>
          <a:custGeom>
            <a:rect b="b" l="l" r="r" t="t"/>
            <a:pathLst>
              <a:path extrusionOk="0" h="415422" w="692370">
                <a:moveTo>
                  <a:pt x="640789" y="401575"/>
                </a:moveTo>
                <a:lnTo>
                  <a:pt x="563590" y="356917"/>
                </a:lnTo>
                <a:cubicBezTo>
                  <a:pt x="473928" y="394306"/>
                  <a:pt x="378034" y="385996"/>
                  <a:pt x="319529" y="352071"/>
                </a:cubicBezTo>
                <a:cubicBezTo>
                  <a:pt x="253408" y="313990"/>
                  <a:pt x="254100" y="269679"/>
                  <a:pt x="299450" y="207711"/>
                </a:cubicBezTo>
                <a:cubicBezTo>
                  <a:pt x="336492" y="154398"/>
                  <a:pt x="344801" y="127742"/>
                  <a:pt x="306028" y="105241"/>
                </a:cubicBezTo>
                <a:cubicBezTo>
                  <a:pt x="276256" y="87931"/>
                  <a:pt x="220520" y="80661"/>
                  <a:pt x="163399" y="113895"/>
                </a:cubicBezTo>
                <a:cubicBezTo>
                  <a:pt x="116664" y="140898"/>
                  <a:pt x="101779" y="168247"/>
                  <a:pt x="95201" y="183478"/>
                </a:cubicBezTo>
                <a:lnTo>
                  <a:pt x="29079" y="165130"/>
                </a:lnTo>
                <a:cubicBezTo>
                  <a:pt x="36350" y="145398"/>
                  <a:pt x="55043" y="120818"/>
                  <a:pt x="97970" y="94509"/>
                </a:cubicBezTo>
                <a:lnTo>
                  <a:pt x="25964" y="52966"/>
                </a:lnTo>
                <a:lnTo>
                  <a:pt x="72699" y="25964"/>
                </a:lnTo>
                <a:lnTo>
                  <a:pt x="146783" y="68891"/>
                </a:lnTo>
                <a:cubicBezTo>
                  <a:pt x="226405" y="36696"/>
                  <a:pt x="317452" y="38081"/>
                  <a:pt x="379073" y="73391"/>
                </a:cubicBezTo>
                <a:cubicBezTo>
                  <a:pt x="443810" y="110780"/>
                  <a:pt x="430309" y="157860"/>
                  <a:pt x="384266" y="218789"/>
                </a:cubicBezTo>
                <a:cubicBezTo>
                  <a:pt x="351724" y="263448"/>
                  <a:pt x="347916" y="294604"/>
                  <a:pt x="389458" y="318836"/>
                </a:cubicBezTo>
                <a:cubicBezTo>
                  <a:pt x="431001" y="343070"/>
                  <a:pt x="497122" y="339954"/>
                  <a:pt x="550434" y="308798"/>
                </a:cubicBezTo>
                <a:cubicBezTo>
                  <a:pt x="591285" y="285256"/>
                  <a:pt x="615863" y="254793"/>
                  <a:pt x="623826" y="228829"/>
                </a:cubicBezTo>
                <a:lnTo>
                  <a:pt x="692025" y="247522"/>
                </a:lnTo>
                <a:cubicBezTo>
                  <a:pt x="684408" y="273141"/>
                  <a:pt x="653251" y="306721"/>
                  <a:pt x="611017" y="331992"/>
                </a:cubicBezTo>
                <a:lnTo>
                  <a:pt x="686139"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82" name="Google Shape;282;p8"/>
          <p:cNvSpPr/>
          <p:nvPr/>
        </p:nvSpPr>
        <p:spPr>
          <a:xfrm>
            <a:off x="6430471" y="10829196"/>
            <a:ext cx="1795167" cy="1047181"/>
          </a:xfrm>
          <a:custGeom>
            <a:rect b="b" l="l" r="r" t="t"/>
            <a:pathLst>
              <a:path extrusionOk="0" h="726989" w="1246266">
                <a:moveTo>
                  <a:pt x="204336" y="626249"/>
                </a:moveTo>
                <a:cubicBezTo>
                  <a:pt x="442165" y="763339"/>
                  <a:pt x="827815" y="763339"/>
                  <a:pt x="1065645" y="626249"/>
                </a:cubicBezTo>
                <a:cubicBezTo>
                  <a:pt x="1303474" y="488813"/>
                  <a:pt x="1303474" y="266216"/>
                  <a:pt x="1065645" y="128781"/>
                </a:cubicBezTo>
                <a:cubicBezTo>
                  <a:pt x="827815" y="-8308"/>
                  <a:pt x="442165" y="-8308"/>
                  <a:pt x="204336" y="128781"/>
                </a:cubicBezTo>
                <a:cubicBezTo>
                  <a:pt x="-33493" y="266216"/>
                  <a:pt x="-33493" y="488813"/>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83" name="Google Shape;283;p8"/>
          <p:cNvSpPr/>
          <p:nvPr/>
        </p:nvSpPr>
        <p:spPr>
          <a:xfrm>
            <a:off x="6430471" y="10705156"/>
            <a:ext cx="1795167" cy="1047181"/>
          </a:xfrm>
          <a:custGeom>
            <a:rect b="b" l="l" r="r" t="t"/>
            <a:pathLst>
              <a:path extrusionOk="0" h="726989" w="1246266">
                <a:moveTo>
                  <a:pt x="204336" y="626509"/>
                </a:moveTo>
                <a:cubicBezTo>
                  <a:pt x="442165" y="763598"/>
                  <a:pt x="827815" y="763598"/>
                  <a:pt x="1065645" y="626509"/>
                </a:cubicBezTo>
                <a:cubicBezTo>
                  <a:pt x="1303474" y="489073"/>
                  <a:pt x="1303474" y="266476"/>
                  <a:pt x="1065645" y="129041"/>
                </a:cubicBezTo>
                <a:cubicBezTo>
                  <a:pt x="827815" y="-8395"/>
                  <a:pt x="442165" y="-8395"/>
                  <a:pt x="204336" y="129041"/>
                </a:cubicBezTo>
                <a:cubicBezTo>
                  <a:pt x="-33493" y="266476"/>
                  <a:pt x="-33493" y="489419"/>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84" name="Google Shape;284;p8"/>
          <p:cNvSpPr/>
          <p:nvPr/>
        </p:nvSpPr>
        <p:spPr>
          <a:xfrm>
            <a:off x="6537807" y="10759884"/>
            <a:ext cx="1595704" cy="947449"/>
          </a:xfrm>
          <a:custGeom>
            <a:rect b="b" l="l" r="r" t="t"/>
            <a:pathLst>
              <a:path extrusionOk="0" h="657751" w="1107792">
                <a:moveTo>
                  <a:pt x="185209" y="563935"/>
                </a:moveTo>
                <a:cubicBezTo>
                  <a:pt x="82738" y="504738"/>
                  <a:pt x="25964" y="425115"/>
                  <a:pt x="25964" y="339953"/>
                </a:cubicBezTo>
                <a:cubicBezTo>
                  <a:pt x="25964" y="254792"/>
                  <a:pt x="82392" y="175170"/>
                  <a:pt x="185209" y="115972"/>
                </a:cubicBezTo>
                <a:cubicBezTo>
                  <a:pt x="285603" y="57812"/>
                  <a:pt x="418884" y="25964"/>
                  <a:pt x="560474" y="25964"/>
                </a:cubicBezTo>
                <a:cubicBezTo>
                  <a:pt x="702064" y="25964"/>
                  <a:pt x="835345" y="57812"/>
                  <a:pt x="935739" y="115972"/>
                </a:cubicBezTo>
                <a:cubicBezTo>
                  <a:pt x="1038210" y="175170"/>
                  <a:pt x="1094984" y="254792"/>
                  <a:pt x="1094984" y="339953"/>
                </a:cubicBezTo>
                <a:cubicBezTo>
                  <a:pt x="1094984" y="425115"/>
                  <a:pt x="1038556" y="504738"/>
                  <a:pt x="935739" y="563935"/>
                </a:cubicBezTo>
                <a:cubicBezTo>
                  <a:pt x="835345" y="622095"/>
                  <a:pt x="702064" y="653943"/>
                  <a:pt x="560474" y="653943"/>
                </a:cubicBezTo>
                <a:cubicBezTo>
                  <a:pt x="418884" y="653598"/>
                  <a:pt x="285603" y="621748"/>
                  <a:pt x="185209" y="563935"/>
                </a:cubicBezTo>
                <a:close/>
                <a:moveTo>
                  <a:pt x="197672" y="137436"/>
                </a:moveTo>
                <a:cubicBezTo>
                  <a:pt x="103163" y="192132"/>
                  <a:pt x="50889" y="264140"/>
                  <a:pt x="50889" y="339953"/>
                </a:cubicBezTo>
                <a:cubicBezTo>
                  <a:pt x="50889" y="416114"/>
                  <a:pt x="103163" y="487775"/>
                  <a:pt x="197672" y="542472"/>
                </a:cubicBezTo>
                <a:cubicBezTo>
                  <a:pt x="294257" y="598208"/>
                  <a:pt x="423384" y="629018"/>
                  <a:pt x="560820" y="629018"/>
                </a:cubicBezTo>
                <a:cubicBezTo>
                  <a:pt x="698256" y="629018"/>
                  <a:pt x="827037" y="598208"/>
                  <a:pt x="923969" y="542472"/>
                </a:cubicBezTo>
                <a:cubicBezTo>
                  <a:pt x="1018477" y="487775"/>
                  <a:pt x="1070751" y="415768"/>
                  <a:pt x="1070751" y="339953"/>
                </a:cubicBezTo>
                <a:cubicBezTo>
                  <a:pt x="1070751" y="264140"/>
                  <a:pt x="1018477" y="192132"/>
                  <a:pt x="923969" y="137436"/>
                </a:cubicBezTo>
                <a:cubicBezTo>
                  <a:pt x="827037" y="81354"/>
                  <a:pt x="698256" y="50889"/>
                  <a:pt x="560820" y="50889"/>
                </a:cubicBezTo>
                <a:cubicBezTo>
                  <a:pt x="423384" y="50889"/>
                  <a:pt x="294257" y="81354"/>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85" name="Google Shape;285;p8"/>
          <p:cNvSpPr/>
          <p:nvPr/>
        </p:nvSpPr>
        <p:spPr>
          <a:xfrm>
            <a:off x="6879887" y="10883052"/>
            <a:ext cx="997315" cy="598388"/>
          </a:xfrm>
          <a:custGeom>
            <a:rect b="b" l="l" r="r" t="t"/>
            <a:pathLst>
              <a:path extrusionOk="0" h="415422" w="692370">
                <a:moveTo>
                  <a:pt x="640789" y="401574"/>
                </a:moveTo>
                <a:lnTo>
                  <a:pt x="563590" y="356917"/>
                </a:lnTo>
                <a:cubicBezTo>
                  <a:pt x="473928" y="394304"/>
                  <a:pt x="378034" y="385996"/>
                  <a:pt x="319529" y="352070"/>
                </a:cubicBezTo>
                <a:cubicBezTo>
                  <a:pt x="253408" y="313989"/>
                  <a:pt x="254100" y="269678"/>
                  <a:pt x="299450" y="207711"/>
                </a:cubicBezTo>
                <a:cubicBezTo>
                  <a:pt x="336492" y="154745"/>
                  <a:pt x="344801" y="127742"/>
                  <a:pt x="306028" y="105240"/>
                </a:cubicBezTo>
                <a:cubicBezTo>
                  <a:pt x="276256" y="88277"/>
                  <a:pt x="220520" y="80661"/>
                  <a:pt x="163399" y="113894"/>
                </a:cubicBezTo>
                <a:cubicBezTo>
                  <a:pt x="116664" y="140897"/>
                  <a:pt x="101779" y="168246"/>
                  <a:pt x="95201" y="183478"/>
                </a:cubicBezTo>
                <a:lnTo>
                  <a:pt x="29079" y="165130"/>
                </a:lnTo>
                <a:cubicBezTo>
                  <a:pt x="36350" y="145397"/>
                  <a:pt x="55043" y="121165"/>
                  <a:pt x="97970" y="94508"/>
                </a:cubicBezTo>
                <a:lnTo>
                  <a:pt x="25964" y="52966"/>
                </a:lnTo>
                <a:lnTo>
                  <a:pt x="72699" y="25964"/>
                </a:lnTo>
                <a:lnTo>
                  <a:pt x="146783" y="68891"/>
                </a:lnTo>
                <a:cubicBezTo>
                  <a:pt x="226405" y="36696"/>
                  <a:pt x="317452" y="38080"/>
                  <a:pt x="379073" y="73738"/>
                </a:cubicBezTo>
                <a:cubicBezTo>
                  <a:pt x="443810" y="111125"/>
                  <a:pt x="430309" y="158206"/>
                  <a:pt x="384266" y="219135"/>
                </a:cubicBezTo>
                <a:cubicBezTo>
                  <a:pt x="351724" y="263793"/>
                  <a:pt x="347916" y="294949"/>
                  <a:pt x="389458" y="318836"/>
                </a:cubicBezTo>
                <a:cubicBezTo>
                  <a:pt x="431001" y="342723"/>
                  <a:pt x="497122" y="339953"/>
                  <a:pt x="550434" y="308797"/>
                </a:cubicBezTo>
                <a:cubicBezTo>
                  <a:pt x="591285" y="285256"/>
                  <a:pt x="615863" y="254792"/>
                  <a:pt x="623826" y="228828"/>
                </a:cubicBezTo>
                <a:lnTo>
                  <a:pt x="692025" y="247522"/>
                </a:lnTo>
                <a:cubicBezTo>
                  <a:pt x="684408" y="273140"/>
                  <a:pt x="653251" y="306720"/>
                  <a:pt x="611017" y="331992"/>
                </a:cubicBezTo>
                <a:lnTo>
                  <a:pt x="686139" y="375265"/>
                </a:lnTo>
                <a:lnTo>
                  <a:pt x="640789" y="401574"/>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86" name="Google Shape;286;p8"/>
          <p:cNvSpPr/>
          <p:nvPr/>
        </p:nvSpPr>
        <p:spPr>
          <a:xfrm>
            <a:off x="6430471" y="10665762"/>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420"/>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87" name="Google Shape;287;p8"/>
          <p:cNvSpPr/>
          <p:nvPr/>
        </p:nvSpPr>
        <p:spPr>
          <a:xfrm>
            <a:off x="6430471" y="10542968"/>
            <a:ext cx="1795167" cy="1047181"/>
          </a:xfrm>
          <a:custGeom>
            <a:rect b="b" l="l" r="r" t="t"/>
            <a:pathLst>
              <a:path extrusionOk="0" h="726989" w="1246266">
                <a:moveTo>
                  <a:pt x="204336" y="626249"/>
                </a:moveTo>
                <a:cubicBezTo>
                  <a:pt x="442165" y="763338"/>
                  <a:pt x="827815" y="763338"/>
                  <a:pt x="1065645" y="626249"/>
                </a:cubicBezTo>
                <a:cubicBezTo>
                  <a:pt x="1303474" y="488813"/>
                  <a:pt x="1303474" y="266216"/>
                  <a:pt x="1065645" y="128781"/>
                </a:cubicBezTo>
                <a:cubicBezTo>
                  <a:pt x="827815" y="-8308"/>
                  <a:pt x="442165" y="-8308"/>
                  <a:pt x="204336" y="128781"/>
                </a:cubicBezTo>
                <a:cubicBezTo>
                  <a:pt x="-33493" y="266216"/>
                  <a:pt x="-33493" y="488813"/>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88" name="Google Shape;288;p8"/>
          <p:cNvSpPr/>
          <p:nvPr/>
        </p:nvSpPr>
        <p:spPr>
          <a:xfrm>
            <a:off x="6537807" y="10596822"/>
            <a:ext cx="1595704" cy="947449"/>
          </a:xfrm>
          <a:custGeom>
            <a:rect b="b" l="l" r="r" t="t"/>
            <a:pathLst>
              <a:path extrusionOk="0" h="657751" w="1107792">
                <a:moveTo>
                  <a:pt x="185209" y="563936"/>
                </a:moveTo>
                <a:cubicBezTo>
                  <a:pt x="82738" y="504739"/>
                  <a:pt x="25964" y="425115"/>
                  <a:pt x="25964" y="339954"/>
                </a:cubicBezTo>
                <a:cubicBezTo>
                  <a:pt x="25964" y="254793"/>
                  <a:pt x="82392" y="175170"/>
                  <a:pt x="185209" y="115972"/>
                </a:cubicBezTo>
                <a:cubicBezTo>
                  <a:pt x="285603" y="57813"/>
                  <a:pt x="418884" y="25964"/>
                  <a:pt x="560474" y="25964"/>
                </a:cubicBezTo>
                <a:cubicBezTo>
                  <a:pt x="702064" y="25964"/>
                  <a:pt x="835345" y="57813"/>
                  <a:pt x="935739" y="115972"/>
                </a:cubicBezTo>
                <a:cubicBezTo>
                  <a:pt x="1038210" y="175170"/>
                  <a:pt x="1094984" y="254793"/>
                  <a:pt x="1094984" y="339954"/>
                </a:cubicBezTo>
                <a:cubicBezTo>
                  <a:pt x="1094984" y="425115"/>
                  <a:pt x="1038556" y="504739"/>
                  <a:pt x="935739" y="563936"/>
                </a:cubicBezTo>
                <a:cubicBezTo>
                  <a:pt x="835345" y="622095"/>
                  <a:pt x="702064" y="653944"/>
                  <a:pt x="560474" y="653944"/>
                </a:cubicBezTo>
                <a:cubicBezTo>
                  <a:pt x="418884" y="653944"/>
                  <a:pt x="285603" y="622095"/>
                  <a:pt x="185209" y="563936"/>
                </a:cubicBezTo>
                <a:close/>
                <a:moveTo>
                  <a:pt x="197672" y="137436"/>
                </a:moveTo>
                <a:cubicBezTo>
                  <a:pt x="103163" y="192133"/>
                  <a:pt x="50889" y="264140"/>
                  <a:pt x="50889" y="339954"/>
                </a:cubicBezTo>
                <a:cubicBezTo>
                  <a:pt x="50889" y="416115"/>
                  <a:pt x="103163" y="487775"/>
                  <a:pt x="197672" y="542473"/>
                </a:cubicBezTo>
                <a:cubicBezTo>
                  <a:pt x="294257" y="598208"/>
                  <a:pt x="423384" y="629019"/>
                  <a:pt x="560820" y="629019"/>
                </a:cubicBezTo>
                <a:cubicBezTo>
                  <a:pt x="698256" y="629019"/>
                  <a:pt x="827037" y="598208"/>
                  <a:pt x="923969" y="542473"/>
                </a:cubicBezTo>
                <a:cubicBezTo>
                  <a:pt x="1018477" y="487775"/>
                  <a:pt x="1070751" y="415769"/>
                  <a:pt x="1070751" y="339954"/>
                </a:cubicBezTo>
                <a:cubicBezTo>
                  <a:pt x="1070751" y="264140"/>
                  <a:pt x="1018477" y="192133"/>
                  <a:pt x="923969" y="137436"/>
                </a:cubicBezTo>
                <a:cubicBezTo>
                  <a:pt x="827037" y="81700"/>
                  <a:pt x="698256" y="50889"/>
                  <a:pt x="560820" y="50889"/>
                </a:cubicBezTo>
                <a:cubicBezTo>
                  <a:pt x="423384"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89" name="Google Shape;289;p8"/>
          <p:cNvSpPr/>
          <p:nvPr/>
        </p:nvSpPr>
        <p:spPr>
          <a:xfrm>
            <a:off x="6879887" y="10720987"/>
            <a:ext cx="997315" cy="598388"/>
          </a:xfrm>
          <a:custGeom>
            <a:rect b="b" l="l" r="r" t="t"/>
            <a:pathLst>
              <a:path extrusionOk="0" h="415422" w="692370">
                <a:moveTo>
                  <a:pt x="640789" y="401229"/>
                </a:moveTo>
                <a:lnTo>
                  <a:pt x="563590" y="356570"/>
                </a:lnTo>
                <a:cubicBezTo>
                  <a:pt x="473928" y="393959"/>
                  <a:pt x="378034" y="385650"/>
                  <a:pt x="319529" y="352070"/>
                </a:cubicBezTo>
                <a:cubicBezTo>
                  <a:pt x="253408" y="313989"/>
                  <a:pt x="254100" y="269678"/>
                  <a:pt x="299450" y="207711"/>
                </a:cubicBezTo>
                <a:cubicBezTo>
                  <a:pt x="336492" y="154398"/>
                  <a:pt x="344801" y="127396"/>
                  <a:pt x="306028" y="105240"/>
                </a:cubicBezTo>
                <a:cubicBezTo>
                  <a:pt x="276256" y="87930"/>
                  <a:pt x="220520" y="80661"/>
                  <a:pt x="163399" y="113894"/>
                </a:cubicBezTo>
                <a:cubicBezTo>
                  <a:pt x="116664" y="140897"/>
                  <a:pt x="101779" y="168246"/>
                  <a:pt x="95201" y="183478"/>
                </a:cubicBezTo>
                <a:lnTo>
                  <a:pt x="29079" y="165130"/>
                </a:lnTo>
                <a:cubicBezTo>
                  <a:pt x="36350" y="145397"/>
                  <a:pt x="55043" y="120818"/>
                  <a:pt x="97970" y="94508"/>
                </a:cubicBezTo>
                <a:lnTo>
                  <a:pt x="25964" y="52966"/>
                </a:lnTo>
                <a:lnTo>
                  <a:pt x="72699" y="25964"/>
                </a:lnTo>
                <a:lnTo>
                  <a:pt x="146783" y="68891"/>
                </a:lnTo>
                <a:cubicBezTo>
                  <a:pt x="226405" y="36696"/>
                  <a:pt x="317452" y="38080"/>
                  <a:pt x="379073" y="73738"/>
                </a:cubicBezTo>
                <a:cubicBezTo>
                  <a:pt x="443810" y="111125"/>
                  <a:pt x="430309" y="158206"/>
                  <a:pt x="384266" y="219135"/>
                </a:cubicBezTo>
                <a:cubicBezTo>
                  <a:pt x="351724" y="263793"/>
                  <a:pt x="347916" y="294949"/>
                  <a:pt x="389458" y="319183"/>
                </a:cubicBezTo>
                <a:cubicBezTo>
                  <a:pt x="431001" y="343070"/>
                  <a:pt x="497122" y="339953"/>
                  <a:pt x="550434" y="309143"/>
                </a:cubicBezTo>
                <a:cubicBezTo>
                  <a:pt x="591285" y="285603"/>
                  <a:pt x="615863" y="255138"/>
                  <a:pt x="623826" y="228828"/>
                </a:cubicBezTo>
                <a:lnTo>
                  <a:pt x="692025" y="247522"/>
                </a:lnTo>
                <a:cubicBezTo>
                  <a:pt x="684408" y="273140"/>
                  <a:pt x="653251" y="306720"/>
                  <a:pt x="611017" y="331992"/>
                </a:cubicBezTo>
                <a:lnTo>
                  <a:pt x="686139" y="375265"/>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90" name="Google Shape;290;p8"/>
          <p:cNvSpPr/>
          <p:nvPr/>
        </p:nvSpPr>
        <p:spPr>
          <a:xfrm>
            <a:off x="6430471" y="10503199"/>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91" name="Google Shape;291;p8"/>
          <p:cNvSpPr/>
          <p:nvPr/>
        </p:nvSpPr>
        <p:spPr>
          <a:xfrm>
            <a:off x="6430471" y="10379533"/>
            <a:ext cx="1795167" cy="1047181"/>
          </a:xfrm>
          <a:custGeom>
            <a:rect b="b" l="l" r="r" t="t"/>
            <a:pathLst>
              <a:path extrusionOk="0" h="726989" w="1246266">
                <a:moveTo>
                  <a:pt x="204336" y="626509"/>
                </a:moveTo>
                <a:cubicBezTo>
                  <a:pt x="442165" y="763944"/>
                  <a:pt x="827815" y="763944"/>
                  <a:pt x="1065645" y="626509"/>
                </a:cubicBezTo>
                <a:cubicBezTo>
                  <a:pt x="1303474" y="489073"/>
                  <a:pt x="1303474" y="266475"/>
                  <a:pt x="1065645" y="129041"/>
                </a:cubicBezTo>
                <a:cubicBezTo>
                  <a:pt x="827815" y="-8395"/>
                  <a:pt x="442165" y="-8395"/>
                  <a:pt x="204336" y="129041"/>
                </a:cubicBezTo>
                <a:cubicBezTo>
                  <a:pt x="-33493" y="266475"/>
                  <a:pt x="-33493" y="489073"/>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92" name="Google Shape;292;p8"/>
          <p:cNvSpPr/>
          <p:nvPr/>
        </p:nvSpPr>
        <p:spPr>
          <a:xfrm>
            <a:off x="6537807" y="10433760"/>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4"/>
                  <a:pt x="560474" y="653944"/>
                </a:cubicBezTo>
                <a:cubicBezTo>
                  <a:pt x="418884" y="653944"/>
                  <a:pt x="285603" y="622095"/>
                  <a:pt x="185209" y="563936"/>
                </a:cubicBezTo>
                <a:close/>
                <a:moveTo>
                  <a:pt x="197672" y="137782"/>
                </a:moveTo>
                <a:cubicBezTo>
                  <a:pt x="103163" y="192479"/>
                  <a:pt x="50889" y="264486"/>
                  <a:pt x="50889" y="340300"/>
                </a:cubicBezTo>
                <a:cubicBezTo>
                  <a:pt x="50889" y="416114"/>
                  <a:pt x="103163" y="488121"/>
                  <a:pt x="197672" y="542818"/>
                </a:cubicBezTo>
                <a:cubicBezTo>
                  <a:pt x="294257" y="598555"/>
                  <a:pt x="423384" y="629365"/>
                  <a:pt x="560820" y="629365"/>
                </a:cubicBezTo>
                <a:cubicBezTo>
                  <a:pt x="698256" y="629365"/>
                  <a:pt x="827037" y="598555"/>
                  <a:pt x="923969" y="542818"/>
                </a:cubicBezTo>
                <a:cubicBezTo>
                  <a:pt x="1018477" y="488121"/>
                  <a:pt x="1070751" y="416114"/>
                  <a:pt x="1070751" y="340300"/>
                </a:cubicBezTo>
                <a:cubicBezTo>
                  <a:pt x="1070751" y="264486"/>
                  <a:pt x="1018477" y="192479"/>
                  <a:pt x="923969" y="137782"/>
                </a:cubicBezTo>
                <a:cubicBezTo>
                  <a:pt x="827037" y="82046"/>
                  <a:pt x="698256" y="51236"/>
                  <a:pt x="560820" y="51236"/>
                </a:cubicBezTo>
                <a:cubicBezTo>
                  <a:pt x="423384" y="50889"/>
                  <a:pt x="294257" y="81699"/>
                  <a:pt x="197672" y="137782"/>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93" name="Google Shape;293;p8"/>
          <p:cNvSpPr/>
          <p:nvPr/>
        </p:nvSpPr>
        <p:spPr>
          <a:xfrm>
            <a:off x="6879887" y="10557429"/>
            <a:ext cx="997315" cy="598388"/>
          </a:xfrm>
          <a:custGeom>
            <a:rect b="b" l="l" r="r" t="t"/>
            <a:pathLst>
              <a:path extrusionOk="0" h="415422" w="692370">
                <a:moveTo>
                  <a:pt x="640789" y="401574"/>
                </a:moveTo>
                <a:lnTo>
                  <a:pt x="563590" y="356917"/>
                </a:lnTo>
                <a:cubicBezTo>
                  <a:pt x="473928" y="394304"/>
                  <a:pt x="378034" y="385996"/>
                  <a:pt x="319529" y="352070"/>
                </a:cubicBezTo>
                <a:cubicBezTo>
                  <a:pt x="253408" y="313989"/>
                  <a:pt x="254100" y="269678"/>
                  <a:pt x="299450" y="207711"/>
                </a:cubicBezTo>
                <a:cubicBezTo>
                  <a:pt x="336492" y="154398"/>
                  <a:pt x="344801" y="127742"/>
                  <a:pt x="306028" y="105240"/>
                </a:cubicBezTo>
                <a:cubicBezTo>
                  <a:pt x="276256" y="87930"/>
                  <a:pt x="220520" y="80661"/>
                  <a:pt x="163399" y="113894"/>
                </a:cubicBezTo>
                <a:cubicBezTo>
                  <a:pt x="116664" y="140897"/>
                  <a:pt x="101779" y="168246"/>
                  <a:pt x="95201" y="183478"/>
                </a:cubicBezTo>
                <a:lnTo>
                  <a:pt x="29079" y="165130"/>
                </a:lnTo>
                <a:cubicBezTo>
                  <a:pt x="36350" y="145397"/>
                  <a:pt x="55043" y="121165"/>
                  <a:pt x="97970" y="94508"/>
                </a:cubicBezTo>
                <a:lnTo>
                  <a:pt x="25964" y="52966"/>
                </a:lnTo>
                <a:lnTo>
                  <a:pt x="72699" y="25964"/>
                </a:lnTo>
                <a:lnTo>
                  <a:pt x="146783" y="68891"/>
                </a:lnTo>
                <a:cubicBezTo>
                  <a:pt x="226405" y="36696"/>
                  <a:pt x="317452" y="38080"/>
                  <a:pt x="379073" y="73391"/>
                </a:cubicBezTo>
                <a:cubicBezTo>
                  <a:pt x="443810" y="110779"/>
                  <a:pt x="430309" y="157860"/>
                  <a:pt x="384266" y="218788"/>
                </a:cubicBezTo>
                <a:cubicBezTo>
                  <a:pt x="351724" y="263446"/>
                  <a:pt x="347916" y="294603"/>
                  <a:pt x="389458" y="318490"/>
                </a:cubicBezTo>
                <a:cubicBezTo>
                  <a:pt x="431001" y="342377"/>
                  <a:pt x="497122" y="339608"/>
                  <a:pt x="550434" y="308451"/>
                </a:cubicBezTo>
                <a:cubicBezTo>
                  <a:pt x="591285" y="284910"/>
                  <a:pt x="615863" y="254445"/>
                  <a:pt x="623826" y="228481"/>
                </a:cubicBezTo>
                <a:lnTo>
                  <a:pt x="692025" y="247176"/>
                </a:lnTo>
                <a:cubicBezTo>
                  <a:pt x="684408" y="273140"/>
                  <a:pt x="653251" y="306373"/>
                  <a:pt x="611017" y="331645"/>
                </a:cubicBezTo>
                <a:lnTo>
                  <a:pt x="686139" y="374918"/>
                </a:lnTo>
                <a:lnTo>
                  <a:pt x="640789" y="401574"/>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94" name="Google Shape;294;p8"/>
          <p:cNvSpPr/>
          <p:nvPr/>
        </p:nvSpPr>
        <p:spPr>
          <a:xfrm>
            <a:off x="6430471" y="10340513"/>
            <a:ext cx="1795167" cy="1047181"/>
          </a:xfrm>
          <a:custGeom>
            <a:rect b="b" l="l" r="r" t="t"/>
            <a:pathLst>
              <a:path extrusionOk="0" h="726989" w="1246266">
                <a:moveTo>
                  <a:pt x="204336" y="626249"/>
                </a:moveTo>
                <a:cubicBezTo>
                  <a:pt x="442165" y="763685"/>
                  <a:pt x="827815" y="763685"/>
                  <a:pt x="1065645" y="626249"/>
                </a:cubicBezTo>
                <a:cubicBezTo>
                  <a:pt x="1303474" y="488814"/>
                  <a:pt x="1303474" y="266217"/>
                  <a:pt x="1065645" y="128781"/>
                </a:cubicBezTo>
                <a:cubicBezTo>
                  <a:pt x="827815" y="-8309"/>
                  <a:pt x="442165" y="-8309"/>
                  <a:pt x="204336" y="128781"/>
                </a:cubicBezTo>
                <a:cubicBezTo>
                  <a:pt x="-33493" y="266217"/>
                  <a:pt x="-33493" y="488814"/>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95" name="Google Shape;295;p8"/>
          <p:cNvSpPr/>
          <p:nvPr/>
        </p:nvSpPr>
        <p:spPr>
          <a:xfrm>
            <a:off x="6430471" y="10216969"/>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130"/>
                  <a:pt x="-33493" y="489073"/>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96" name="Google Shape;296;p8"/>
          <p:cNvSpPr/>
          <p:nvPr/>
        </p:nvSpPr>
        <p:spPr>
          <a:xfrm>
            <a:off x="6537807" y="10271198"/>
            <a:ext cx="1595704" cy="947449"/>
          </a:xfrm>
          <a:custGeom>
            <a:rect b="b" l="l" r="r" t="t"/>
            <a:pathLst>
              <a:path extrusionOk="0" h="657751" w="1107792">
                <a:moveTo>
                  <a:pt x="185209" y="563936"/>
                </a:moveTo>
                <a:cubicBezTo>
                  <a:pt x="82738" y="504738"/>
                  <a:pt x="25964" y="425115"/>
                  <a:pt x="25964" y="339954"/>
                </a:cubicBezTo>
                <a:cubicBezTo>
                  <a:pt x="25964" y="254792"/>
                  <a:pt x="82392" y="175516"/>
                  <a:pt x="185209" y="115972"/>
                </a:cubicBezTo>
                <a:cubicBezTo>
                  <a:pt x="285603" y="58159"/>
                  <a:pt x="418884" y="25964"/>
                  <a:pt x="560474" y="25964"/>
                </a:cubicBezTo>
                <a:cubicBezTo>
                  <a:pt x="702064" y="25964"/>
                  <a:pt x="835345" y="57813"/>
                  <a:pt x="935739" y="115972"/>
                </a:cubicBezTo>
                <a:cubicBezTo>
                  <a:pt x="1038210" y="175169"/>
                  <a:pt x="1094984" y="254792"/>
                  <a:pt x="1094984" y="339954"/>
                </a:cubicBezTo>
                <a:cubicBezTo>
                  <a:pt x="1094984" y="425115"/>
                  <a:pt x="1038556" y="504738"/>
                  <a:pt x="935739" y="563936"/>
                </a:cubicBezTo>
                <a:cubicBezTo>
                  <a:pt x="835345" y="622094"/>
                  <a:pt x="702064" y="653944"/>
                  <a:pt x="560474" y="653944"/>
                </a:cubicBezTo>
                <a:cubicBezTo>
                  <a:pt x="418884" y="653944"/>
                  <a:pt x="285603" y="622094"/>
                  <a:pt x="185209" y="563936"/>
                </a:cubicBezTo>
                <a:close/>
                <a:moveTo>
                  <a:pt x="197672" y="137435"/>
                </a:moveTo>
                <a:cubicBezTo>
                  <a:pt x="103163" y="192133"/>
                  <a:pt x="50889" y="264139"/>
                  <a:pt x="50889" y="339954"/>
                </a:cubicBezTo>
                <a:cubicBezTo>
                  <a:pt x="50889" y="415768"/>
                  <a:pt x="103163" y="487774"/>
                  <a:pt x="197672" y="542472"/>
                </a:cubicBezTo>
                <a:cubicBezTo>
                  <a:pt x="294257" y="598208"/>
                  <a:pt x="423384" y="629019"/>
                  <a:pt x="560820" y="629019"/>
                </a:cubicBezTo>
                <a:cubicBezTo>
                  <a:pt x="698256" y="629019"/>
                  <a:pt x="827037" y="598208"/>
                  <a:pt x="923969" y="542472"/>
                </a:cubicBezTo>
                <a:cubicBezTo>
                  <a:pt x="1018477" y="487774"/>
                  <a:pt x="1070751" y="415768"/>
                  <a:pt x="1070751" y="339954"/>
                </a:cubicBezTo>
                <a:cubicBezTo>
                  <a:pt x="1070751" y="264139"/>
                  <a:pt x="1018477" y="192133"/>
                  <a:pt x="923969" y="137435"/>
                </a:cubicBezTo>
                <a:cubicBezTo>
                  <a:pt x="827037" y="81700"/>
                  <a:pt x="698256" y="50889"/>
                  <a:pt x="560820" y="50889"/>
                </a:cubicBezTo>
                <a:cubicBezTo>
                  <a:pt x="423384" y="50889"/>
                  <a:pt x="294257" y="81700"/>
                  <a:pt x="197672" y="137435"/>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97" name="Google Shape;297;p8"/>
          <p:cNvSpPr/>
          <p:nvPr/>
        </p:nvSpPr>
        <p:spPr>
          <a:xfrm>
            <a:off x="6879887" y="10394866"/>
            <a:ext cx="997315" cy="598388"/>
          </a:xfrm>
          <a:custGeom>
            <a:rect b="b" l="l" r="r" t="t"/>
            <a:pathLst>
              <a:path extrusionOk="0" h="415422" w="692370">
                <a:moveTo>
                  <a:pt x="640789" y="401575"/>
                </a:moveTo>
                <a:lnTo>
                  <a:pt x="563590" y="356917"/>
                </a:lnTo>
                <a:cubicBezTo>
                  <a:pt x="473928" y="394304"/>
                  <a:pt x="378034" y="385996"/>
                  <a:pt x="319529" y="352071"/>
                </a:cubicBezTo>
                <a:cubicBezTo>
                  <a:pt x="253408" y="313990"/>
                  <a:pt x="254100" y="269679"/>
                  <a:pt x="299450" y="207711"/>
                </a:cubicBezTo>
                <a:cubicBezTo>
                  <a:pt x="336492" y="154398"/>
                  <a:pt x="344801" y="127396"/>
                  <a:pt x="306028" y="105241"/>
                </a:cubicBezTo>
                <a:cubicBezTo>
                  <a:pt x="276256" y="87931"/>
                  <a:pt x="220520" y="80661"/>
                  <a:pt x="163399" y="113895"/>
                </a:cubicBezTo>
                <a:cubicBezTo>
                  <a:pt x="116664" y="140898"/>
                  <a:pt x="101779" y="168246"/>
                  <a:pt x="95201" y="183478"/>
                </a:cubicBezTo>
                <a:lnTo>
                  <a:pt x="29079" y="165130"/>
                </a:lnTo>
                <a:cubicBezTo>
                  <a:pt x="36350" y="145398"/>
                  <a:pt x="55043" y="120818"/>
                  <a:pt x="97970" y="94509"/>
                </a:cubicBezTo>
                <a:lnTo>
                  <a:pt x="25964" y="52966"/>
                </a:lnTo>
                <a:lnTo>
                  <a:pt x="72699" y="25964"/>
                </a:lnTo>
                <a:lnTo>
                  <a:pt x="146783" y="68891"/>
                </a:lnTo>
                <a:cubicBezTo>
                  <a:pt x="226405" y="36696"/>
                  <a:pt x="317452" y="38081"/>
                  <a:pt x="379073" y="73391"/>
                </a:cubicBezTo>
                <a:cubicBezTo>
                  <a:pt x="443810" y="110780"/>
                  <a:pt x="430309" y="157860"/>
                  <a:pt x="384266" y="218789"/>
                </a:cubicBezTo>
                <a:cubicBezTo>
                  <a:pt x="351724" y="263446"/>
                  <a:pt x="347916" y="294604"/>
                  <a:pt x="389458" y="318491"/>
                </a:cubicBezTo>
                <a:cubicBezTo>
                  <a:pt x="431001" y="342377"/>
                  <a:pt x="497122" y="339608"/>
                  <a:pt x="550434" y="308451"/>
                </a:cubicBezTo>
                <a:cubicBezTo>
                  <a:pt x="591285" y="284911"/>
                  <a:pt x="615863" y="254446"/>
                  <a:pt x="623826" y="228482"/>
                </a:cubicBezTo>
                <a:lnTo>
                  <a:pt x="692025" y="247522"/>
                </a:lnTo>
                <a:cubicBezTo>
                  <a:pt x="684408" y="273140"/>
                  <a:pt x="653251" y="306720"/>
                  <a:pt x="611017" y="331992"/>
                </a:cubicBezTo>
                <a:lnTo>
                  <a:pt x="686139"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98" name="Google Shape;298;p8"/>
          <p:cNvSpPr/>
          <p:nvPr/>
        </p:nvSpPr>
        <p:spPr>
          <a:xfrm>
            <a:off x="6430471" y="10177576"/>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299" name="Google Shape;299;p8"/>
          <p:cNvSpPr/>
          <p:nvPr/>
        </p:nvSpPr>
        <p:spPr>
          <a:xfrm>
            <a:off x="6430471" y="10053909"/>
            <a:ext cx="1795167" cy="1047181"/>
          </a:xfrm>
          <a:custGeom>
            <a:rect b="b" l="l" r="r" t="t"/>
            <a:pathLst>
              <a:path extrusionOk="0" h="726989" w="1246266">
                <a:moveTo>
                  <a:pt x="204336" y="626509"/>
                </a:moveTo>
                <a:cubicBezTo>
                  <a:pt x="442165" y="763598"/>
                  <a:pt x="827815" y="763598"/>
                  <a:pt x="1065645" y="626509"/>
                </a:cubicBezTo>
                <a:cubicBezTo>
                  <a:pt x="1303474" y="489074"/>
                  <a:pt x="1303474" y="266476"/>
                  <a:pt x="1065645" y="129041"/>
                </a:cubicBezTo>
                <a:cubicBezTo>
                  <a:pt x="827815" y="-8395"/>
                  <a:pt x="442165" y="-8395"/>
                  <a:pt x="204336" y="129041"/>
                </a:cubicBezTo>
                <a:cubicBezTo>
                  <a:pt x="-33493" y="266476"/>
                  <a:pt x="-33493" y="489074"/>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00" name="Google Shape;300;p8"/>
          <p:cNvSpPr/>
          <p:nvPr/>
        </p:nvSpPr>
        <p:spPr>
          <a:xfrm>
            <a:off x="6537807" y="10108137"/>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3"/>
                  <a:pt x="560474" y="653943"/>
                </a:cubicBezTo>
                <a:cubicBezTo>
                  <a:pt x="418884" y="653943"/>
                  <a:pt x="285603" y="622095"/>
                  <a:pt x="185209" y="563936"/>
                </a:cubicBezTo>
                <a:close/>
                <a:moveTo>
                  <a:pt x="197672" y="137782"/>
                </a:moveTo>
                <a:cubicBezTo>
                  <a:pt x="103163" y="192479"/>
                  <a:pt x="50889" y="264485"/>
                  <a:pt x="50889" y="340300"/>
                </a:cubicBezTo>
                <a:cubicBezTo>
                  <a:pt x="50889" y="416114"/>
                  <a:pt x="103163" y="488121"/>
                  <a:pt x="197672" y="542818"/>
                </a:cubicBezTo>
                <a:cubicBezTo>
                  <a:pt x="294257" y="598555"/>
                  <a:pt x="423384" y="629365"/>
                  <a:pt x="560820" y="629365"/>
                </a:cubicBezTo>
                <a:cubicBezTo>
                  <a:pt x="698256" y="629365"/>
                  <a:pt x="827037" y="598555"/>
                  <a:pt x="923969" y="542818"/>
                </a:cubicBezTo>
                <a:cubicBezTo>
                  <a:pt x="1018477" y="488121"/>
                  <a:pt x="1070751" y="416114"/>
                  <a:pt x="1070751" y="340300"/>
                </a:cubicBezTo>
                <a:cubicBezTo>
                  <a:pt x="1070751" y="264485"/>
                  <a:pt x="1018477" y="192479"/>
                  <a:pt x="923969" y="137782"/>
                </a:cubicBezTo>
                <a:cubicBezTo>
                  <a:pt x="827037" y="81700"/>
                  <a:pt x="698256" y="51235"/>
                  <a:pt x="560820" y="51235"/>
                </a:cubicBezTo>
                <a:cubicBezTo>
                  <a:pt x="423384" y="50889"/>
                  <a:pt x="294257" y="81700"/>
                  <a:pt x="197672" y="137782"/>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01" name="Google Shape;301;p8"/>
          <p:cNvSpPr/>
          <p:nvPr/>
        </p:nvSpPr>
        <p:spPr>
          <a:xfrm>
            <a:off x="6879887" y="10231804"/>
            <a:ext cx="997315" cy="598388"/>
          </a:xfrm>
          <a:custGeom>
            <a:rect b="b" l="l" r="r" t="t"/>
            <a:pathLst>
              <a:path extrusionOk="0" h="415422" w="692370">
                <a:moveTo>
                  <a:pt x="640789" y="401575"/>
                </a:moveTo>
                <a:lnTo>
                  <a:pt x="563590" y="356917"/>
                </a:lnTo>
                <a:cubicBezTo>
                  <a:pt x="473928" y="394305"/>
                  <a:pt x="378034" y="385997"/>
                  <a:pt x="319529" y="352070"/>
                </a:cubicBezTo>
                <a:cubicBezTo>
                  <a:pt x="253408" y="313990"/>
                  <a:pt x="254100" y="269678"/>
                  <a:pt x="299450" y="207712"/>
                </a:cubicBezTo>
                <a:cubicBezTo>
                  <a:pt x="336492" y="154399"/>
                  <a:pt x="344801" y="127743"/>
                  <a:pt x="306028" y="105240"/>
                </a:cubicBezTo>
                <a:cubicBezTo>
                  <a:pt x="276256" y="87931"/>
                  <a:pt x="220520" y="80661"/>
                  <a:pt x="163399" y="113895"/>
                </a:cubicBezTo>
                <a:cubicBezTo>
                  <a:pt x="116664" y="140897"/>
                  <a:pt x="101779" y="168246"/>
                  <a:pt x="95201" y="183478"/>
                </a:cubicBezTo>
                <a:lnTo>
                  <a:pt x="29079" y="165131"/>
                </a:lnTo>
                <a:cubicBezTo>
                  <a:pt x="36350" y="145398"/>
                  <a:pt x="55043" y="121165"/>
                  <a:pt x="97970" y="94508"/>
                </a:cubicBezTo>
                <a:lnTo>
                  <a:pt x="25964" y="52966"/>
                </a:lnTo>
                <a:lnTo>
                  <a:pt x="72699" y="25964"/>
                </a:lnTo>
                <a:lnTo>
                  <a:pt x="146783" y="68891"/>
                </a:lnTo>
                <a:cubicBezTo>
                  <a:pt x="226405" y="36696"/>
                  <a:pt x="317452" y="38081"/>
                  <a:pt x="379073" y="73738"/>
                </a:cubicBezTo>
                <a:cubicBezTo>
                  <a:pt x="443810" y="111126"/>
                  <a:pt x="430309" y="158206"/>
                  <a:pt x="384266" y="219135"/>
                </a:cubicBezTo>
                <a:cubicBezTo>
                  <a:pt x="351724" y="263794"/>
                  <a:pt x="347916" y="294950"/>
                  <a:pt x="389458" y="318837"/>
                </a:cubicBezTo>
                <a:cubicBezTo>
                  <a:pt x="431001" y="342724"/>
                  <a:pt x="497122" y="339954"/>
                  <a:pt x="550434" y="308797"/>
                </a:cubicBezTo>
                <a:cubicBezTo>
                  <a:pt x="591285" y="285257"/>
                  <a:pt x="615863" y="254792"/>
                  <a:pt x="623826" y="228828"/>
                </a:cubicBezTo>
                <a:lnTo>
                  <a:pt x="692025" y="247523"/>
                </a:lnTo>
                <a:cubicBezTo>
                  <a:pt x="684408" y="273140"/>
                  <a:pt x="653251" y="306720"/>
                  <a:pt x="611017" y="331992"/>
                </a:cubicBezTo>
                <a:lnTo>
                  <a:pt x="686139" y="375265"/>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02" name="Google Shape;302;p8"/>
          <p:cNvSpPr/>
          <p:nvPr/>
        </p:nvSpPr>
        <p:spPr>
          <a:xfrm>
            <a:off x="6430471" y="10014514"/>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03" name="Google Shape;303;p8"/>
          <p:cNvSpPr/>
          <p:nvPr/>
        </p:nvSpPr>
        <p:spPr>
          <a:xfrm>
            <a:off x="6430471" y="9891720"/>
            <a:ext cx="1795167" cy="1047181"/>
          </a:xfrm>
          <a:custGeom>
            <a:rect b="b" l="l" r="r" t="t"/>
            <a:pathLst>
              <a:path extrusionOk="0" h="726989" w="1246266">
                <a:moveTo>
                  <a:pt x="204336" y="626249"/>
                </a:moveTo>
                <a:cubicBezTo>
                  <a:pt x="442165" y="763338"/>
                  <a:pt x="827815" y="763338"/>
                  <a:pt x="1065645" y="626249"/>
                </a:cubicBezTo>
                <a:cubicBezTo>
                  <a:pt x="1303474" y="488814"/>
                  <a:pt x="1303474" y="266217"/>
                  <a:pt x="1065645" y="128781"/>
                </a:cubicBezTo>
                <a:cubicBezTo>
                  <a:pt x="827815" y="-8309"/>
                  <a:pt x="442165" y="-8309"/>
                  <a:pt x="204336" y="128781"/>
                </a:cubicBezTo>
                <a:cubicBezTo>
                  <a:pt x="-33493" y="265870"/>
                  <a:pt x="-33493" y="488814"/>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04" name="Google Shape;304;p8"/>
          <p:cNvSpPr/>
          <p:nvPr/>
        </p:nvSpPr>
        <p:spPr>
          <a:xfrm>
            <a:off x="6537807" y="9946074"/>
            <a:ext cx="1595704" cy="947449"/>
          </a:xfrm>
          <a:custGeom>
            <a:rect b="b" l="l" r="r" t="t"/>
            <a:pathLst>
              <a:path extrusionOk="0" h="657751" w="1107792">
                <a:moveTo>
                  <a:pt x="185209" y="563590"/>
                </a:moveTo>
                <a:cubicBezTo>
                  <a:pt x="82738" y="504392"/>
                  <a:pt x="25964" y="424769"/>
                  <a:pt x="25964" y="339608"/>
                </a:cubicBezTo>
                <a:cubicBezTo>
                  <a:pt x="25964" y="254446"/>
                  <a:pt x="82392" y="174824"/>
                  <a:pt x="185209" y="115972"/>
                </a:cubicBezTo>
                <a:cubicBezTo>
                  <a:pt x="285603" y="57813"/>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8"/>
                  <a:pt x="702064" y="653598"/>
                  <a:pt x="560474" y="653598"/>
                </a:cubicBezTo>
                <a:cubicBezTo>
                  <a:pt x="418884" y="653598"/>
                  <a:pt x="285603" y="621403"/>
                  <a:pt x="185209" y="563590"/>
                </a:cubicBezTo>
                <a:close/>
                <a:moveTo>
                  <a:pt x="197672" y="137089"/>
                </a:moveTo>
                <a:cubicBezTo>
                  <a:pt x="103163" y="191786"/>
                  <a:pt x="50889" y="263447"/>
                  <a:pt x="50889" y="339608"/>
                </a:cubicBezTo>
                <a:cubicBezTo>
                  <a:pt x="50889" y="415769"/>
                  <a:pt x="103163" y="487428"/>
                  <a:pt x="197672" y="542126"/>
                </a:cubicBezTo>
                <a:cubicBezTo>
                  <a:pt x="294257" y="597862"/>
                  <a:pt x="423384" y="628673"/>
                  <a:pt x="560820" y="628673"/>
                </a:cubicBezTo>
                <a:cubicBezTo>
                  <a:pt x="698256" y="628673"/>
                  <a:pt x="827037" y="597862"/>
                  <a:pt x="923969" y="542126"/>
                </a:cubicBezTo>
                <a:cubicBezTo>
                  <a:pt x="1018477" y="487428"/>
                  <a:pt x="1070751" y="415422"/>
                  <a:pt x="1070751" y="339608"/>
                </a:cubicBezTo>
                <a:cubicBezTo>
                  <a:pt x="1070751" y="263793"/>
                  <a:pt x="1018477" y="191786"/>
                  <a:pt x="923969" y="137089"/>
                </a:cubicBezTo>
                <a:cubicBezTo>
                  <a:pt x="827037" y="81354"/>
                  <a:pt x="698256" y="50543"/>
                  <a:pt x="560820" y="50543"/>
                </a:cubicBezTo>
                <a:cubicBezTo>
                  <a:pt x="423384" y="50543"/>
                  <a:pt x="294257" y="81354"/>
                  <a:pt x="197672" y="13708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05" name="Google Shape;305;p8"/>
          <p:cNvSpPr/>
          <p:nvPr/>
        </p:nvSpPr>
        <p:spPr>
          <a:xfrm>
            <a:off x="6879887" y="10069243"/>
            <a:ext cx="997315" cy="598388"/>
          </a:xfrm>
          <a:custGeom>
            <a:rect b="b" l="l" r="r" t="t"/>
            <a:pathLst>
              <a:path extrusionOk="0" h="415422" w="692370">
                <a:moveTo>
                  <a:pt x="640789" y="401575"/>
                </a:moveTo>
                <a:lnTo>
                  <a:pt x="563590" y="356917"/>
                </a:lnTo>
                <a:cubicBezTo>
                  <a:pt x="473928" y="393959"/>
                  <a:pt x="378034" y="385996"/>
                  <a:pt x="319529" y="352070"/>
                </a:cubicBezTo>
                <a:cubicBezTo>
                  <a:pt x="253408" y="313990"/>
                  <a:pt x="254100" y="269679"/>
                  <a:pt x="299450" y="207711"/>
                </a:cubicBezTo>
                <a:cubicBezTo>
                  <a:pt x="336492" y="154745"/>
                  <a:pt x="344801" y="127742"/>
                  <a:pt x="306028" y="105240"/>
                </a:cubicBezTo>
                <a:cubicBezTo>
                  <a:pt x="276256" y="87931"/>
                  <a:pt x="220520" y="80661"/>
                  <a:pt x="163399" y="113895"/>
                </a:cubicBezTo>
                <a:cubicBezTo>
                  <a:pt x="116664" y="140897"/>
                  <a:pt x="101779" y="168246"/>
                  <a:pt x="95201" y="183478"/>
                </a:cubicBezTo>
                <a:lnTo>
                  <a:pt x="29079" y="165131"/>
                </a:lnTo>
                <a:cubicBezTo>
                  <a:pt x="36350" y="145398"/>
                  <a:pt x="55043" y="121165"/>
                  <a:pt x="97970" y="94508"/>
                </a:cubicBezTo>
                <a:lnTo>
                  <a:pt x="25964" y="52966"/>
                </a:lnTo>
                <a:lnTo>
                  <a:pt x="72699" y="25964"/>
                </a:lnTo>
                <a:lnTo>
                  <a:pt x="146783" y="68891"/>
                </a:lnTo>
                <a:cubicBezTo>
                  <a:pt x="226405" y="36696"/>
                  <a:pt x="317452" y="38080"/>
                  <a:pt x="379073" y="73738"/>
                </a:cubicBezTo>
                <a:cubicBezTo>
                  <a:pt x="443810" y="111125"/>
                  <a:pt x="430309" y="158206"/>
                  <a:pt x="384266" y="219135"/>
                </a:cubicBezTo>
                <a:cubicBezTo>
                  <a:pt x="351724" y="263793"/>
                  <a:pt x="347916" y="294949"/>
                  <a:pt x="389458" y="318836"/>
                </a:cubicBezTo>
                <a:cubicBezTo>
                  <a:pt x="431001" y="343070"/>
                  <a:pt x="497122" y="339954"/>
                  <a:pt x="550434" y="309143"/>
                </a:cubicBezTo>
                <a:cubicBezTo>
                  <a:pt x="591285" y="285603"/>
                  <a:pt x="615863" y="255138"/>
                  <a:pt x="623826" y="229174"/>
                </a:cubicBezTo>
                <a:lnTo>
                  <a:pt x="692025" y="247869"/>
                </a:lnTo>
                <a:cubicBezTo>
                  <a:pt x="684408" y="273486"/>
                  <a:pt x="653251" y="307066"/>
                  <a:pt x="611017" y="332338"/>
                </a:cubicBezTo>
                <a:lnTo>
                  <a:pt x="686139" y="375611"/>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06" name="Google Shape;306;p8"/>
          <p:cNvSpPr/>
          <p:nvPr/>
        </p:nvSpPr>
        <p:spPr>
          <a:xfrm>
            <a:off x="6430471" y="9851455"/>
            <a:ext cx="1795167" cy="1047181"/>
          </a:xfrm>
          <a:custGeom>
            <a:rect b="b" l="l" r="r" t="t"/>
            <a:pathLst>
              <a:path extrusionOk="0" h="726989" w="1246266">
                <a:moveTo>
                  <a:pt x="204336" y="626509"/>
                </a:moveTo>
                <a:cubicBezTo>
                  <a:pt x="442165" y="763945"/>
                  <a:pt x="827815" y="763945"/>
                  <a:pt x="1065645" y="626509"/>
                </a:cubicBezTo>
                <a:cubicBezTo>
                  <a:pt x="1303474" y="489074"/>
                  <a:pt x="1303474" y="266476"/>
                  <a:pt x="1065645" y="129041"/>
                </a:cubicBezTo>
                <a:cubicBezTo>
                  <a:pt x="827815" y="-8395"/>
                  <a:pt x="442165" y="-8395"/>
                  <a:pt x="204336" y="129041"/>
                </a:cubicBezTo>
                <a:cubicBezTo>
                  <a:pt x="-33493" y="266476"/>
                  <a:pt x="-33493" y="489419"/>
                  <a:pt x="204336" y="62650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07" name="Google Shape;307;p8"/>
          <p:cNvSpPr/>
          <p:nvPr/>
        </p:nvSpPr>
        <p:spPr>
          <a:xfrm>
            <a:off x="6430471" y="9728659"/>
            <a:ext cx="1795167" cy="1047181"/>
          </a:xfrm>
          <a:custGeom>
            <a:rect b="b" l="l" r="r" t="t"/>
            <a:pathLst>
              <a:path extrusionOk="0" h="726989" w="1246266">
                <a:moveTo>
                  <a:pt x="204336" y="626250"/>
                </a:moveTo>
                <a:cubicBezTo>
                  <a:pt x="442165" y="763339"/>
                  <a:pt x="827815" y="763339"/>
                  <a:pt x="1065645" y="626250"/>
                </a:cubicBezTo>
                <a:cubicBezTo>
                  <a:pt x="1303474" y="488814"/>
                  <a:pt x="1303474" y="266217"/>
                  <a:pt x="1065645" y="128781"/>
                </a:cubicBezTo>
                <a:cubicBezTo>
                  <a:pt x="827815" y="-8309"/>
                  <a:pt x="442165" y="-8309"/>
                  <a:pt x="204336" y="128781"/>
                </a:cubicBezTo>
                <a:cubicBezTo>
                  <a:pt x="-33493" y="266217"/>
                  <a:pt x="-33493" y="488814"/>
                  <a:pt x="204336" y="626250"/>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08" name="Google Shape;308;p8"/>
          <p:cNvSpPr/>
          <p:nvPr/>
        </p:nvSpPr>
        <p:spPr>
          <a:xfrm>
            <a:off x="6537807" y="9782515"/>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738"/>
                  <a:pt x="935739" y="563936"/>
                </a:cubicBezTo>
                <a:cubicBezTo>
                  <a:pt x="835345" y="622095"/>
                  <a:pt x="702064" y="653943"/>
                  <a:pt x="560474" y="653943"/>
                </a:cubicBezTo>
                <a:cubicBezTo>
                  <a:pt x="418884" y="653943"/>
                  <a:pt x="285603" y="622095"/>
                  <a:pt x="185209" y="563936"/>
                </a:cubicBezTo>
                <a:close/>
                <a:moveTo>
                  <a:pt x="197672" y="137436"/>
                </a:moveTo>
                <a:cubicBezTo>
                  <a:pt x="103163" y="192133"/>
                  <a:pt x="50889" y="263793"/>
                  <a:pt x="50889" y="339954"/>
                </a:cubicBezTo>
                <a:cubicBezTo>
                  <a:pt x="50889" y="416114"/>
                  <a:pt x="103163" y="487775"/>
                  <a:pt x="197672" y="542472"/>
                </a:cubicBezTo>
                <a:cubicBezTo>
                  <a:pt x="294257" y="598555"/>
                  <a:pt x="423384" y="629018"/>
                  <a:pt x="560820" y="629018"/>
                </a:cubicBezTo>
                <a:cubicBezTo>
                  <a:pt x="698256" y="629018"/>
                  <a:pt x="827037" y="598208"/>
                  <a:pt x="923969" y="542472"/>
                </a:cubicBezTo>
                <a:cubicBezTo>
                  <a:pt x="1018477" y="487775"/>
                  <a:pt x="1070751" y="416114"/>
                  <a:pt x="1070751" y="339954"/>
                </a:cubicBezTo>
                <a:cubicBezTo>
                  <a:pt x="1070751" y="263793"/>
                  <a:pt x="1018477" y="192133"/>
                  <a:pt x="923969" y="137436"/>
                </a:cubicBezTo>
                <a:cubicBezTo>
                  <a:pt x="827037" y="81353"/>
                  <a:pt x="698256" y="50889"/>
                  <a:pt x="560820" y="50889"/>
                </a:cubicBezTo>
                <a:cubicBezTo>
                  <a:pt x="423384"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09" name="Google Shape;309;p8"/>
          <p:cNvSpPr/>
          <p:nvPr/>
        </p:nvSpPr>
        <p:spPr>
          <a:xfrm>
            <a:off x="6879887" y="9906679"/>
            <a:ext cx="997315" cy="598388"/>
          </a:xfrm>
          <a:custGeom>
            <a:rect b="b" l="l" r="r" t="t"/>
            <a:pathLst>
              <a:path extrusionOk="0" h="415422" w="692370">
                <a:moveTo>
                  <a:pt x="640789" y="401229"/>
                </a:moveTo>
                <a:lnTo>
                  <a:pt x="563590" y="356571"/>
                </a:lnTo>
                <a:cubicBezTo>
                  <a:pt x="473928" y="393959"/>
                  <a:pt x="378034" y="385651"/>
                  <a:pt x="319529" y="352071"/>
                </a:cubicBezTo>
                <a:cubicBezTo>
                  <a:pt x="253408" y="313990"/>
                  <a:pt x="254100" y="269679"/>
                  <a:pt x="299450" y="207711"/>
                </a:cubicBezTo>
                <a:cubicBezTo>
                  <a:pt x="336492" y="154399"/>
                  <a:pt x="344801" y="127742"/>
                  <a:pt x="306028" y="105241"/>
                </a:cubicBezTo>
                <a:cubicBezTo>
                  <a:pt x="276256" y="87931"/>
                  <a:pt x="220520" y="80661"/>
                  <a:pt x="163399" y="113895"/>
                </a:cubicBezTo>
                <a:cubicBezTo>
                  <a:pt x="116664" y="140898"/>
                  <a:pt x="101779" y="168246"/>
                  <a:pt x="95201" y="183478"/>
                </a:cubicBezTo>
                <a:lnTo>
                  <a:pt x="29079" y="165131"/>
                </a:lnTo>
                <a:cubicBezTo>
                  <a:pt x="36350" y="145398"/>
                  <a:pt x="55043" y="120819"/>
                  <a:pt x="97970" y="94509"/>
                </a:cubicBezTo>
                <a:lnTo>
                  <a:pt x="25964" y="52967"/>
                </a:lnTo>
                <a:lnTo>
                  <a:pt x="72699" y="25964"/>
                </a:lnTo>
                <a:lnTo>
                  <a:pt x="146783" y="68891"/>
                </a:lnTo>
                <a:cubicBezTo>
                  <a:pt x="226405" y="36696"/>
                  <a:pt x="317452" y="38081"/>
                  <a:pt x="379073" y="73738"/>
                </a:cubicBezTo>
                <a:cubicBezTo>
                  <a:pt x="443810" y="111126"/>
                  <a:pt x="430309" y="158207"/>
                  <a:pt x="384266" y="219135"/>
                </a:cubicBezTo>
                <a:cubicBezTo>
                  <a:pt x="351724" y="263794"/>
                  <a:pt x="347916" y="294950"/>
                  <a:pt x="389458" y="319183"/>
                </a:cubicBezTo>
                <a:cubicBezTo>
                  <a:pt x="431001" y="343070"/>
                  <a:pt x="497122" y="339954"/>
                  <a:pt x="550434" y="309144"/>
                </a:cubicBezTo>
                <a:cubicBezTo>
                  <a:pt x="591285" y="285603"/>
                  <a:pt x="615863" y="255139"/>
                  <a:pt x="623826" y="229175"/>
                </a:cubicBezTo>
                <a:lnTo>
                  <a:pt x="692025" y="247869"/>
                </a:lnTo>
                <a:cubicBezTo>
                  <a:pt x="684408" y="273487"/>
                  <a:pt x="653251" y="307067"/>
                  <a:pt x="611017" y="332338"/>
                </a:cubicBezTo>
                <a:lnTo>
                  <a:pt x="686139" y="375611"/>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10" name="Google Shape;310;p8"/>
          <p:cNvSpPr/>
          <p:nvPr/>
        </p:nvSpPr>
        <p:spPr>
          <a:xfrm>
            <a:off x="6430471" y="9689266"/>
            <a:ext cx="1795167" cy="1047181"/>
          </a:xfrm>
          <a:custGeom>
            <a:rect b="b" l="l" r="r" t="t"/>
            <a:pathLst>
              <a:path extrusionOk="0" h="726989" w="1246266">
                <a:moveTo>
                  <a:pt x="204336" y="626249"/>
                </a:moveTo>
                <a:cubicBezTo>
                  <a:pt x="442165" y="763685"/>
                  <a:pt x="827815" y="763685"/>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11" name="Google Shape;311;p8"/>
          <p:cNvSpPr/>
          <p:nvPr/>
        </p:nvSpPr>
        <p:spPr>
          <a:xfrm>
            <a:off x="6430471" y="9565599"/>
            <a:ext cx="1795167" cy="1047181"/>
          </a:xfrm>
          <a:custGeom>
            <a:rect b="b" l="l" r="r" t="t"/>
            <a:pathLst>
              <a:path extrusionOk="0" h="726989" w="1246266">
                <a:moveTo>
                  <a:pt x="204336" y="626249"/>
                </a:moveTo>
                <a:cubicBezTo>
                  <a:pt x="442165" y="763684"/>
                  <a:pt x="827815" y="763684"/>
                  <a:pt x="1065645" y="626249"/>
                </a:cubicBezTo>
                <a:cubicBezTo>
                  <a:pt x="1303474" y="488814"/>
                  <a:pt x="1303474" y="266216"/>
                  <a:pt x="1065645" y="128781"/>
                </a:cubicBezTo>
                <a:cubicBezTo>
                  <a:pt x="827815" y="-8308"/>
                  <a:pt x="442165" y="-8308"/>
                  <a:pt x="204336" y="128781"/>
                </a:cubicBezTo>
                <a:cubicBezTo>
                  <a:pt x="-33493" y="266216"/>
                  <a:pt x="-33493" y="489160"/>
                  <a:pt x="204336" y="62624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12" name="Google Shape;312;p8"/>
          <p:cNvSpPr/>
          <p:nvPr/>
        </p:nvSpPr>
        <p:spPr>
          <a:xfrm>
            <a:off x="6537807" y="9620450"/>
            <a:ext cx="1595704" cy="947449"/>
          </a:xfrm>
          <a:custGeom>
            <a:rect b="b" l="l" r="r" t="t"/>
            <a:pathLst>
              <a:path extrusionOk="0" h="657751" w="1107792">
                <a:moveTo>
                  <a:pt x="185209" y="563590"/>
                </a:moveTo>
                <a:cubicBezTo>
                  <a:pt x="82738" y="504392"/>
                  <a:pt x="25964" y="424769"/>
                  <a:pt x="25964" y="339954"/>
                </a:cubicBezTo>
                <a:cubicBezTo>
                  <a:pt x="25964" y="254792"/>
                  <a:pt x="82392" y="175170"/>
                  <a:pt x="185209" y="115972"/>
                </a:cubicBezTo>
                <a:cubicBezTo>
                  <a:pt x="285603" y="57813"/>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590"/>
                </a:cubicBezTo>
                <a:cubicBezTo>
                  <a:pt x="835345" y="621748"/>
                  <a:pt x="702064" y="653598"/>
                  <a:pt x="560474" y="653598"/>
                </a:cubicBezTo>
                <a:cubicBezTo>
                  <a:pt x="418884" y="653598"/>
                  <a:pt x="285603" y="621403"/>
                  <a:pt x="185209" y="563590"/>
                </a:cubicBezTo>
                <a:close/>
                <a:moveTo>
                  <a:pt x="197672" y="137089"/>
                </a:moveTo>
                <a:cubicBezTo>
                  <a:pt x="103163" y="191786"/>
                  <a:pt x="50889" y="263793"/>
                  <a:pt x="50889" y="339608"/>
                </a:cubicBezTo>
                <a:cubicBezTo>
                  <a:pt x="50889" y="415422"/>
                  <a:pt x="103163" y="487429"/>
                  <a:pt x="197672" y="542126"/>
                </a:cubicBezTo>
                <a:cubicBezTo>
                  <a:pt x="294257" y="598208"/>
                  <a:pt x="423384" y="628673"/>
                  <a:pt x="560820" y="628673"/>
                </a:cubicBezTo>
                <a:cubicBezTo>
                  <a:pt x="698256" y="628673"/>
                  <a:pt x="827037" y="597862"/>
                  <a:pt x="923969" y="542126"/>
                </a:cubicBezTo>
                <a:cubicBezTo>
                  <a:pt x="1018477" y="487429"/>
                  <a:pt x="1070751" y="415422"/>
                  <a:pt x="1070751" y="339608"/>
                </a:cubicBezTo>
                <a:cubicBezTo>
                  <a:pt x="1070751" y="263793"/>
                  <a:pt x="1018477" y="191786"/>
                  <a:pt x="923969" y="137089"/>
                </a:cubicBezTo>
                <a:cubicBezTo>
                  <a:pt x="827037" y="81353"/>
                  <a:pt x="698256" y="50543"/>
                  <a:pt x="560820" y="50543"/>
                </a:cubicBezTo>
                <a:cubicBezTo>
                  <a:pt x="423384" y="50543"/>
                  <a:pt x="294257" y="81353"/>
                  <a:pt x="197672" y="13708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13" name="Google Shape;313;p8"/>
          <p:cNvSpPr/>
          <p:nvPr/>
        </p:nvSpPr>
        <p:spPr>
          <a:xfrm>
            <a:off x="6879887" y="9743120"/>
            <a:ext cx="997315" cy="598388"/>
          </a:xfrm>
          <a:custGeom>
            <a:rect b="b" l="l" r="r" t="t"/>
            <a:pathLst>
              <a:path extrusionOk="0" h="415422" w="692370">
                <a:moveTo>
                  <a:pt x="640789" y="401575"/>
                </a:moveTo>
                <a:lnTo>
                  <a:pt x="563590" y="356917"/>
                </a:lnTo>
                <a:cubicBezTo>
                  <a:pt x="473928" y="393959"/>
                  <a:pt x="378034" y="385997"/>
                  <a:pt x="319529" y="352071"/>
                </a:cubicBezTo>
                <a:cubicBezTo>
                  <a:pt x="253408" y="313990"/>
                  <a:pt x="254100" y="269679"/>
                  <a:pt x="299450" y="207711"/>
                </a:cubicBezTo>
                <a:cubicBezTo>
                  <a:pt x="336492" y="154399"/>
                  <a:pt x="344801" y="127396"/>
                  <a:pt x="306028" y="105241"/>
                </a:cubicBezTo>
                <a:cubicBezTo>
                  <a:pt x="276256" y="87931"/>
                  <a:pt x="220520" y="80661"/>
                  <a:pt x="163399" y="113895"/>
                </a:cubicBezTo>
                <a:cubicBezTo>
                  <a:pt x="116664" y="140898"/>
                  <a:pt x="101779" y="168246"/>
                  <a:pt x="95201" y="183478"/>
                </a:cubicBezTo>
                <a:lnTo>
                  <a:pt x="29079" y="165131"/>
                </a:lnTo>
                <a:cubicBezTo>
                  <a:pt x="36350" y="145398"/>
                  <a:pt x="55043" y="121165"/>
                  <a:pt x="97970" y="94509"/>
                </a:cubicBezTo>
                <a:lnTo>
                  <a:pt x="25964" y="52966"/>
                </a:lnTo>
                <a:lnTo>
                  <a:pt x="72699" y="25964"/>
                </a:lnTo>
                <a:lnTo>
                  <a:pt x="146783" y="68891"/>
                </a:lnTo>
                <a:cubicBezTo>
                  <a:pt x="226405" y="36696"/>
                  <a:pt x="317452" y="38081"/>
                  <a:pt x="379073" y="73392"/>
                </a:cubicBezTo>
                <a:cubicBezTo>
                  <a:pt x="443810" y="110780"/>
                  <a:pt x="430309" y="157861"/>
                  <a:pt x="384266" y="218789"/>
                </a:cubicBezTo>
                <a:cubicBezTo>
                  <a:pt x="351724" y="263447"/>
                  <a:pt x="347916" y="294604"/>
                  <a:pt x="389458" y="318491"/>
                </a:cubicBezTo>
                <a:cubicBezTo>
                  <a:pt x="431001" y="342377"/>
                  <a:pt x="497122" y="339608"/>
                  <a:pt x="550434" y="308451"/>
                </a:cubicBezTo>
                <a:cubicBezTo>
                  <a:pt x="591285" y="284911"/>
                  <a:pt x="615863" y="254446"/>
                  <a:pt x="623826" y="228482"/>
                </a:cubicBezTo>
                <a:lnTo>
                  <a:pt x="692025" y="247176"/>
                </a:lnTo>
                <a:cubicBezTo>
                  <a:pt x="684408" y="272794"/>
                  <a:pt x="653251" y="306374"/>
                  <a:pt x="611017" y="331646"/>
                </a:cubicBezTo>
                <a:lnTo>
                  <a:pt x="686139" y="374919"/>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14" name="Google Shape;314;p8"/>
          <p:cNvSpPr/>
          <p:nvPr/>
        </p:nvSpPr>
        <p:spPr>
          <a:xfrm>
            <a:off x="6430471" y="9526205"/>
            <a:ext cx="1795167" cy="1047181"/>
          </a:xfrm>
          <a:custGeom>
            <a:rect b="b" l="l" r="r" t="t"/>
            <a:pathLst>
              <a:path extrusionOk="0" h="726989" w="1246266">
                <a:moveTo>
                  <a:pt x="204336" y="626250"/>
                </a:moveTo>
                <a:cubicBezTo>
                  <a:pt x="442165" y="763684"/>
                  <a:pt x="827815" y="763684"/>
                  <a:pt x="1065645" y="626250"/>
                </a:cubicBezTo>
                <a:cubicBezTo>
                  <a:pt x="1303474" y="488814"/>
                  <a:pt x="1303474" y="266217"/>
                  <a:pt x="1065645" y="128781"/>
                </a:cubicBezTo>
                <a:cubicBezTo>
                  <a:pt x="827815" y="-8309"/>
                  <a:pt x="442165" y="-8309"/>
                  <a:pt x="204336" y="128781"/>
                </a:cubicBezTo>
                <a:cubicBezTo>
                  <a:pt x="-33493" y="266563"/>
                  <a:pt x="-33493" y="488814"/>
                  <a:pt x="204336" y="626250"/>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15" name="Google Shape;315;p8"/>
          <p:cNvSpPr/>
          <p:nvPr/>
        </p:nvSpPr>
        <p:spPr>
          <a:xfrm>
            <a:off x="6430471" y="9402663"/>
            <a:ext cx="1795167" cy="1047181"/>
          </a:xfrm>
          <a:custGeom>
            <a:rect b="b" l="l" r="r" t="t"/>
            <a:pathLst>
              <a:path extrusionOk="0" h="726989" w="1246266">
                <a:moveTo>
                  <a:pt x="204336" y="626509"/>
                </a:moveTo>
                <a:cubicBezTo>
                  <a:pt x="442165" y="763945"/>
                  <a:pt x="827815" y="763945"/>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4CF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16" name="Google Shape;316;p8"/>
          <p:cNvSpPr/>
          <p:nvPr/>
        </p:nvSpPr>
        <p:spPr>
          <a:xfrm>
            <a:off x="6537807" y="9456891"/>
            <a:ext cx="1595704" cy="947449"/>
          </a:xfrm>
          <a:custGeom>
            <a:rect b="b" l="l" r="r" t="t"/>
            <a:pathLst>
              <a:path extrusionOk="0" h="657751" w="1107792">
                <a:moveTo>
                  <a:pt x="185209" y="563936"/>
                </a:moveTo>
                <a:cubicBezTo>
                  <a:pt x="82738" y="504738"/>
                  <a:pt x="25964" y="425115"/>
                  <a:pt x="25964" y="339954"/>
                </a:cubicBezTo>
                <a:cubicBezTo>
                  <a:pt x="25964" y="254792"/>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954"/>
                </a:cubicBezTo>
                <a:cubicBezTo>
                  <a:pt x="1094984" y="425115"/>
                  <a:pt x="1038556" y="504392"/>
                  <a:pt x="935739" y="563936"/>
                </a:cubicBezTo>
                <a:cubicBezTo>
                  <a:pt x="835345" y="621748"/>
                  <a:pt x="702064" y="653943"/>
                  <a:pt x="560474" y="653943"/>
                </a:cubicBezTo>
                <a:cubicBezTo>
                  <a:pt x="418884" y="653943"/>
                  <a:pt x="285603" y="622095"/>
                  <a:pt x="185209" y="563936"/>
                </a:cubicBezTo>
                <a:close/>
                <a:moveTo>
                  <a:pt x="197672" y="137436"/>
                </a:moveTo>
                <a:cubicBezTo>
                  <a:pt x="103163" y="192133"/>
                  <a:pt x="50889" y="264139"/>
                  <a:pt x="50889" y="339954"/>
                </a:cubicBezTo>
                <a:cubicBezTo>
                  <a:pt x="50889" y="415768"/>
                  <a:pt x="103163" y="487775"/>
                  <a:pt x="197672" y="542472"/>
                </a:cubicBezTo>
                <a:cubicBezTo>
                  <a:pt x="294257" y="598208"/>
                  <a:pt x="423384" y="629018"/>
                  <a:pt x="560820" y="629018"/>
                </a:cubicBezTo>
                <a:cubicBezTo>
                  <a:pt x="698256" y="629018"/>
                  <a:pt x="827037" y="598208"/>
                  <a:pt x="923969" y="542472"/>
                </a:cubicBezTo>
                <a:cubicBezTo>
                  <a:pt x="1018477" y="487775"/>
                  <a:pt x="1070751" y="415768"/>
                  <a:pt x="1070751" y="339954"/>
                </a:cubicBezTo>
                <a:cubicBezTo>
                  <a:pt x="1070751" y="263793"/>
                  <a:pt x="1018477" y="192133"/>
                  <a:pt x="923969" y="137436"/>
                </a:cubicBezTo>
                <a:cubicBezTo>
                  <a:pt x="827037" y="81700"/>
                  <a:pt x="698256" y="50889"/>
                  <a:pt x="560820" y="50889"/>
                </a:cubicBezTo>
                <a:cubicBezTo>
                  <a:pt x="423384" y="50889"/>
                  <a:pt x="294257" y="81700"/>
                  <a:pt x="197672" y="137436"/>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17" name="Google Shape;317;p8"/>
          <p:cNvSpPr/>
          <p:nvPr/>
        </p:nvSpPr>
        <p:spPr>
          <a:xfrm>
            <a:off x="6879887" y="9580558"/>
            <a:ext cx="997315" cy="598388"/>
          </a:xfrm>
          <a:custGeom>
            <a:rect b="b" l="l" r="r" t="t"/>
            <a:pathLst>
              <a:path extrusionOk="0" h="415422" w="692370">
                <a:moveTo>
                  <a:pt x="640789" y="401575"/>
                </a:moveTo>
                <a:lnTo>
                  <a:pt x="563590" y="356917"/>
                </a:lnTo>
                <a:cubicBezTo>
                  <a:pt x="473928" y="394305"/>
                  <a:pt x="378034" y="385996"/>
                  <a:pt x="319529" y="352070"/>
                </a:cubicBezTo>
                <a:cubicBezTo>
                  <a:pt x="253408" y="313990"/>
                  <a:pt x="254100" y="269678"/>
                  <a:pt x="299450" y="207711"/>
                </a:cubicBezTo>
                <a:cubicBezTo>
                  <a:pt x="336492" y="154399"/>
                  <a:pt x="344801" y="127396"/>
                  <a:pt x="306028" y="105240"/>
                </a:cubicBezTo>
                <a:cubicBezTo>
                  <a:pt x="276256" y="87931"/>
                  <a:pt x="220520" y="80661"/>
                  <a:pt x="163399" y="113895"/>
                </a:cubicBezTo>
                <a:cubicBezTo>
                  <a:pt x="116664" y="140898"/>
                  <a:pt x="101779" y="168246"/>
                  <a:pt x="95201" y="183478"/>
                </a:cubicBezTo>
                <a:lnTo>
                  <a:pt x="29079" y="165131"/>
                </a:lnTo>
                <a:cubicBezTo>
                  <a:pt x="36350" y="145398"/>
                  <a:pt x="55043" y="120819"/>
                  <a:pt x="97970" y="94508"/>
                </a:cubicBezTo>
                <a:lnTo>
                  <a:pt x="25964" y="52966"/>
                </a:lnTo>
                <a:lnTo>
                  <a:pt x="72699" y="25964"/>
                </a:lnTo>
                <a:lnTo>
                  <a:pt x="146783" y="68891"/>
                </a:lnTo>
                <a:cubicBezTo>
                  <a:pt x="226405" y="36696"/>
                  <a:pt x="317452" y="38081"/>
                  <a:pt x="379073" y="73738"/>
                </a:cubicBezTo>
                <a:cubicBezTo>
                  <a:pt x="443810" y="111126"/>
                  <a:pt x="430309" y="158207"/>
                  <a:pt x="384266" y="219135"/>
                </a:cubicBezTo>
                <a:cubicBezTo>
                  <a:pt x="351724" y="263793"/>
                  <a:pt x="347916" y="294950"/>
                  <a:pt x="389458" y="318837"/>
                </a:cubicBezTo>
                <a:cubicBezTo>
                  <a:pt x="431001" y="342723"/>
                  <a:pt x="497122" y="339954"/>
                  <a:pt x="550434" y="308797"/>
                </a:cubicBezTo>
                <a:cubicBezTo>
                  <a:pt x="591285" y="285257"/>
                  <a:pt x="615863" y="254792"/>
                  <a:pt x="623826" y="228828"/>
                </a:cubicBezTo>
                <a:lnTo>
                  <a:pt x="692025" y="247869"/>
                </a:lnTo>
                <a:cubicBezTo>
                  <a:pt x="684408" y="273486"/>
                  <a:pt x="653251" y="307066"/>
                  <a:pt x="611017" y="332338"/>
                </a:cubicBezTo>
                <a:lnTo>
                  <a:pt x="686139" y="375611"/>
                </a:lnTo>
                <a:lnTo>
                  <a:pt x="640789" y="401575"/>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18" name="Google Shape;318;p8"/>
          <p:cNvSpPr/>
          <p:nvPr/>
        </p:nvSpPr>
        <p:spPr>
          <a:xfrm>
            <a:off x="6430471" y="9363643"/>
            <a:ext cx="1795167" cy="1047181"/>
          </a:xfrm>
          <a:custGeom>
            <a:rect b="b" l="l" r="r" t="t"/>
            <a:pathLst>
              <a:path extrusionOk="0" h="726989" w="1246266">
                <a:moveTo>
                  <a:pt x="204336" y="626249"/>
                </a:moveTo>
                <a:cubicBezTo>
                  <a:pt x="442165" y="763338"/>
                  <a:pt x="827815" y="763338"/>
                  <a:pt x="1065645" y="626249"/>
                </a:cubicBezTo>
                <a:cubicBezTo>
                  <a:pt x="1303474" y="488814"/>
                  <a:pt x="1303474" y="266216"/>
                  <a:pt x="1065645" y="128781"/>
                </a:cubicBezTo>
                <a:cubicBezTo>
                  <a:pt x="827815" y="-8308"/>
                  <a:pt x="442165" y="-8308"/>
                  <a:pt x="204336" y="128781"/>
                </a:cubicBezTo>
                <a:cubicBezTo>
                  <a:pt x="-33493" y="266216"/>
                  <a:pt x="-33493" y="488814"/>
                  <a:pt x="204336" y="62624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19" name="Google Shape;319;p8"/>
          <p:cNvSpPr/>
          <p:nvPr/>
        </p:nvSpPr>
        <p:spPr>
          <a:xfrm>
            <a:off x="6430471" y="9239601"/>
            <a:ext cx="1795167" cy="1047181"/>
          </a:xfrm>
          <a:custGeom>
            <a:rect b="b" l="l" r="r" t="t"/>
            <a:pathLst>
              <a:path extrusionOk="0" h="726989" w="1246266">
                <a:moveTo>
                  <a:pt x="204336" y="626509"/>
                </a:moveTo>
                <a:cubicBezTo>
                  <a:pt x="442165" y="763944"/>
                  <a:pt x="827815" y="763944"/>
                  <a:pt x="1065645" y="626509"/>
                </a:cubicBezTo>
                <a:cubicBezTo>
                  <a:pt x="1303474" y="489073"/>
                  <a:pt x="1303474" y="266476"/>
                  <a:pt x="1065645" y="129041"/>
                </a:cubicBezTo>
                <a:cubicBezTo>
                  <a:pt x="827815" y="-8395"/>
                  <a:pt x="442165" y="-8395"/>
                  <a:pt x="204336" y="129041"/>
                </a:cubicBezTo>
                <a:cubicBezTo>
                  <a:pt x="-33493" y="266476"/>
                  <a:pt x="-33493" y="489073"/>
                  <a:pt x="204336" y="626509"/>
                </a:cubicBezTo>
                <a:close/>
              </a:path>
            </a:pathLst>
          </a:custGeom>
          <a:solidFill>
            <a:srgbClr val="FFDD5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20" name="Google Shape;320;p8"/>
          <p:cNvSpPr/>
          <p:nvPr/>
        </p:nvSpPr>
        <p:spPr>
          <a:xfrm>
            <a:off x="6537807" y="9294827"/>
            <a:ext cx="1595704" cy="947449"/>
          </a:xfrm>
          <a:custGeom>
            <a:rect b="b" l="l" r="r" t="t"/>
            <a:pathLst>
              <a:path extrusionOk="0" h="657751" w="1107792">
                <a:moveTo>
                  <a:pt x="185209" y="563590"/>
                </a:moveTo>
                <a:cubicBezTo>
                  <a:pt x="82738" y="504392"/>
                  <a:pt x="25964" y="424769"/>
                  <a:pt x="25964" y="339608"/>
                </a:cubicBezTo>
                <a:cubicBezTo>
                  <a:pt x="25964" y="254446"/>
                  <a:pt x="82392" y="175170"/>
                  <a:pt x="185209" y="115972"/>
                </a:cubicBezTo>
                <a:cubicBezTo>
                  <a:pt x="285603" y="58159"/>
                  <a:pt x="418884" y="25964"/>
                  <a:pt x="560474" y="25964"/>
                </a:cubicBezTo>
                <a:cubicBezTo>
                  <a:pt x="702064" y="25964"/>
                  <a:pt x="835345" y="57813"/>
                  <a:pt x="935739" y="115972"/>
                </a:cubicBezTo>
                <a:cubicBezTo>
                  <a:pt x="1038210" y="175170"/>
                  <a:pt x="1094984" y="254792"/>
                  <a:pt x="1094984" y="339608"/>
                </a:cubicBezTo>
                <a:cubicBezTo>
                  <a:pt x="1094984" y="424769"/>
                  <a:pt x="1038556" y="504392"/>
                  <a:pt x="935739" y="563590"/>
                </a:cubicBezTo>
                <a:cubicBezTo>
                  <a:pt x="835345" y="621748"/>
                  <a:pt x="702064" y="653597"/>
                  <a:pt x="560474" y="653597"/>
                </a:cubicBezTo>
                <a:cubicBezTo>
                  <a:pt x="418884" y="653251"/>
                  <a:pt x="285603" y="621402"/>
                  <a:pt x="185209" y="563590"/>
                </a:cubicBezTo>
                <a:close/>
                <a:moveTo>
                  <a:pt x="197672" y="137089"/>
                </a:moveTo>
                <a:cubicBezTo>
                  <a:pt x="103163" y="191786"/>
                  <a:pt x="50889" y="263793"/>
                  <a:pt x="50889" y="339608"/>
                </a:cubicBezTo>
                <a:cubicBezTo>
                  <a:pt x="50889" y="415768"/>
                  <a:pt x="103163" y="487775"/>
                  <a:pt x="197672" y="542472"/>
                </a:cubicBezTo>
                <a:cubicBezTo>
                  <a:pt x="294257" y="598208"/>
                  <a:pt x="423384" y="629019"/>
                  <a:pt x="560820" y="629019"/>
                </a:cubicBezTo>
                <a:cubicBezTo>
                  <a:pt x="698256" y="629019"/>
                  <a:pt x="827037" y="598208"/>
                  <a:pt x="923969" y="542472"/>
                </a:cubicBezTo>
                <a:cubicBezTo>
                  <a:pt x="1018477" y="487775"/>
                  <a:pt x="1070751" y="415768"/>
                  <a:pt x="1070751" y="339608"/>
                </a:cubicBezTo>
                <a:cubicBezTo>
                  <a:pt x="1070751" y="263793"/>
                  <a:pt x="1018477" y="191786"/>
                  <a:pt x="923969" y="137089"/>
                </a:cubicBezTo>
                <a:cubicBezTo>
                  <a:pt x="827037" y="81353"/>
                  <a:pt x="698256" y="50543"/>
                  <a:pt x="560820" y="50543"/>
                </a:cubicBezTo>
                <a:cubicBezTo>
                  <a:pt x="423384" y="50543"/>
                  <a:pt x="294257" y="81353"/>
                  <a:pt x="197672" y="137089"/>
                </a:cubicBez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21" name="Google Shape;321;p8"/>
          <p:cNvSpPr/>
          <p:nvPr/>
        </p:nvSpPr>
        <p:spPr>
          <a:xfrm>
            <a:off x="6879887" y="9418495"/>
            <a:ext cx="997315" cy="598388"/>
          </a:xfrm>
          <a:custGeom>
            <a:rect b="b" l="l" r="r" t="t"/>
            <a:pathLst>
              <a:path extrusionOk="0" h="415422" w="692370">
                <a:moveTo>
                  <a:pt x="640789" y="401229"/>
                </a:moveTo>
                <a:lnTo>
                  <a:pt x="563590" y="356571"/>
                </a:lnTo>
                <a:cubicBezTo>
                  <a:pt x="473928" y="393612"/>
                  <a:pt x="378034" y="385650"/>
                  <a:pt x="319529" y="352070"/>
                </a:cubicBezTo>
                <a:cubicBezTo>
                  <a:pt x="253408" y="313644"/>
                  <a:pt x="254100" y="269678"/>
                  <a:pt x="299450" y="207711"/>
                </a:cubicBezTo>
                <a:cubicBezTo>
                  <a:pt x="336492" y="154399"/>
                  <a:pt x="344801" y="127396"/>
                  <a:pt x="306028" y="105240"/>
                </a:cubicBezTo>
                <a:cubicBezTo>
                  <a:pt x="276256" y="87931"/>
                  <a:pt x="220520" y="80661"/>
                  <a:pt x="163399" y="113895"/>
                </a:cubicBezTo>
                <a:cubicBezTo>
                  <a:pt x="116664" y="140898"/>
                  <a:pt x="101779" y="168246"/>
                  <a:pt x="95201" y="183478"/>
                </a:cubicBezTo>
                <a:lnTo>
                  <a:pt x="29079" y="165131"/>
                </a:lnTo>
                <a:cubicBezTo>
                  <a:pt x="36350" y="145398"/>
                  <a:pt x="55043" y="120819"/>
                  <a:pt x="97970" y="94508"/>
                </a:cubicBezTo>
                <a:lnTo>
                  <a:pt x="25964" y="52966"/>
                </a:lnTo>
                <a:lnTo>
                  <a:pt x="72699" y="25964"/>
                </a:lnTo>
                <a:lnTo>
                  <a:pt x="146783" y="68891"/>
                </a:lnTo>
                <a:cubicBezTo>
                  <a:pt x="226405" y="36696"/>
                  <a:pt x="317452" y="38081"/>
                  <a:pt x="379073" y="73391"/>
                </a:cubicBezTo>
                <a:cubicBezTo>
                  <a:pt x="443810" y="110779"/>
                  <a:pt x="430309" y="157860"/>
                  <a:pt x="384266" y="218789"/>
                </a:cubicBezTo>
                <a:cubicBezTo>
                  <a:pt x="351724" y="263447"/>
                  <a:pt x="347916" y="294603"/>
                  <a:pt x="389458" y="318490"/>
                </a:cubicBezTo>
                <a:cubicBezTo>
                  <a:pt x="431001" y="342377"/>
                  <a:pt x="497122" y="339608"/>
                  <a:pt x="550434" y="308797"/>
                </a:cubicBezTo>
                <a:cubicBezTo>
                  <a:pt x="591285" y="285257"/>
                  <a:pt x="615863" y="254792"/>
                  <a:pt x="623826" y="228482"/>
                </a:cubicBezTo>
                <a:lnTo>
                  <a:pt x="692025" y="247522"/>
                </a:lnTo>
                <a:cubicBezTo>
                  <a:pt x="684408" y="273140"/>
                  <a:pt x="653251" y="306720"/>
                  <a:pt x="611017" y="331992"/>
                </a:cubicBezTo>
                <a:lnTo>
                  <a:pt x="686139" y="375265"/>
                </a:lnTo>
                <a:lnTo>
                  <a:pt x="640789" y="401229"/>
                </a:lnTo>
                <a:close/>
              </a:path>
            </a:pathLst>
          </a:custGeom>
          <a:solidFill>
            <a:srgbClr val="E8A5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22" name="Google Shape;322;p8"/>
          <p:cNvSpPr/>
          <p:nvPr/>
        </p:nvSpPr>
        <p:spPr>
          <a:xfrm>
            <a:off x="7829570" y="4788700"/>
            <a:ext cx="5584964" cy="8527042"/>
          </a:xfrm>
          <a:custGeom>
            <a:rect b="b" l="l" r="r" t="t"/>
            <a:pathLst>
              <a:path extrusionOk="0" h="5919767" w="3877275">
                <a:moveTo>
                  <a:pt x="3793332" y="1559398"/>
                </a:moveTo>
                <a:lnTo>
                  <a:pt x="3697092" y="181234"/>
                </a:lnTo>
                <a:lnTo>
                  <a:pt x="3586659" y="94342"/>
                </a:lnTo>
                <a:lnTo>
                  <a:pt x="2708387" y="776327"/>
                </a:lnTo>
                <a:lnTo>
                  <a:pt x="2817089" y="851103"/>
                </a:lnTo>
                <a:lnTo>
                  <a:pt x="3066688" y="1015541"/>
                </a:lnTo>
                <a:lnTo>
                  <a:pt x="2408937" y="3161197"/>
                </a:lnTo>
                <a:lnTo>
                  <a:pt x="618120" y="4050893"/>
                </a:lnTo>
                <a:lnTo>
                  <a:pt x="94342" y="5767626"/>
                </a:lnTo>
                <a:lnTo>
                  <a:pt x="198197" y="5835132"/>
                </a:lnTo>
                <a:lnTo>
                  <a:pt x="1017964" y="4402617"/>
                </a:lnTo>
                <a:lnTo>
                  <a:pt x="2818127" y="3596006"/>
                </a:lnTo>
                <a:lnTo>
                  <a:pt x="3481072" y="1325722"/>
                </a:lnTo>
                <a:close/>
              </a:path>
            </a:pathLst>
          </a:custGeom>
          <a:solidFill>
            <a:srgbClr val="F0A79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23" name="Google Shape;323;p8"/>
          <p:cNvSpPr/>
          <p:nvPr/>
        </p:nvSpPr>
        <p:spPr>
          <a:xfrm>
            <a:off x="7979168" y="4896410"/>
            <a:ext cx="5535098" cy="8427311"/>
          </a:xfrm>
          <a:custGeom>
            <a:rect b="b" l="l" r="r" t="t"/>
            <a:pathLst>
              <a:path extrusionOk="0" h="5850530" w="3842656">
                <a:moveTo>
                  <a:pt x="3782254" y="1577053"/>
                </a:moveTo>
                <a:lnTo>
                  <a:pt x="3591852" y="94342"/>
                </a:lnTo>
                <a:lnTo>
                  <a:pt x="2713233" y="776327"/>
                </a:lnTo>
                <a:lnTo>
                  <a:pt x="3055611" y="1032850"/>
                </a:lnTo>
                <a:lnTo>
                  <a:pt x="2397858" y="3178853"/>
                </a:lnTo>
                <a:lnTo>
                  <a:pt x="607042" y="4068203"/>
                </a:lnTo>
                <a:lnTo>
                  <a:pt x="94342" y="5760357"/>
                </a:lnTo>
                <a:lnTo>
                  <a:pt x="702936" y="5423171"/>
                </a:lnTo>
                <a:lnTo>
                  <a:pt x="1006886" y="4420274"/>
                </a:lnTo>
                <a:lnTo>
                  <a:pt x="2800472" y="3529539"/>
                </a:lnTo>
                <a:lnTo>
                  <a:pt x="3469995" y="134303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grpSp>
        <p:nvGrpSpPr>
          <p:cNvPr id="324" name="Google Shape;324;p8"/>
          <p:cNvGrpSpPr/>
          <p:nvPr/>
        </p:nvGrpSpPr>
        <p:grpSpPr>
          <a:xfrm>
            <a:off x="2674957" y="2276130"/>
            <a:ext cx="3469348" cy="2384059"/>
            <a:chOff x="2291385" y="3414248"/>
            <a:chExt cx="3193320" cy="2194378"/>
          </a:xfrm>
        </p:grpSpPr>
        <p:sp>
          <p:nvSpPr>
            <p:cNvPr id="325" name="Google Shape;325;p8"/>
            <p:cNvSpPr/>
            <p:nvPr/>
          </p:nvSpPr>
          <p:spPr>
            <a:xfrm>
              <a:off x="2291385" y="3414248"/>
              <a:ext cx="3191824" cy="1546039"/>
            </a:xfrm>
            <a:custGeom>
              <a:rect b="b" l="l" r="r" t="t"/>
              <a:pathLst>
                <a:path extrusionOk="0" h="1073174" w="2215585">
                  <a:moveTo>
                    <a:pt x="2136835" y="94342"/>
                  </a:moveTo>
                  <a:lnTo>
                    <a:pt x="94342" y="893683"/>
                  </a:lnTo>
                  <a:lnTo>
                    <a:pt x="975037" y="998578"/>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26" name="Google Shape;326;p8"/>
            <p:cNvSpPr/>
            <p:nvPr/>
          </p:nvSpPr>
          <p:spPr>
            <a:xfrm>
              <a:off x="3539687" y="3414248"/>
              <a:ext cx="1945018" cy="2094634"/>
            </a:xfrm>
            <a:custGeom>
              <a:rect b="b" l="l" r="r" t="t"/>
              <a:pathLst>
                <a:path extrusionOk="0" h="1453978" w="1350122">
                  <a:moveTo>
                    <a:pt x="94342" y="996847"/>
                  </a:moveTo>
                  <a:lnTo>
                    <a:pt x="230739" y="1378343"/>
                  </a:lnTo>
                  <a:lnTo>
                    <a:pt x="1270333" y="9434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27" name="Google Shape;327;p8"/>
            <p:cNvSpPr/>
            <p:nvPr/>
          </p:nvSpPr>
          <p:spPr>
            <a:xfrm>
              <a:off x="3736184" y="3414248"/>
              <a:ext cx="1745528" cy="2094634"/>
            </a:xfrm>
            <a:custGeom>
              <a:rect b="b" l="l" r="r" t="t"/>
              <a:pathLst>
                <a:path extrusionOk="0" h="1453978" w="1211648">
                  <a:moveTo>
                    <a:pt x="249779" y="1084778"/>
                  </a:moveTo>
                  <a:lnTo>
                    <a:pt x="94342" y="1378343"/>
                  </a:lnTo>
                  <a:lnTo>
                    <a:pt x="1133936" y="94342"/>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sp>
          <p:nvSpPr>
            <p:cNvPr id="328" name="Google Shape;328;p8"/>
            <p:cNvSpPr/>
            <p:nvPr/>
          </p:nvSpPr>
          <p:spPr>
            <a:xfrm>
              <a:off x="3960110" y="3414248"/>
              <a:ext cx="1496167" cy="2194378"/>
            </a:xfrm>
            <a:custGeom>
              <a:rect b="b" l="l" r="r" t="t"/>
              <a:pathLst>
                <a:path extrusionOk="0" h="1523215" w="1038555">
                  <a:moveTo>
                    <a:pt x="978499" y="94342"/>
                  </a:moveTo>
                  <a:lnTo>
                    <a:pt x="703628" y="1441003"/>
                  </a:lnTo>
                  <a:lnTo>
                    <a:pt x="94342" y="1084778"/>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72E3A"/>
                </a:solidFill>
                <a:latin typeface="Montserrat Light"/>
                <a:ea typeface="Montserrat Light"/>
                <a:cs typeface="Montserrat Light"/>
                <a:sym typeface="Montserrat Light"/>
              </a:endParaRPr>
            </a:p>
          </p:txBody>
        </p:sp>
      </p:grpSp>
      <p:grpSp>
        <p:nvGrpSpPr>
          <p:cNvPr id="329" name="Google Shape;329;p8"/>
          <p:cNvGrpSpPr/>
          <p:nvPr/>
        </p:nvGrpSpPr>
        <p:grpSpPr>
          <a:xfrm>
            <a:off x="14106607" y="889812"/>
            <a:ext cx="9421533" cy="11697617"/>
            <a:chOff x="25415334" y="585029"/>
            <a:chExt cx="9422760" cy="11699140"/>
          </a:xfrm>
        </p:grpSpPr>
        <p:sp>
          <p:nvSpPr>
            <p:cNvPr id="330" name="Google Shape;330;p8"/>
            <p:cNvSpPr/>
            <p:nvPr/>
          </p:nvSpPr>
          <p:spPr>
            <a:xfrm>
              <a:off x="30536604" y="4571015"/>
              <a:ext cx="4267200" cy="5142103"/>
            </a:xfrm>
            <a:prstGeom prst="rect">
              <a:avLst/>
            </a:prstGeom>
            <a:solidFill>
              <a:srgbClr val="FFFFFF"/>
            </a:solidFill>
            <a:ln>
              <a:noFill/>
            </a:ln>
            <a:effectLst>
              <a:outerShdw blurRad="825500" rotWithShape="0" algn="l" dir="5400000" dist="266700">
                <a:srgbClr val="1F3864">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Light"/>
                <a:ea typeface="Open Sans Light"/>
                <a:cs typeface="Open Sans Light"/>
                <a:sym typeface="Open Sans Light"/>
              </a:endParaRPr>
            </a:p>
          </p:txBody>
        </p:sp>
        <p:sp>
          <p:nvSpPr>
            <p:cNvPr id="331" name="Google Shape;331;p8"/>
            <p:cNvSpPr txBox="1"/>
            <p:nvPr/>
          </p:nvSpPr>
          <p:spPr>
            <a:xfrm>
              <a:off x="30570894" y="5259609"/>
              <a:ext cx="42672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799">
                  <a:solidFill>
                    <a:srgbClr val="000000"/>
                  </a:solidFill>
                  <a:latin typeface="Montserrat Light"/>
                  <a:ea typeface="Montserrat Light"/>
                  <a:cs typeface="Montserrat Light"/>
                  <a:sym typeface="Montserrat Light"/>
                </a:rPr>
                <a:t>$5.64B</a:t>
              </a:r>
              <a:endParaRPr/>
            </a:p>
          </p:txBody>
        </p:sp>
        <p:sp>
          <p:nvSpPr>
            <p:cNvPr id="332" name="Google Shape;332;p8"/>
            <p:cNvSpPr txBox="1"/>
            <p:nvPr/>
          </p:nvSpPr>
          <p:spPr>
            <a:xfrm>
              <a:off x="31030644" y="6892063"/>
              <a:ext cx="3415030" cy="113802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400">
                  <a:solidFill>
                    <a:srgbClr val="606060"/>
                  </a:solidFill>
                  <a:latin typeface="Montserrat Light"/>
                  <a:ea typeface="Montserrat Light"/>
                  <a:cs typeface="Montserrat Light"/>
                  <a:sym typeface="Montserrat Light"/>
                </a:rPr>
                <a:t>Volume of materials purchased.</a:t>
              </a:r>
              <a:endParaRPr/>
            </a:p>
          </p:txBody>
        </p:sp>
        <p:cxnSp>
          <p:nvCxnSpPr>
            <p:cNvPr id="333" name="Google Shape;333;p8"/>
            <p:cNvCxnSpPr/>
            <p:nvPr/>
          </p:nvCxnSpPr>
          <p:spPr>
            <a:xfrm>
              <a:off x="31780866" y="8371644"/>
              <a:ext cx="1742778" cy="0"/>
            </a:xfrm>
            <a:prstGeom prst="straightConnector1">
              <a:avLst/>
            </a:prstGeom>
            <a:noFill/>
            <a:ln cap="flat" cmpd="sng" w="28575">
              <a:solidFill>
                <a:srgbClr val="FFFFFF"/>
              </a:solidFill>
              <a:prstDash val="solid"/>
              <a:miter lim="800000"/>
              <a:headEnd len="sm" w="sm" type="none"/>
              <a:tailEnd len="sm" w="sm" type="none"/>
            </a:ln>
          </p:spPr>
        </p:cxnSp>
        <p:sp>
          <p:nvSpPr>
            <p:cNvPr id="334" name="Google Shape;334;p8"/>
            <p:cNvSpPr txBox="1"/>
            <p:nvPr/>
          </p:nvSpPr>
          <p:spPr>
            <a:xfrm>
              <a:off x="30927774" y="8274469"/>
              <a:ext cx="3621785" cy="131232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800">
                  <a:solidFill>
                    <a:srgbClr val="606060"/>
                  </a:solidFill>
                  <a:latin typeface="Montserrat"/>
                  <a:ea typeface="Montserrat"/>
                  <a:cs typeface="Montserrat"/>
                  <a:sym typeface="Montserrat"/>
                </a:rPr>
                <a:t>Purchase Volume</a:t>
              </a:r>
              <a:endParaRPr/>
            </a:p>
          </p:txBody>
        </p:sp>
        <p:sp>
          <p:nvSpPr>
            <p:cNvPr id="335" name="Google Shape;335;p8"/>
            <p:cNvSpPr/>
            <p:nvPr/>
          </p:nvSpPr>
          <p:spPr>
            <a:xfrm>
              <a:off x="31150864" y="4970895"/>
              <a:ext cx="205740" cy="422004"/>
            </a:xfrm>
            <a:custGeom>
              <a:rect b="b" l="l" r="r" t="t"/>
              <a:pathLst>
                <a:path extrusionOk="0" h="407340" w="198591">
                  <a:moveTo>
                    <a:pt x="0" y="0"/>
                  </a:moveTo>
                  <a:lnTo>
                    <a:pt x="198120" y="0"/>
                  </a:lnTo>
                  <a:lnTo>
                    <a:pt x="198591" y="194697"/>
                  </a:lnTo>
                  <a:lnTo>
                    <a:pt x="0" y="40734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Light"/>
                <a:ea typeface="Open Sans Light"/>
                <a:cs typeface="Open Sans Light"/>
                <a:sym typeface="Open Sans Light"/>
              </a:endParaRPr>
            </a:p>
          </p:txBody>
        </p:sp>
        <p:sp>
          <p:nvSpPr>
            <p:cNvPr id="336" name="Google Shape;336;p8"/>
            <p:cNvSpPr/>
            <p:nvPr/>
          </p:nvSpPr>
          <p:spPr>
            <a:xfrm>
              <a:off x="30824904" y="4970895"/>
              <a:ext cx="205740" cy="422004"/>
            </a:xfrm>
            <a:custGeom>
              <a:rect b="b" l="l" r="r" t="t"/>
              <a:pathLst>
                <a:path extrusionOk="0" h="407340" w="198591">
                  <a:moveTo>
                    <a:pt x="0" y="0"/>
                  </a:moveTo>
                  <a:lnTo>
                    <a:pt x="198120" y="0"/>
                  </a:lnTo>
                  <a:lnTo>
                    <a:pt x="198591" y="194697"/>
                  </a:lnTo>
                  <a:lnTo>
                    <a:pt x="0" y="40734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Light"/>
                <a:ea typeface="Open Sans Light"/>
                <a:cs typeface="Open Sans Light"/>
                <a:sym typeface="Open Sans Light"/>
              </a:endParaRPr>
            </a:p>
          </p:txBody>
        </p:sp>
        <p:sp>
          <p:nvSpPr>
            <p:cNvPr id="337" name="Google Shape;337;p8"/>
            <p:cNvSpPr/>
            <p:nvPr/>
          </p:nvSpPr>
          <p:spPr>
            <a:xfrm>
              <a:off x="25433109" y="585029"/>
              <a:ext cx="4267200" cy="5142103"/>
            </a:xfrm>
            <a:prstGeom prst="rect">
              <a:avLst/>
            </a:prstGeom>
            <a:solidFill>
              <a:srgbClr val="FFFFFF"/>
            </a:solidFill>
            <a:ln>
              <a:noFill/>
            </a:ln>
            <a:effectLst>
              <a:outerShdw blurRad="825500" rotWithShape="0" algn="l" dir="5400000" dist="266700">
                <a:srgbClr val="1F3864">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Light"/>
                <a:ea typeface="Open Sans Light"/>
                <a:cs typeface="Open Sans Light"/>
                <a:sym typeface="Open Sans Light"/>
              </a:endParaRPr>
            </a:p>
          </p:txBody>
        </p:sp>
        <p:sp>
          <p:nvSpPr>
            <p:cNvPr id="338" name="Google Shape;338;p8"/>
            <p:cNvSpPr txBox="1"/>
            <p:nvPr/>
          </p:nvSpPr>
          <p:spPr>
            <a:xfrm>
              <a:off x="25467399" y="1273623"/>
              <a:ext cx="42672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799">
                  <a:solidFill>
                    <a:srgbClr val="000000"/>
                  </a:solidFill>
                  <a:latin typeface="Montserrat Light"/>
                  <a:ea typeface="Montserrat Light"/>
                  <a:cs typeface="Montserrat Light"/>
                  <a:sym typeface="Montserrat Light"/>
                </a:rPr>
                <a:t>35</a:t>
              </a:r>
              <a:endParaRPr/>
            </a:p>
          </p:txBody>
        </p:sp>
        <p:sp>
          <p:nvSpPr>
            <p:cNvPr id="339" name="Google Shape;339;p8"/>
            <p:cNvSpPr txBox="1"/>
            <p:nvPr/>
          </p:nvSpPr>
          <p:spPr>
            <a:xfrm>
              <a:off x="26204368" y="2906077"/>
              <a:ext cx="2808502" cy="113802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400">
                  <a:solidFill>
                    <a:srgbClr val="606060"/>
                  </a:solidFill>
                  <a:latin typeface="Montserrat Light"/>
                  <a:ea typeface="Montserrat Light"/>
                  <a:cs typeface="Montserrat Light"/>
                  <a:sym typeface="Montserrat Light"/>
                </a:rPr>
                <a:t>Suppliers supply various materials.</a:t>
              </a:r>
              <a:endParaRPr/>
            </a:p>
          </p:txBody>
        </p:sp>
        <p:cxnSp>
          <p:nvCxnSpPr>
            <p:cNvPr id="340" name="Google Shape;340;p8"/>
            <p:cNvCxnSpPr/>
            <p:nvPr/>
          </p:nvCxnSpPr>
          <p:spPr>
            <a:xfrm>
              <a:off x="26677371" y="4385658"/>
              <a:ext cx="1742778" cy="0"/>
            </a:xfrm>
            <a:prstGeom prst="straightConnector1">
              <a:avLst/>
            </a:prstGeom>
            <a:noFill/>
            <a:ln cap="flat" cmpd="sng" w="28575">
              <a:solidFill>
                <a:srgbClr val="FFFFFF"/>
              </a:solidFill>
              <a:prstDash val="solid"/>
              <a:miter lim="800000"/>
              <a:headEnd len="sm" w="sm" type="none"/>
              <a:tailEnd len="sm" w="sm" type="none"/>
            </a:ln>
          </p:spPr>
        </p:cxnSp>
        <p:sp>
          <p:nvSpPr>
            <p:cNvPr id="341" name="Google Shape;341;p8"/>
            <p:cNvSpPr txBox="1"/>
            <p:nvPr/>
          </p:nvSpPr>
          <p:spPr>
            <a:xfrm>
              <a:off x="26066839" y="4796661"/>
              <a:ext cx="3073031" cy="66591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800">
                  <a:solidFill>
                    <a:srgbClr val="606060"/>
                  </a:solidFill>
                  <a:latin typeface="Montserrat"/>
                  <a:ea typeface="Montserrat"/>
                  <a:cs typeface="Montserrat"/>
                  <a:sym typeface="Montserrat"/>
                </a:rPr>
                <a:t>#Suppliers</a:t>
              </a:r>
              <a:endParaRPr/>
            </a:p>
          </p:txBody>
        </p:sp>
        <p:sp>
          <p:nvSpPr>
            <p:cNvPr id="342" name="Google Shape;342;p8"/>
            <p:cNvSpPr/>
            <p:nvPr/>
          </p:nvSpPr>
          <p:spPr>
            <a:xfrm>
              <a:off x="26047369" y="984909"/>
              <a:ext cx="205740" cy="422004"/>
            </a:xfrm>
            <a:custGeom>
              <a:rect b="b" l="l" r="r" t="t"/>
              <a:pathLst>
                <a:path extrusionOk="0" h="407340" w="198591">
                  <a:moveTo>
                    <a:pt x="0" y="0"/>
                  </a:moveTo>
                  <a:lnTo>
                    <a:pt x="198120" y="0"/>
                  </a:lnTo>
                  <a:lnTo>
                    <a:pt x="198591" y="194697"/>
                  </a:lnTo>
                  <a:lnTo>
                    <a:pt x="0" y="40734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Light"/>
                <a:ea typeface="Open Sans Light"/>
                <a:cs typeface="Open Sans Light"/>
                <a:sym typeface="Open Sans Light"/>
              </a:endParaRPr>
            </a:p>
          </p:txBody>
        </p:sp>
        <p:sp>
          <p:nvSpPr>
            <p:cNvPr id="343" name="Google Shape;343;p8"/>
            <p:cNvSpPr/>
            <p:nvPr/>
          </p:nvSpPr>
          <p:spPr>
            <a:xfrm>
              <a:off x="25721409" y="984909"/>
              <a:ext cx="205740" cy="422004"/>
            </a:xfrm>
            <a:custGeom>
              <a:rect b="b" l="l" r="r" t="t"/>
              <a:pathLst>
                <a:path extrusionOk="0" h="407340" w="198591">
                  <a:moveTo>
                    <a:pt x="0" y="0"/>
                  </a:moveTo>
                  <a:lnTo>
                    <a:pt x="198120" y="0"/>
                  </a:lnTo>
                  <a:lnTo>
                    <a:pt x="198591" y="194697"/>
                  </a:lnTo>
                  <a:lnTo>
                    <a:pt x="0" y="40734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Light"/>
                <a:ea typeface="Open Sans Light"/>
                <a:cs typeface="Open Sans Light"/>
                <a:sym typeface="Open Sans Light"/>
              </a:endParaRPr>
            </a:p>
          </p:txBody>
        </p:sp>
        <p:sp>
          <p:nvSpPr>
            <p:cNvPr id="344" name="Google Shape;344;p8"/>
            <p:cNvSpPr/>
            <p:nvPr/>
          </p:nvSpPr>
          <p:spPr>
            <a:xfrm>
              <a:off x="25415334" y="7142066"/>
              <a:ext cx="4267200" cy="5142103"/>
            </a:xfrm>
            <a:prstGeom prst="rect">
              <a:avLst/>
            </a:prstGeom>
            <a:solidFill>
              <a:srgbClr val="FFFFFF"/>
            </a:solidFill>
            <a:ln>
              <a:noFill/>
            </a:ln>
            <a:effectLst>
              <a:outerShdw blurRad="825500" rotWithShape="0" algn="l" dir="5400000" dist="266700">
                <a:srgbClr val="1F3864">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Light"/>
                <a:ea typeface="Open Sans Light"/>
                <a:cs typeface="Open Sans Light"/>
                <a:sym typeface="Open Sans Light"/>
              </a:endParaRPr>
            </a:p>
          </p:txBody>
        </p:sp>
        <p:sp>
          <p:nvSpPr>
            <p:cNvPr id="345" name="Google Shape;345;p8"/>
            <p:cNvSpPr txBox="1"/>
            <p:nvPr/>
          </p:nvSpPr>
          <p:spPr>
            <a:xfrm>
              <a:off x="25449624" y="7830660"/>
              <a:ext cx="42672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799">
                  <a:solidFill>
                    <a:srgbClr val="000000"/>
                  </a:solidFill>
                  <a:latin typeface="Montserrat Light"/>
                  <a:ea typeface="Montserrat Light"/>
                  <a:cs typeface="Montserrat Light"/>
                  <a:sym typeface="Montserrat Light"/>
                </a:rPr>
                <a:t>791</a:t>
              </a:r>
              <a:endParaRPr/>
            </a:p>
          </p:txBody>
        </p:sp>
        <p:sp>
          <p:nvSpPr>
            <p:cNvPr id="346" name="Google Shape;346;p8"/>
            <p:cNvSpPr txBox="1"/>
            <p:nvPr/>
          </p:nvSpPr>
          <p:spPr>
            <a:xfrm>
              <a:off x="25808215" y="9463114"/>
              <a:ext cx="3505990" cy="130187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400">
                  <a:solidFill>
                    <a:srgbClr val="606060"/>
                  </a:solidFill>
                  <a:latin typeface="Montserrat Light"/>
                  <a:ea typeface="Montserrat Light"/>
                  <a:cs typeface="Montserrat Light"/>
                  <a:sym typeface="Montserrat Light"/>
                </a:rPr>
                <a:t>Total parts belongs to </a:t>
              </a:r>
              <a:r>
                <a:rPr b="1" lang="en-US" sz="3200">
                  <a:solidFill>
                    <a:srgbClr val="606060"/>
                  </a:solidFill>
                  <a:latin typeface="Montserrat Light"/>
                  <a:ea typeface="Montserrat Light"/>
                  <a:cs typeface="Montserrat Light"/>
                  <a:sym typeface="Montserrat Light"/>
                </a:rPr>
                <a:t>39</a:t>
              </a:r>
              <a:r>
                <a:rPr b="1" lang="en-US" sz="2400">
                  <a:solidFill>
                    <a:srgbClr val="606060"/>
                  </a:solidFill>
                  <a:latin typeface="Montserrat Light"/>
                  <a:ea typeface="Montserrat Light"/>
                  <a:cs typeface="Montserrat Light"/>
                  <a:sym typeface="Montserrat Light"/>
                </a:rPr>
                <a:t> Part Family</a:t>
              </a:r>
              <a:endParaRPr/>
            </a:p>
          </p:txBody>
        </p:sp>
        <p:cxnSp>
          <p:nvCxnSpPr>
            <p:cNvPr id="347" name="Google Shape;347;p8"/>
            <p:cNvCxnSpPr/>
            <p:nvPr/>
          </p:nvCxnSpPr>
          <p:spPr>
            <a:xfrm>
              <a:off x="26659596" y="10942695"/>
              <a:ext cx="1742778" cy="0"/>
            </a:xfrm>
            <a:prstGeom prst="straightConnector1">
              <a:avLst/>
            </a:prstGeom>
            <a:noFill/>
            <a:ln cap="flat" cmpd="sng" w="28575">
              <a:solidFill>
                <a:srgbClr val="FFFFFF"/>
              </a:solidFill>
              <a:prstDash val="solid"/>
              <a:miter lim="800000"/>
              <a:headEnd len="sm" w="sm" type="none"/>
              <a:tailEnd len="sm" w="sm" type="none"/>
            </a:ln>
          </p:spPr>
        </p:cxnSp>
        <p:sp>
          <p:nvSpPr>
            <p:cNvPr id="348" name="Google Shape;348;p8"/>
            <p:cNvSpPr txBox="1"/>
            <p:nvPr/>
          </p:nvSpPr>
          <p:spPr>
            <a:xfrm>
              <a:off x="26049064" y="11353698"/>
              <a:ext cx="3073031" cy="66591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800">
                  <a:solidFill>
                    <a:srgbClr val="606060"/>
                  </a:solidFill>
                  <a:latin typeface="Montserrat"/>
                  <a:ea typeface="Montserrat"/>
                  <a:cs typeface="Montserrat"/>
                  <a:sym typeface="Montserrat"/>
                </a:rPr>
                <a:t>Parts</a:t>
              </a:r>
              <a:endParaRPr/>
            </a:p>
          </p:txBody>
        </p:sp>
        <p:sp>
          <p:nvSpPr>
            <p:cNvPr id="349" name="Google Shape;349;p8"/>
            <p:cNvSpPr/>
            <p:nvPr/>
          </p:nvSpPr>
          <p:spPr>
            <a:xfrm>
              <a:off x="26029594" y="7541946"/>
              <a:ext cx="205740" cy="422004"/>
            </a:xfrm>
            <a:custGeom>
              <a:rect b="b" l="l" r="r" t="t"/>
              <a:pathLst>
                <a:path extrusionOk="0" h="407340" w="198591">
                  <a:moveTo>
                    <a:pt x="0" y="0"/>
                  </a:moveTo>
                  <a:lnTo>
                    <a:pt x="198120" y="0"/>
                  </a:lnTo>
                  <a:lnTo>
                    <a:pt x="198591" y="194697"/>
                  </a:lnTo>
                  <a:lnTo>
                    <a:pt x="0" y="40734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Light"/>
                <a:ea typeface="Open Sans Light"/>
                <a:cs typeface="Open Sans Light"/>
                <a:sym typeface="Open Sans Light"/>
              </a:endParaRPr>
            </a:p>
          </p:txBody>
        </p:sp>
        <p:sp>
          <p:nvSpPr>
            <p:cNvPr id="350" name="Google Shape;350;p8"/>
            <p:cNvSpPr/>
            <p:nvPr/>
          </p:nvSpPr>
          <p:spPr>
            <a:xfrm>
              <a:off x="25703634" y="7541946"/>
              <a:ext cx="205740" cy="422004"/>
            </a:xfrm>
            <a:custGeom>
              <a:rect b="b" l="l" r="r" t="t"/>
              <a:pathLst>
                <a:path extrusionOk="0" h="407340" w="198591">
                  <a:moveTo>
                    <a:pt x="0" y="0"/>
                  </a:moveTo>
                  <a:lnTo>
                    <a:pt x="198120" y="0"/>
                  </a:lnTo>
                  <a:lnTo>
                    <a:pt x="198591" y="194697"/>
                  </a:lnTo>
                  <a:lnTo>
                    <a:pt x="0" y="40734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Light"/>
                <a:ea typeface="Open Sans Light"/>
                <a:cs typeface="Open Sans Light"/>
                <a:sym typeface="Open Sans Ligh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9"/>
          <p:cNvSpPr txBox="1"/>
          <p:nvPr/>
        </p:nvSpPr>
        <p:spPr>
          <a:xfrm>
            <a:off x="3551739" y="1022191"/>
            <a:ext cx="17280692"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Poppins"/>
                <a:ea typeface="Poppins"/>
                <a:cs typeface="Poppins"/>
                <a:sym typeface="Poppins"/>
              </a:rPr>
              <a:t> Evaluating Non-MSME Suppliers</a:t>
            </a:r>
            <a:endParaRPr/>
          </a:p>
        </p:txBody>
      </p:sp>
      <p:sp>
        <p:nvSpPr>
          <p:cNvPr id="357" name="Google Shape;357;p9"/>
          <p:cNvSpPr/>
          <p:nvPr/>
        </p:nvSpPr>
        <p:spPr>
          <a:xfrm>
            <a:off x="20934896" y="22510719"/>
            <a:ext cx="725735" cy="895972"/>
          </a:xfrm>
          <a:custGeom>
            <a:rect b="b" l="l" r="r" t="t"/>
            <a:pathLst>
              <a:path extrusionOk="0" h="442" w="358">
                <a:moveTo>
                  <a:pt x="174" y="0"/>
                </a:moveTo>
                <a:lnTo>
                  <a:pt x="357" y="441"/>
                </a:lnTo>
                <a:lnTo>
                  <a:pt x="174" y="341"/>
                </a:lnTo>
                <a:lnTo>
                  <a:pt x="0" y="441"/>
                </a:lnTo>
                <a:lnTo>
                  <a:pt x="174" y="0"/>
                </a:lnTo>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Montserrat Light"/>
              <a:ea typeface="Montserrat Light"/>
              <a:cs typeface="Montserrat Light"/>
              <a:sym typeface="Montserrat Light"/>
            </a:endParaRPr>
          </a:p>
        </p:txBody>
      </p:sp>
      <p:sp>
        <p:nvSpPr>
          <p:cNvPr id="358" name="Google Shape;358;p9"/>
          <p:cNvSpPr/>
          <p:nvPr/>
        </p:nvSpPr>
        <p:spPr>
          <a:xfrm>
            <a:off x="1528868" y="4376057"/>
            <a:ext cx="4230986" cy="5972872"/>
          </a:xfrm>
          <a:prstGeom prst="roundRect">
            <a:avLst>
              <a:gd fmla="val 0" name="adj"/>
            </a:avLst>
          </a:prstGeom>
          <a:solidFill>
            <a:schemeClr val="accen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Montserrat Light"/>
              <a:ea typeface="Montserrat Light"/>
              <a:cs typeface="Montserrat Light"/>
              <a:sym typeface="Montserrat Light"/>
            </a:endParaRPr>
          </a:p>
        </p:txBody>
      </p:sp>
      <p:sp>
        <p:nvSpPr>
          <p:cNvPr id="359" name="Google Shape;359;p9"/>
          <p:cNvSpPr/>
          <p:nvPr/>
        </p:nvSpPr>
        <p:spPr>
          <a:xfrm>
            <a:off x="5763919" y="4376057"/>
            <a:ext cx="4230986" cy="5972872"/>
          </a:xfrm>
          <a:prstGeom prst="roundRect">
            <a:avLst>
              <a:gd fmla="val 0" name="adj"/>
            </a:avLst>
          </a:prstGeom>
          <a:solidFill>
            <a:schemeClr val="accent1"/>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Montserrat Light"/>
              <a:ea typeface="Montserrat Light"/>
              <a:cs typeface="Montserrat Light"/>
              <a:sym typeface="Montserrat Light"/>
            </a:endParaRPr>
          </a:p>
        </p:txBody>
      </p:sp>
      <p:sp>
        <p:nvSpPr>
          <p:cNvPr id="360" name="Google Shape;360;p9"/>
          <p:cNvSpPr/>
          <p:nvPr/>
        </p:nvSpPr>
        <p:spPr>
          <a:xfrm>
            <a:off x="9954109" y="4376057"/>
            <a:ext cx="4230986" cy="5972872"/>
          </a:xfrm>
          <a:prstGeom prst="roundRect">
            <a:avLst>
              <a:gd fmla="val 0" name="adj"/>
            </a:avLst>
          </a:prstGeom>
          <a:solidFill>
            <a:schemeClr val="accent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Montserrat Light"/>
              <a:ea typeface="Montserrat Light"/>
              <a:cs typeface="Montserrat Light"/>
              <a:sym typeface="Montserrat Light"/>
            </a:endParaRPr>
          </a:p>
        </p:txBody>
      </p:sp>
      <p:sp>
        <p:nvSpPr>
          <p:cNvPr id="361" name="Google Shape;361;p9"/>
          <p:cNvSpPr/>
          <p:nvPr/>
        </p:nvSpPr>
        <p:spPr>
          <a:xfrm>
            <a:off x="14172258" y="4376057"/>
            <a:ext cx="4230986" cy="5972872"/>
          </a:xfrm>
          <a:prstGeom prst="roundRect">
            <a:avLst>
              <a:gd fmla="val 0" name="adj"/>
            </a:avLst>
          </a:prstGeom>
          <a:solidFill>
            <a:schemeClr val="accent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Montserrat Light"/>
              <a:ea typeface="Montserrat Light"/>
              <a:cs typeface="Montserrat Light"/>
              <a:sym typeface="Montserrat Light"/>
            </a:endParaRPr>
          </a:p>
        </p:txBody>
      </p:sp>
      <p:sp>
        <p:nvSpPr>
          <p:cNvPr id="362" name="Google Shape;362;p9"/>
          <p:cNvSpPr/>
          <p:nvPr/>
        </p:nvSpPr>
        <p:spPr>
          <a:xfrm>
            <a:off x="18456877" y="4376057"/>
            <a:ext cx="4230986" cy="5972872"/>
          </a:xfrm>
          <a:prstGeom prst="roundRect">
            <a:avLst>
              <a:gd fmla="val 0" name="adj"/>
            </a:avLst>
          </a:prstGeom>
          <a:solidFill>
            <a:schemeClr val="accent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Montserrat Light"/>
                <a:ea typeface="Montserrat Light"/>
                <a:cs typeface="Montserrat Light"/>
                <a:sym typeface="Montserrat Light"/>
              </a:rPr>
              <a:t> </a:t>
            </a:r>
            <a:endParaRPr/>
          </a:p>
        </p:txBody>
      </p:sp>
      <p:sp>
        <p:nvSpPr>
          <p:cNvPr id="363" name="Google Shape;363;p9"/>
          <p:cNvSpPr/>
          <p:nvPr/>
        </p:nvSpPr>
        <p:spPr>
          <a:xfrm>
            <a:off x="1528867" y="10348930"/>
            <a:ext cx="21158996" cy="2050173"/>
          </a:xfrm>
          <a:prstGeom prst="roundRect">
            <a:avLst>
              <a:gd fmla="val 0" name="adj"/>
            </a:avLst>
          </a:prstGeom>
          <a:solidFill>
            <a:schemeClr val="accent3"/>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Montserrat Light"/>
              <a:ea typeface="Montserrat Light"/>
              <a:cs typeface="Montserrat Light"/>
              <a:sym typeface="Montserrat Light"/>
            </a:endParaRPr>
          </a:p>
        </p:txBody>
      </p:sp>
      <p:sp>
        <p:nvSpPr>
          <p:cNvPr id="364" name="Google Shape;364;p9"/>
          <p:cNvSpPr txBox="1"/>
          <p:nvPr/>
        </p:nvSpPr>
        <p:spPr>
          <a:xfrm>
            <a:off x="1834691" y="4617970"/>
            <a:ext cx="211936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Poppins Medium"/>
                <a:ea typeface="Poppins Medium"/>
                <a:cs typeface="Poppins Medium"/>
                <a:sym typeface="Poppins Medium"/>
              </a:rPr>
              <a:t>Key Suppliers</a:t>
            </a:r>
            <a:endParaRPr/>
          </a:p>
        </p:txBody>
      </p:sp>
      <p:sp>
        <p:nvSpPr>
          <p:cNvPr id="365" name="Google Shape;365;p9"/>
          <p:cNvSpPr txBox="1"/>
          <p:nvPr/>
        </p:nvSpPr>
        <p:spPr>
          <a:xfrm>
            <a:off x="6028352" y="4617970"/>
            <a:ext cx="2423084"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Poppins Medium"/>
                <a:ea typeface="Poppins Medium"/>
                <a:cs typeface="Poppins Medium"/>
                <a:sym typeface="Poppins Medium"/>
              </a:rPr>
              <a:t>Payment Terms</a:t>
            </a:r>
            <a:endParaRPr/>
          </a:p>
        </p:txBody>
      </p:sp>
      <p:sp>
        <p:nvSpPr>
          <p:cNvPr id="366" name="Google Shape;366;p9"/>
          <p:cNvSpPr txBox="1"/>
          <p:nvPr/>
        </p:nvSpPr>
        <p:spPr>
          <a:xfrm>
            <a:off x="10348737" y="4622249"/>
            <a:ext cx="240857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Poppins Medium"/>
                <a:ea typeface="Poppins Medium"/>
                <a:cs typeface="Poppins Medium"/>
                <a:sym typeface="Poppins Medium"/>
              </a:rPr>
              <a:t>Volume</a:t>
            </a:r>
            <a:endParaRPr/>
          </a:p>
        </p:txBody>
      </p:sp>
      <p:sp>
        <p:nvSpPr>
          <p:cNvPr id="367" name="Google Shape;367;p9"/>
          <p:cNvSpPr txBox="1"/>
          <p:nvPr/>
        </p:nvSpPr>
        <p:spPr>
          <a:xfrm>
            <a:off x="14599199" y="4617970"/>
            <a:ext cx="270616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Poppins Medium"/>
                <a:ea typeface="Poppins Medium"/>
                <a:cs typeface="Poppins Medium"/>
                <a:sym typeface="Poppins Medium"/>
              </a:rPr>
              <a:t>Commodity</a:t>
            </a:r>
            <a:endParaRPr/>
          </a:p>
        </p:txBody>
      </p:sp>
      <p:sp>
        <p:nvSpPr>
          <p:cNvPr id="368" name="Google Shape;368;p9"/>
          <p:cNvSpPr txBox="1"/>
          <p:nvPr/>
        </p:nvSpPr>
        <p:spPr>
          <a:xfrm>
            <a:off x="18924803" y="4617971"/>
            <a:ext cx="330945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Poppins Medium"/>
                <a:ea typeface="Poppins Medium"/>
                <a:cs typeface="Poppins Medium"/>
                <a:sym typeface="Poppins Medium"/>
              </a:rPr>
              <a:t>Convenience</a:t>
            </a:r>
            <a:endParaRPr/>
          </a:p>
        </p:txBody>
      </p:sp>
      <p:sp>
        <p:nvSpPr>
          <p:cNvPr id="369" name="Google Shape;369;p9"/>
          <p:cNvSpPr txBox="1"/>
          <p:nvPr/>
        </p:nvSpPr>
        <p:spPr>
          <a:xfrm>
            <a:off x="2006507" y="10907266"/>
            <a:ext cx="20089218"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lt1"/>
                </a:solidFill>
                <a:latin typeface="Poppins Medium"/>
                <a:ea typeface="Poppins Medium"/>
                <a:cs typeface="Poppins Medium"/>
                <a:sym typeface="Poppins Medium"/>
              </a:rPr>
              <a:t>5 No-Go Non-MSME Suppliers contribute about $711.82M</a:t>
            </a:r>
            <a:endParaRPr/>
          </a:p>
        </p:txBody>
      </p:sp>
      <p:sp>
        <p:nvSpPr>
          <p:cNvPr id="370" name="Google Shape;370;p9"/>
          <p:cNvSpPr txBox="1"/>
          <p:nvPr/>
        </p:nvSpPr>
        <p:spPr>
          <a:xfrm>
            <a:off x="1877907" y="6148795"/>
            <a:ext cx="3462004" cy="2554545"/>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Poppins Medium"/>
                <a:ea typeface="Poppins Medium"/>
                <a:cs typeface="Poppins Medium"/>
                <a:sym typeface="Poppins Medium"/>
              </a:rPr>
              <a:t>We have 12 Non-MSME Suppliers in which No-GO are 5</a:t>
            </a:r>
            <a:endParaRPr/>
          </a:p>
        </p:txBody>
      </p:sp>
      <p:sp>
        <p:nvSpPr>
          <p:cNvPr id="371" name="Google Shape;371;p9"/>
          <p:cNvSpPr txBox="1"/>
          <p:nvPr/>
        </p:nvSpPr>
        <p:spPr>
          <a:xfrm>
            <a:off x="5998114" y="6148794"/>
            <a:ext cx="3462004" cy="2554545"/>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Poppins Medium"/>
                <a:ea typeface="Poppins Medium"/>
                <a:cs typeface="Poppins Medium"/>
                <a:sym typeface="Poppins Medium"/>
              </a:rPr>
              <a:t>All of them have 90 days exept GPL who is No-Go supplier</a:t>
            </a:r>
            <a:endParaRPr/>
          </a:p>
        </p:txBody>
      </p:sp>
      <p:sp>
        <p:nvSpPr>
          <p:cNvPr id="372" name="Google Shape;372;p9"/>
          <p:cNvSpPr txBox="1"/>
          <p:nvPr/>
        </p:nvSpPr>
        <p:spPr>
          <a:xfrm>
            <a:off x="10357983" y="6148793"/>
            <a:ext cx="3462004" cy="2554545"/>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Poppins Medium"/>
                <a:ea typeface="Poppins Medium"/>
                <a:cs typeface="Poppins Medium"/>
                <a:sym typeface="Poppins Medium"/>
              </a:rPr>
              <a:t>Purchase Volume for these suppliers contribute about $1.67bn</a:t>
            </a:r>
            <a:endParaRPr/>
          </a:p>
        </p:txBody>
      </p:sp>
      <p:sp>
        <p:nvSpPr>
          <p:cNvPr id="373" name="Google Shape;373;p9"/>
          <p:cNvSpPr txBox="1"/>
          <p:nvPr/>
        </p:nvSpPr>
        <p:spPr>
          <a:xfrm>
            <a:off x="14537366" y="5780848"/>
            <a:ext cx="3603724" cy="4031873"/>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Poppins Medium"/>
                <a:ea typeface="Poppins Medium"/>
                <a:cs typeface="Poppins Medium"/>
                <a:sym typeface="Poppins Medium"/>
              </a:rPr>
              <a:t>Of these suppliers 4 are of Ferrous Supplier &amp; 8 of them Aluminium related to commodities</a:t>
            </a:r>
            <a:endParaRPr/>
          </a:p>
        </p:txBody>
      </p:sp>
      <p:sp>
        <p:nvSpPr>
          <p:cNvPr id="374" name="Google Shape;374;p9"/>
          <p:cNvSpPr txBox="1"/>
          <p:nvPr/>
        </p:nvSpPr>
        <p:spPr>
          <a:xfrm>
            <a:off x="18620081" y="5651481"/>
            <a:ext cx="3886012" cy="4031873"/>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Poppins Medium"/>
                <a:ea typeface="Poppins Medium"/>
                <a:cs typeface="Poppins Medium"/>
                <a:sym typeface="Poppins Medium"/>
              </a:rPr>
              <a:t>There are 6 suppliers who can supply Fe &amp; Ai related Commodities for both casting &amp; machining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0"/>
          <p:cNvSpPr txBox="1"/>
          <p:nvPr/>
        </p:nvSpPr>
        <p:spPr>
          <a:xfrm>
            <a:off x="2312628" y="1022191"/>
            <a:ext cx="19758935"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Poppins"/>
                <a:ea typeface="Poppins"/>
                <a:cs typeface="Poppins"/>
                <a:sym typeface="Poppins"/>
              </a:rPr>
              <a:t>  Evaluating Business with Non-MSME</a:t>
            </a:r>
            <a:endParaRPr/>
          </a:p>
          <a:p>
            <a:pPr indent="0" lvl="0" marL="0" marR="0" rtl="0" algn="ctr">
              <a:spcBef>
                <a:spcPts val="0"/>
              </a:spcBef>
              <a:spcAft>
                <a:spcPts val="0"/>
              </a:spcAft>
              <a:buNone/>
            </a:pPr>
            <a:r>
              <a:rPr b="1" lang="en-US" sz="8000">
                <a:solidFill>
                  <a:schemeClr val="dk2"/>
                </a:solidFill>
                <a:latin typeface="Poppins"/>
                <a:ea typeface="Poppins"/>
                <a:cs typeface="Poppins"/>
                <a:sym typeface="Poppins"/>
              </a:rPr>
              <a:t>No-Go Suppliers</a:t>
            </a:r>
            <a:endParaRPr/>
          </a:p>
        </p:txBody>
      </p:sp>
      <p:pic>
        <p:nvPicPr>
          <p:cNvPr id="380" name="Google Shape;380;p10"/>
          <p:cNvPicPr preferRelativeResize="0"/>
          <p:nvPr/>
        </p:nvPicPr>
        <p:blipFill rotWithShape="1">
          <a:blip r:embed="rId3">
            <a:alphaModFix/>
          </a:blip>
          <a:srcRect b="0" l="0" r="0" t="0"/>
          <a:stretch/>
        </p:blipFill>
        <p:spPr>
          <a:xfrm>
            <a:off x="8166734" y="3987129"/>
            <a:ext cx="15307415" cy="4529074"/>
          </a:xfrm>
          <a:prstGeom prst="rect">
            <a:avLst/>
          </a:prstGeom>
          <a:noFill/>
          <a:ln>
            <a:noFill/>
          </a:ln>
        </p:spPr>
      </p:pic>
      <p:pic>
        <p:nvPicPr>
          <p:cNvPr descr="A picture containing text, screenshot, diagram, number" id="381" name="Google Shape;381;p10"/>
          <p:cNvPicPr preferRelativeResize="0"/>
          <p:nvPr/>
        </p:nvPicPr>
        <p:blipFill rotWithShape="1">
          <a:blip r:embed="rId4">
            <a:alphaModFix/>
          </a:blip>
          <a:srcRect b="0" l="0" r="0" t="0"/>
          <a:stretch/>
        </p:blipFill>
        <p:spPr>
          <a:xfrm>
            <a:off x="1068112" y="4153706"/>
            <a:ext cx="6759729" cy="4539918"/>
          </a:xfrm>
          <a:prstGeom prst="rect">
            <a:avLst/>
          </a:prstGeom>
          <a:noFill/>
          <a:ln>
            <a:noFill/>
          </a:ln>
        </p:spPr>
      </p:pic>
      <p:sp>
        <p:nvSpPr>
          <p:cNvPr id="382" name="Google Shape;382;p10"/>
          <p:cNvSpPr txBox="1"/>
          <p:nvPr/>
        </p:nvSpPr>
        <p:spPr>
          <a:xfrm>
            <a:off x="1362280" y="9370296"/>
            <a:ext cx="8448281" cy="2646840"/>
          </a:xfrm>
          <a:prstGeom prst="rect">
            <a:avLst/>
          </a:prstGeom>
          <a:noFill/>
          <a:ln>
            <a:noFill/>
          </a:ln>
        </p:spPr>
        <p:txBody>
          <a:bodyPr anchorCtr="0" anchor="t" bIns="91400" lIns="182825" spcFirstLastPara="1" rIns="182825" wrap="square" tIns="91400">
            <a:spAutoFit/>
          </a:bodyPr>
          <a:lstStyle/>
          <a:p>
            <a:pPr indent="-457200" lvl="0" marL="457200" marR="0" rtl="0" algn="just">
              <a:spcBef>
                <a:spcPts val="0"/>
              </a:spcBef>
              <a:spcAft>
                <a:spcPts val="0"/>
              </a:spcAft>
              <a:buClr>
                <a:srgbClr val="272E3A"/>
              </a:buClr>
              <a:buSzPts val="3200"/>
              <a:buFont typeface="Arial"/>
              <a:buChar char="•"/>
            </a:pPr>
            <a:r>
              <a:rPr b="1" lang="en-US" sz="3200">
                <a:solidFill>
                  <a:srgbClr val="272E3A"/>
                </a:solidFill>
                <a:latin typeface="Montserrat Light"/>
                <a:ea typeface="Montserrat Light"/>
                <a:cs typeface="Montserrat Light"/>
                <a:sym typeface="Montserrat Light"/>
              </a:rPr>
              <a:t>The top two Non-MSME Suppliers are FBMPL and GPL both combined contribute 11.67% for overall purchase volume and for Aluminium it’s about 16.30% which considerably higher side.</a:t>
            </a:r>
            <a:endParaRPr b="1" sz="3200">
              <a:solidFill>
                <a:srgbClr val="272E3A"/>
              </a:solidFill>
              <a:latin typeface="Montserrat Light"/>
              <a:ea typeface="Montserrat Light"/>
              <a:cs typeface="Montserrat Light"/>
              <a:sym typeface="Montserrat Light"/>
            </a:endParaRPr>
          </a:p>
        </p:txBody>
      </p:sp>
      <p:sp>
        <p:nvSpPr>
          <p:cNvPr id="383" name="Google Shape;383;p10"/>
          <p:cNvSpPr/>
          <p:nvPr/>
        </p:nvSpPr>
        <p:spPr>
          <a:xfrm rot="5400000">
            <a:off x="8201061" y="10666422"/>
            <a:ext cx="4000186" cy="54589"/>
          </a:xfrm>
          <a:prstGeom prst="rect">
            <a:avLst/>
          </a:prstGeom>
          <a:solidFill>
            <a:srgbClr val="2A9D8F"/>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00">
              <a:solidFill>
                <a:srgbClr val="272E3A"/>
              </a:solidFill>
              <a:latin typeface="Montserrat Light"/>
              <a:ea typeface="Montserrat Light"/>
              <a:cs typeface="Montserrat Light"/>
              <a:sym typeface="Montserrat Light"/>
            </a:endParaRPr>
          </a:p>
        </p:txBody>
      </p:sp>
      <p:sp>
        <p:nvSpPr>
          <p:cNvPr id="384" name="Google Shape;384;p10"/>
          <p:cNvSpPr txBox="1"/>
          <p:nvPr/>
        </p:nvSpPr>
        <p:spPr>
          <a:xfrm>
            <a:off x="10410098" y="9257507"/>
            <a:ext cx="12473822" cy="2646840"/>
          </a:xfrm>
          <a:prstGeom prst="rect">
            <a:avLst/>
          </a:prstGeom>
          <a:noFill/>
          <a:ln>
            <a:noFill/>
          </a:ln>
        </p:spPr>
        <p:txBody>
          <a:bodyPr anchorCtr="0" anchor="t" bIns="91400" lIns="182825" spcFirstLastPara="1" rIns="182825" wrap="square" tIns="91400">
            <a:spAutoFit/>
          </a:bodyPr>
          <a:lstStyle/>
          <a:p>
            <a:pPr indent="-457200" lvl="0" marL="457200" marR="0" rtl="0" algn="just">
              <a:spcBef>
                <a:spcPts val="0"/>
              </a:spcBef>
              <a:spcAft>
                <a:spcPts val="0"/>
              </a:spcAft>
              <a:buClr>
                <a:srgbClr val="272E3A"/>
              </a:buClr>
              <a:buSzPts val="3200"/>
              <a:buFont typeface="Arial"/>
              <a:buChar char="•"/>
            </a:pPr>
            <a:r>
              <a:rPr b="1" lang="en-US" sz="3200">
                <a:solidFill>
                  <a:srgbClr val="272E3A"/>
                </a:solidFill>
                <a:latin typeface="Montserrat Light"/>
                <a:ea typeface="Montserrat Light"/>
                <a:cs typeface="Montserrat Light"/>
                <a:sym typeface="Montserrat Light"/>
              </a:rPr>
              <a:t>The Aluminum business is very important to us since it contribute about $3.54bn of our overall purchase volume of $5.64bn which is 63% of our purchase volume considering these two there contribution for is crucial for our business success.</a:t>
            </a:r>
            <a:endParaRPr b="1" sz="3200">
              <a:solidFill>
                <a:srgbClr val="272E3A"/>
              </a:solidFill>
              <a:latin typeface="Montserrat Light"/>
              <a:ea typeface="Montserrat Light"/>
              <a:cs typeface="Montserrat Light"/>
              <a:sym typeface="Montserrat Light"/>
            </a:endParaRPr>
          </a:p>
        </p:txBody>
      </p:sp>
      <p:sp>
        <p:nvSpPr>
          <p:cNvPr id="385" name="Google Shape;385;p10"/>
          <p:cNvSpPr/>
          <p:nvPr/>
        </p:nvSpPr>
        <p:spPr>
          <a:xfrm rot="5400000">
            <a:off x="21274420" y="10666422"/>
            <a:ext cx="4000186" cy="54589"/>
          </a:xfrm>
          <a:prstGeom prst="rect">
            <a:avLst/>
          </a:prstGeom>
          <a:solidFill>
            <a:srgbClr val="2A9D8F"/>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00">
              <a:solidFill>
                <a:srgbClr val="272E3A"/>
              </a:solidFill>
              <a:latin typeface="Montserrat Light"/>
              <a:ea typeface="Montserrat Light"/>
              <a:cs typeface="Montserrat Light"/>
              <a:sym typeface="Montserrat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1"/>
          <p:cNvSpPr txBox="1"/>
          <p:nvPr/>
        </p:nvSpPr>
        <p:spPr>
          <a:xfrm>
            <a:off x="1051054" y="1022191"/>
            <a:ext cx="22282062"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dk2"/>
                </a:solidFill>
                <a:latin typeface="Poppins"/>
                <a:ea typeface="Poppins"/>
                <a:cs typeface="Poppins"/>
                <a:sym typeface="Poppins"/>
              </a:rPr>
              <a:t> Recommendation to Reduce Dependency</a:t>
            </a:r>
            <a:endParaRPr/>
          </a:p>
          <a:p>
            <a:pPr indent="0" lvl="0" marL="0" marR="0" rtl="0" algn="ctr">
              <a:spcBef>
                <a:spcPts val="0"/>
              </a:spcBef>
              <a:spcAft>
                <a:spcPts val="0"/>
              </a:spcAft>
              <a:buNone/>
            </a:pPr>
            <a:r>
              <a:rPr b="1" lang="en-US" sz="8000">
                <a:solidFill>
                  <a:schemeClr val="dk2"/>
                </a:solidFill>
                <a:latin typeface="Poppins"/>
                <a:ea typeface="Poppins"/>
                <a:cs typeface="Poppins"/>
                <a:sym typeface="Poppins"/>
              </a:rPr>
              <a:t>on Non-MSME Suppliers</a:t>
            </a:r>
            <a:endParaRPr/>
          </a:p>
        </p:txBody>
      </p:sp>
      <p:pic>
        <p:nvPicPr>
          <p:cNvPr descr="A picture containing text, screenshot, display, rectangle" id="391" name="Google Shape;391;p11"/>
          <p:cNvPicPr preferRelativeResize="0"/>
          <p:nvPr/>
        </p:nvPicPr>
        <p:blipFill rotWithShape="1">
          <a:blip r:embed="rId3">
            <a:alphaModFix/>
          </a:blip>
          <a:srcRect b="0" l="0" r="0" t="0"/>
          <a:stretch/>
        </p:blipFill>
        <p:spPr>
          <a:xfrm>
            <a:off x="1020734" y="4057710"/>
            <a:ext cx="7358990" cy="8032084"/>
          </a:xfrm>
          <a:prstGeom prst="rect">
            <a:avLst/>
          </a:prstGeom>
          <a:noFill/>
          <a:ln>
            <a:noFill/>
          </a:ln>
        </p:spPr>
      </p:pic>
      <p:sp>
        <p:nvSpPr>
          <p:cNvPr id="392" name="Google Shape;392;p11"/>
          <p:cNvSpPr txBox="1"/>
          <p:nvPr/>
        </p:nvSpPr>
        <p:spPr>
          <a:xfrm>
            <a:off x="8799662" y="4057710"/>
            <a:ext cx="14533454" cy="2646840"/>
          </a:xfrm>
          <a:prstGeom prst="rect">
            <a:avLst/>
          </a:prstGeom>
          <a:noFill/>
          <a:ln>
            <a:noFill/>
          </a:ln>
        </p:spPr>
        <p:txBody>
          <a:bodyPr anchorCtr="0" anchor="t" bIns="91400" lIns="182825" spcFirstLastPara="1" rIns="182825" wrap="square" tIns="91400">
            <a:spAutoFit/>
          </a:bodyPr>
          <a:lstStyle/>
          <a:p>
            <a:pPr indent="-457200" lvl="0" marL="457200" marR="0" rtl="0" algn="just">
              <a:spcBef>
                <a:spcPts val="0"/>
              </a:spcBef>
              <a:spcAft>
                <a:spcPts val="0"/>
              </a:spcAft>
              <a:buClr>
                <a:srgbClr val="272E3A"/>
              </a:buClr>
              <a:buSzPts val="3200"/>
              <a:buFont typeface="Arial"/>
              <a:buChar char="•"/>
            </a:pPr>
            <a:r>
              <a:rPr b="1" lang="en-US" sz="3200">
                <a:solidFill>
                  <a:srgbClr val="272E3A"/>
                </a:solidFill>
                <a:latin typeface="Montserrat Light"/>
                <a:ea typeface="Montserrat Light"/>
                <a:cs typeface="Montserrat Light"/>
                <a:sym typeface="Montserrat Light"/>
              </a:rPr>
              <a:t>Our recommendation based on study is </a:t>
            </a:r>
            <a:r>
              <a:rPr b="1" lang="en-US" sz="3200" u="sng">
                <a:solidFill>
                  <a:srgbClr val="272E3A"/>
                </a:solidFill>
                <a:highlight>
                  <a:srgbClr val="00FFFF"/>
                </a:highlight>
                <a:latin typeface="Montserrat Light"/>
                <a:ea typeface="Montserrat Light"/>
                <a:cs typeface="Montserrat Light"/>
                <a:sym typeface="Montserrat Light"/>
              </a:rPr>
              <a:t>“Planned Obsolescence” </a:t>
            </a:r>
            <a:r>
              <a:rPr b="1" lang="en-US" sz="3200">
                <a:solidFill>
                  <a:srgbClr val="272E3A"/>
                </a:solidFill>
                <a:latin typeface="Montserrat Light"/>
                <a:ea typeface="Montserrat Light"/>
                <a:cs typeface="Montserrat Light"/>
                <a:sym typeface="Montserrat Light"/>
              </a:rPr>
              <a:t>for FBMPL here we can start slowly to reduce dependency in stages until we reach obsolescence. Immediate reduction may cause heavy losses, supply chain delays and legal problems. For others this may work very quickly.</a:t>
            </a:r>
            <a:endParaRPr b="1" sz="3200">
              <a:solidFill>
                <a:srgbClr val="272E3A"/>
              </a:solidFill>
              <a:latin typeface="Montserrat Light"/>
              <a:ea typeface="Montserrat Light"/>
              <a:cs typeface="Montserrat Light"/>
              <a:sym typeface="Montserrat Light"/>
            </a:endParaRPr>
          </a:p>
        </p:txBody>
      </p:sp>
      <p:sp>
        <p:nvSpPr>
          <p:cNvPr id="393" name="Google Shape;393;p11"/>
          <p:cNvSpPr txBox="1"/>
          <p:nvPr/>
        </p:nvSpPr>
        <p:spPr>
          <a:xfrm>
            <a:off x="8829812" y="6858000"/>
            <a:ext cx="14533454" cy="2154398"/>
          </a:xfrm>
          <a:prstGeom prst="rect">
            <a:avLst/>
          </a:prstGeom>
          <a:noFill/>
          <a:ln>
            <a:noFill/>
          </a:ln>
        </p:spPr>
        <p:txBody>
          <a:bodyPr anchorCtr="0" anchor="t" bIns="91400" lIns="182825" spcFirstLastPara="1" rIns="182825" wrap="square" tIns="91400">
            <a:spAutoFit/>
          </a:bodyPr>
          <a:lstStyle/>
          <a:p>
            <a:pPr indent="-457200" lvl="0" marL="457200" marR="0" rtl="0" algn="just">
              <a:spcBef>
                <a:spcPts val="0"/>
              </a:spcBef>
              <a:spcAft>
                <a:spcPts val="0"/>
              </a:spcAft>
              <a:buClr>
                <a:srgbClr val="272E3A"/>
              </a:buClr>
              <a:buSzPts val="3200"/>
              <a:buFont typeface="Arial"/>
              <a:buChar char="•"/>
            </a:pPr>
            <a:r>
              <a:rPr b="1" lang="en-US" sz="3200">
                <a:solidFill>
                  <a:srgbClr val="272E3A"/>
                </a:solidFill>
                <a:latin typeface="Montserrat Light"/>
                <a:ea typeface="Montserrat Light"/>
                <a:cs typeface="Montserrat Light"/>
                <a:sym typeface="Montserrat Light"/>
              </a:rPr>
              <a:t>Our 2</a:t>
            </a:r>
            <a:r>
              <a:rPr b="1" baseline="30000" lang="en-US" sz="3200">
                <a:solidFill>
                  <a:srgbClr val="272E3A"/>
                </a:solidFill>
                <a:latin typeface="Montserrat Light"/>
                <a:ea typeface="Montserrat Light"/>
                <a:cs typeface="Montserrat Light"/>
                <a:sym typeface="Montserrat Light"/>
              </a:rPr>
              <a:t>nd</a:t>
            </a:r>
            <a:r>
              <a:rPr b="1" lang="en-US" sz="3200">
                <a:solidFill>
                  <a:srgbClr val="272E3A"/>
                </a:solidFill>
                <a:latin typeface="Montserrat Light"/>
                <a:ea typeface="Montserrat Light"/>
                <a:cs typeface="Montserrat Light"/>
                <a:sym typeface="Montserrat Light"/>
              </a:rPr>
              <a:t> recommendation is, even though GPL is small supplier and can supply Fe &amp; Ai related Commodities for both casting &amp; machining process. We may keep them for </a:t>
            </a:r>
            <a:r>
              <a:rPr b="1" lang="en-US" sz="3200" u="sng">
                <a:solidFill>
                  <a:srgbClr val="272E3A"/>
                </a:solidFill>
                <a:highlight>
                  <a:srgbClr val="00FFFF"/>
                </a:highlight>
                <a:latin typeface="Montserrat Light"/>
                <a:ea typeface="Montserrat Light"/>
                <a:cs typeface="Montserrat Light"/>
                <a:sym typeface="Montserrat Light"/>
              </a:rPr>
              <a:t>“Just In Case” </a:t>
            </a:r>
            <a:r>
              <a:rPr b="1" lang="en-US" sz="3200">
                <a:solidFill>
                  <a:srgbClr val="272E3A"/>
                </a:solidFill>
                <a:latin typeface="Montserrat Light"/>
                <a:ea typeface="Montserrat Light"/>
                <a:cs typeface="Montserrat Light"/>
                <a:sym typeface="Montserrat Light"/>
              </a:rPr>
              <a:t>type of scenarios since their supply range is very good.</a:t>
            </a:r>
            <a:endParaRPr b="1" sz="3200">
              <a:solidFill>
                <a:srgbClr val="272E3A"/>
              </a:solidFill>
              <a:latin typeface="Montserrat Light"/>
              <a:ea typeface="Montserrat Light"/>
              <a:cs typeface="Montserrat Light"/>
              <a:sym typeface="Montserrat Light"/>
            </a:endParaRPr>
          </a:p>
        </p:txBody>
      </p:sp>
      <p:sp>
        <p:nvSpPr>
          <p:cNvPr id="394" name="Google Shape;394;p11"/>
          <p:cNvSpPr txBox="1"/>
          <p:nvPr/>
        </p:nvSpPr>
        <p:spPr>
          <a:xfrm>
            <a:off x="8829812" y="9442953"/>
            <a:ext cx="14533454" cy="2646840"/>
          </a:xfrm>
          <a:prstGeom prst="rect">
            <a:avLst/>
          </a:prstGeom>
          <a:noFill/>
          <a:ln>
            <a:noFill/>
          </a:ln>
        </p:spPr>
        <p:txBody>
          <a:bodyPr anchorCtr="0" anchor="t" bIns="91400" lIns="182825" spcFirstLastPara="1" rIns="182825" wrap="square" tIns="91400">
            <a:spAutoFit/>
          </a:bodyPr>
          <a:lstStyle/>
          <a:p>
            <a:pPr indent="-457200" lvl="0" marL="457200" marR="0" rtl="0" algn="just">
              <a:spcBef>
                <a:spcPts val="0"/>
              </a:spcBef>
              <a:spcAft>
                <a:spcPts val="0"/>
              </a:spcAft>
              <a:buClr>
                <a:srgbClr val="272E3A"/>
              </a:buClr>
              <a:buSzPts val="3200"/>
              <a:buFont typeface="Arial"/>
              <a:buChar char="•"/>
            </a:pPr>
            <a:r>
              <a:rPr b="1" lang="en-US" sz="3200">
                <a:solidFill>
                  <a:srgbClr val="272E3A"/>
                </a:solidFill>
                <a:latin typeface="Montserrat Light"/>
                <a:ea typeface="Montserrat Light"/>
                <a:cs typeface="Montserrat Light"/>
                <a:sym typeface="Montserrat Light"/>
              </a:rPr>
              <a:t>Our Final recommendation is to implement, </a:t>
            </a:r>
            <a:r>
              <a:rPr b="1" lang="en-US" sz="3200" u="sng">
                <a:solidFill>
                  <a:srgbClr val="272E3A"/>
                </a:solidFill>
                <a:highlight>
                  <a:srgbClr val="00FFFF"/>
                </a:highlight>
                <a:latin typeface="Montserrat Light"/>
                <a:ea typeface="Montserrat Light"/>
                <a:cs typeface="Montserrat Light"/>
                <a:sym typeface="Montserrat Light"/>
              </a:rPr>
              <a:t>“Just-in-time Inventory” </a:t>
            </a:r>
            <a:r>
              <a:rPr b="1" lang="en-US" sz="3200">
                <a:solidFill>
                  <a:srgbClr val="272E3A"/>
                </a:solidFill>
                <a:latin typeface="Montserrat Light"/>
                <a:ea typeface="Montserrat Light"/>
                <a:cs typeface="Montserrat Light"/>
                <a:sym typeface="Montserrat Light"/>
              </a:rPr>
              <a:t>can be a complex and challenging strategy to implement while it comes with many business advantages like (a) Reduction in Inventory cost (b) Improved efficiency (c.) Increased flexibility and fine production quality.</a:t>
            </a:r>
            <a:endParaRPr b="1" sz="3200">
              <a:solidFill>
                <a:srgbClr val="272E3A"/>
              </a:solidFill>
              <a:latin typeface="Montserrat Light"/>
              <a:ea typeface="Montserrat Light"/>
              <a:cs typeface="Montserrat Light"/>
              <a:sym typeface="Montserrat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alpha val="0"/>
          </a:srgbClr>
        </a:solidFill>
      </p:bgPr>
    </p:bg>
    <p:spTree>
      <p:nvGrpSpPr>
        <p:cNvPr id="398" name="Shape 398"/>
        <p:cNvGrpSpPr/>
        <p:nvPr/>
      </p:nvGrpSpPr>
      <p:grpSpPr>
        <a:xfrm>
          <a:off x="0" y="0"/>
          <a:ext cx="0" cy="0"/>
          <a:chOff x="0" y="0"/>
          <a:chExt cx="0" cy="0"/>
        </a:xfrm>
      </p:grpSpPr>
      <p:grpSp>
        <p:nvGrpSpPr>
          <p:cNvPr id="399" name="Google Shape;399;p12"/>
          <p:cNvGrpSpPr/>
          <p:nvPr/>
        </p:nvGrpSpPr>
        <p:grpSpPr>
          <a:xfrm>
            <a:off x="5147982" y="635950"/>
            <a:ext cx="19041035" cy="1323440"/>
            <a:chOff x="5144808" y="2073708"/>
            <a:chExt cx="19041035" cy="463550"/>
          </a:xfrm>
        </p:grpSpPr>
        <p:sp>
          <p:nvSpPr>
            <p:cNvPr id="400" name="Google Shape;400;p12"/>
            <p:cNvSpPr txBox="1"/>
            <p:nvPr/>
          </p:nvSpPr>
          <p:spPr>
            <a:xfrm>
              <a:off x="10216152" y="2073708"/>
              <a:ext cx="13858282" cy="463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chemeClr val="dk2"/>
                  </a:solidFill>
                  <a:latin typeface="Poppins"/>
                  <a:ea typeface="Poppins"/>
                  <a:cs typeface="Poppins"/>
                  <a:sym typeface="Poppins"/>
                </a:rPr>
                <a:t>Now Floor is open for Q &amp; A</a:t>
              </a:r>
              <a:endParaRPr/>
            </a:p>
          </p:txBody>
        </p:sp>
        <p:sp>
          <p:nvSpPr>
            <p:cNvPr id="401" name="Google Shape;401;p12"/>
            <p:cNvSpPr txBox="1"/>
            <p:nvPr/>
          </p:nvSpPr>
          <p:spPr>
            <a:xfrm>
              <a:off x="5144808" y="2125523"/>
              <a:ext cx="19041035" cy="1293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2"/>
                </a:solidFill>
                <a:latin typeface="Lato Light"/>
                <a:ea typeface="Lato Light"/>
                <a:cs typeface="Lato Light"/>
                <a:sym typeface="Lato Light"/>
              </a:endParaRPr>
            </a:p>
          </p:txBody>
        </p:sp>
      </p:grpSp>
      <p:grpSp>
        <p:nvGrpSpPr>
          <p:cNvPr id="402" name="Google Shape;402;p12"/>
          <p:cNvGrpSpPr/>
          <p:nvPr/>
        </p:nvGrpSpPr>
        <p:grpSpPr>
          <a:xfrm>
            <a:off x="2823884" y="5060604"/>
            <a:ext cx="19041035" cy="3954927"/>
            <a:chOff x="2668308" y="2222546"/>
            <a:chExt cx="19041035" cy="1385259"/>
          </a:xfrm>
        </p:grpSpPr>
        <p:sp>
          <p:nvSpPr>
            <p:cNvPr id="403" name="Google Shape;403;p12"/>
            <p:cNvSpPr txBox="1"/>
            <p:nvPr/>
          </p:nvSpPr>
          <p:spPr>
            <a:xfrm>
              <a:off x="3107797" y="2287227"/>
              <a:ext cx="16828646" cy="132057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3900">
                  <a:solidFill>
                    <a:schemeClr val="dk2"/>
                  </a:solidFill>
                  <a:latin typeface="Poppins"/>
                  <a:ea typeface="Poppins"/>
                  <a:cs typeface="Poppins"/>
                  <a:sym typeface="Poppins"/>
                </a:rPr>
                <a:t>Thank You</a:t>
              </a:r>
              <a:endParaRPr/>
            </a:p>
          </p:txBody>
        </p:sp>
        <p:sp>
          <p:nvSpPr>
            <p:cNvPr id="404" name="Google Shape;404;p12"/>
            <p:cNvSpPr txBox="1"/>
            <p:nvPr/>
          </p:nvSpPr>
          <p:spPr>
            <a:xfrm>
              <a:off x="2668308" y="2222546"/>
              <a:ext cx="19041035" cy="1293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1800">
                <a:solidFill>
                  <a:schemeClr val="dk2"/>
                </a:solidFill>
                <a:latin typeface="Lato Light"/>
                <a:ea typeface="Lato Light"/>
                <a:cs typeface="Lato Light"/>
                <a:sym typeface="Lato Light"/>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aningful Template">
  <a:themeElements>
    <a:clrScheme name="Custom 33">
      <a:dk1>
        <a:srgbClr val="000000"/>
      </a:dk1>
      <a:lt1>
        <a:srgbClr val="FFFFFF"/>
      </a:lt1>
      <a:dk2>
        <a:srgbClr val="5E6970"/>
      </a:dk2>
      <a:lt2>
        <a:srgbClr val="FFFFFF"/>
      </a:lt2>
      <a:accent1>
        <a:srgbClr val="264653"/>
      </a:accent1>
      <a:accent2>
        <a:srgbClr val="2A9D8F"/>
      </a:accent2>
      <a:accent3>
        <a:srgbClr val="E9C46A"/>
      </a:accent3>
      <a:accent4>
        <a:srgbClr val="F4A261"/>
      </a:accent4>
      <a:accent5>
        <a:srgbClr val="E76F51"/>
      </a:accent5>
      <a:accent6>
        <a:srgbClr val="E76F51"/>
      </a:accent6>
      <a:hlink>
        <a:srgbClr val="2A9D8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