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8" r:id="rId2"/>
    <p:sldId id="259" r:id="rId3"/>
    <p:sldId id="260" r:id="rId4"/>
    <p:sldId id="262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8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9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24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8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real21010/portfolio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305" y="2447473"/>
            <a:ext cx="7837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smtClean="0">
                <a:solidFill>
                  <a:srgbClr val="00002F"/>
                </a:solidFill>
                <a:latin typeface="+mj-lt"/>
              </a:rPr>
              <a:t>이시열 포트폴리오</a:t>
            </a:r>
            <a:endParaRPr lang="ko-KR" altLang="en-US" sz="7200" spc="-300" dirty="0">
              <a:solidFill>
                <a:srgbClr val="00002F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JPA_Dashboard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4383" y="5898464"/>
            <a:ext cx="443191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</a:t>
            </a:r>
            <a:r>
              <a:rPr lang="en-US" altLang="ko-KR" sz="1400" dirty="0"/>
              <a:t> </a:t>
            </a:r>
            <a:r>
              <a:rPr lang="en-US" altLang="ko-KR" sz="1400" dirty="0" smtClean="0">
                <a:hlinkClick r:id="rId2"/>
              </a:rPr>
              <a:t>https://github.com/cereal21010/portfolio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2947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00821" y="437393"/>
            <a:ext cx="1414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작성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899" y="100692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서비스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74" y="2023042"/>
            <a:ext cx="2466104" cy="29398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17" y="2023042"/>
            <a:ext cx="6238875" cy="1104900"/>
          </a:xfrm>
          <a:prstGeom prst="rect">
            <a:avLst/>
          </a:prstGeom>
        </p:spPr>
      </p:pic>
      <p:sp>
        <p:nvSpPr>
          <p:cNvPr id="12" name="오른쪽 화살표 5"/>
          <p:cNvSpPr/>
          <p:nvPr/>
        </p:nvSpPr>
        <p:spPr>
          <a:xfrm>
            <a:off x="3439065" y="2431475"/>
            <a:ext cx="576065" cy="2880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006" y="3127942"/>
            <a:ext cx="3257550" cy="66675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6963185" y="2719508"/>
            <a:ext cx="8313" cy="472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998910" y="2469246"/>
            <a:ext cx="1712421" cy="17799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616823" y="3300152"/>
            <a:ext cx="1210888" cy="14671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53007" y="4296987"/>
            <a:ext cx="6077885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형식에 맞춰 작성된 데이터를 받아 </a:t>
            </a:r>
            <a:r>
              <a:rPr lang="en-US" altLang="ko-KR" sz="1400" dirty="0" smtClean="0"/>
              <a:t>Board </a:t>
            </a:r>
            <a:r>
              <a:rPr lang="ko-KR" altLang="en-US" sz="1400" dirty="0" smtClean="0"/>
              <a:t>객체를 생성해 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생성된 객체를 서비스 계층으로 보낸 뒤 </a:t>
            </a:r>
            <a:r>
              <a:rPr lang="en-US" altLang="ko-KR" sz="1400" dirty="0" smtClean="0"/>
              <a:t>Repository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쿼리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이용해 저장한다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5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화살표 5"/>
          <p:cNvSpPr/>
          <p:nvPr/>
        </p:nvSpPr>
        <p:spPr>
          <a:xfrm>
            <a:off x="5008604" y="2817657"/>
            <a:ext cx="576065" cy="2880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TextBox 36"/>
          <p:cNvSpPr txBox="1"/>
          <p:nvPr/>
        </p:nvSpPr>
        <p:spPr>
          <a:xfrm>
            <a:off x="4059115" y="4270239"/>
            <a:ext cx="7654477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작성자와 로그인 멤버를 체크한 뒤 </a:t>
            </a:r>
            <a:r>
              <a:rPr lang="en-US" altLang="ko-KR" sz="1400" dirty="0" err="1" smtClean="0"/>
              <a:t>js</a:t>
            </a:r>
            <a:r>
              <a:rPr lang="ko-KR" altLang="en-US" sz="1400" dirty="0" smtClean="0"/>
              <a:t>를 이용해 같은 사용자일 경우에만 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 버튼이 표시되게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화면에 표시되는 과정은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리스트</a:t>
            </a:r>
            <a:r>
              <a:rPr lang="en-US" altLang="ko-KR" sz="1400" dirty="0" smtClean="0"/>
              <a:t>(8p)</a:t>
            </a:r>
            <a:r>
              <a:rPr lang="ko-KR" altLang="en-US" sz="1400" dirty="0" smtClean="0"/>
              <a:t>와 동일하다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앞 페이지에서 설명한 서비스와 처리 </a:t>
            </a:r>
            <a:r>
              <a:rPr lang="ko-KR" altLang="en-US" sz="1400" dirty="0" err="1" smtClean="0"/>
              <a:t>로직이</a:t>
            </a:r>
            <a:r>
              <a:rPr lang="ko-KR" altLang="en-US" sz="1400" dirty="0" smtClean="0"/>
              <a:t> 같은 경우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설명 중복을 막기 위해 따로 </a:t>
            </a:r>
            <a:endParaRPr lang="en-US" altLang="ko-KR" sz="1400" dirty="0" smtClean="0"/>
          </a:p>
          <a:p>
            <a:r>
              <a:rPr lang="ko-KR" altLang="en-US" sz="1400" dirty="0" smtClean="0"/>
              <a:t> 작성하지 않았습니다</a:t>
            </a:r>
            <a:r>
              <a:rPr lang="en-US" altLang="ko-KR" sz="1400" dirty="0" smtClean="0"/>
              <a:t>.)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05255" y="437393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상세 보기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899" y="100692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서비스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2" y="2105938"/>
            <a:ext cx="4363485" cy="17114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56" y="2255643"/>
            <a:ext cx="6093048" cy="1412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487" y="3392720"/>
            <a:ext cx="3229320" cy="301509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9645078" y="2961673"/>
            <a:ext cx="0" cy="380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989248" y="2769852"/>
            <a:ext cx="4431982" cy="14169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71487" y="3392719"/>
            <a:ext cx="3229320" cy="30150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1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500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댓글 서비스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5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5257" y="437393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답글 달기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6695" y="1006929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 서비스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20" y="1498192"/>
            <a:ext cx="5229572" cy="2722771"/>
          </a:xfrm>
          <a:prstGeom prst="rect">
            <a:avLst/>
          </a:prstGeom>
        </p:spPr>
      </p:pic>
      <p:sp>
        <p:nvSpPr>
          <p:cNvPr id="13" name="오른쪽 화살표 5"/>
          <p:cNvSpPr/>
          <p:nvPr/>
        </p:nvSpPr>
        <p:spPr>
          <a:xfrm>
            <a:off x="5752032" y="2041955"/>
            <a:ext cx="576065" cy="2880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536910" y="4759157"/>
            <a:ext cx="781738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답글쓰기를</a:t>
            </a:r>
            <a:r>
              <a:rPr lang="ko-KR" altLang="en-US" sz="1400" dirty="0" smtClean="0"/>
              <a:t> 클릭하면 댓글 입력 폼을 복사해 답글을 달 수 있도록 댓글 아래에 추가해준다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답글 입력 폼이 추가된 상태에서 다른 댓글에 </a:t>
            </a:r>
            <a:r>
              <a:rPr lang="ko-KR" altLang="en-US" sz="1400" dirty="0" err="1" smtClean="0"/>
              <a:t>답글쓰기를</a:t>
            </a:r>
            <a:r>
              <a:rPr lang="ko-KR" altLang="en-US" sz="1400" dirty="0" smtClean="0"/>
              <a:t> 클릭한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 추가된 입력 폼을 제외한 다른 입력 폼들이 지워지는 것을 </a:t>
            </a:r>
            <a:r>
              <a:rPr lang="en-US" altLang="ko-KR" sz="1400" dirty="0" err="1" smtClean="0"/>
              <a:t>js</a:t>
            </a:r>
            <a:r>
              <a:rPr lang="ko-KR" altLang="en-US" sz="1400" dirty="0" smtClean="0"/>
              <a:t>를 통해 구현했다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5" y="1394041"/>
            <a:ext cx="4689414" cy="303706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55411" y="2789039"/>
            <a:ext cx="4431982" cy="77712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5257" y="437393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답글 처리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6695" y="1006929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 서비스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95" y="1426652"/>
            <a:ext cx="4124043" cy="18091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97" y="1426652"/>
            <a:ext cx="4980363" cy="625839"/>
          </a:xfrm>
          <a:prstGeom prst="rect">
            <a:avLst/>
          </a:prstGeom>
        </p:spPr>
      </p:pic>
      <p:sp>
        <p:nvSpPr>
          <p:cNvPr id="24" name="오른쪽 화살표 5"/>
          <p:cNvSpPr/>
          <p:nvPr/>
        </p:nvSpPr>
        <p:spPr>
          <a:xfrm>
            <a:off x="5545035" y="1595554"/>
            <a:ext cx="576065" cy="2880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397" y="2553715"/>
            <a:ext cx="4652211" cy="2380008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7001632" y="1830389"/>
            <a:ext cx="5997" cy="655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21895" y="1625833"/>
            <a:ext cx="2101496" cy="13646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0100" y="3743719"/>
            <a:ext cx="560444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댓글의 경우 뷰 계층에서 넘어온 </a:t>
            </a:r>
            <a:r>
              <a:rPr lang="en-US" altLang="ko-KR" sz="1400" dirty="0" smtClean="0"/>
              <a:t>groups</a:t>
            </a:r>
            <a:r>
              <a:rPr lang="ko-KR" altLang="en-US" sz="1400" dirty="0" smtClean="0"/>
              <a:t>값이 없기 때문에 </a:t>
            </a:r>
            <a:r>
              <a:rPr lang="en-US" altLang="ko-KR" sz="1400" dirty="0" smtClean="0"/>
              <a:t>indent(</a:t>
            </a:r>
            <a:r>
              <a:rPr lang="ko-KR" altLang="en-US" sz="1400" dirty="0" smtClean="0"/>
              <a:t>댓글과 답글의 구분 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0(</a:t>
            </a:r>
            <a:r>
              <a:rPr lang="ko-KR" altLang="en-US" sz="1400" dirty="0" smtClean="0"/>
              <a:t>댓글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저장되고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답글은 </a:t>
            </a:r>
            <a:r>
              <a:rPr lang="en-US" altLang="ko-KR" sz="1400" dirty="0" smtClean="0"/>
              <a:t>groups</a:t>
            </a:r>
            <a:r>
              <a:rPr lang="ko-KR" altLang="en-US" sz="1400" dirty="0" smtClean="0"/>
              <a:t>값을 받아서 오기 때문에 </a:t>
            </a:r>
            <a:r>
              <a:rPr lang="en-US" altLang="ko-KR" sz="1400" dirty="0" smtClean="0"/>
              <a:t>indent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1(</a:t>
            </a:r>
            <a:r>
              <a:rPr lang="ko-KR" altLang="en-US" sz="1400" dirty="0" smtClean="0"/>
              <a:t>답글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저장된다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댓글에 답글을 달았을 때 같은 </a:t>
            </a:r>
            <a:r>
              <a:rPr lang="en-US" altLang="ko-KR" sz="1400" dirty="0" smtClean="0"/>
              <a:t>groups</a:t>
            </a:r>
            <a:r>
              <a:rPr lang="ko-KR" altLang="en-US" sz="1400" dirty="0" smtClean="0"/>
              <a:t>값이 입력되며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데이터를 불러올 때 </a:t>
            </a:r>
            <a:r>
              <a:rPr lang="en-US" altLang="ko-KR" sz="1400" dirty="0" smtClean="0"/>
              <a:t>groups</a:t>
            </a:r>
            <a:r>
              <a:rPr lang="ko-KR" altLang="en-US" sz="1400" dirty="0" smtClean="0"/>
              <a:t>값의 오름차순으로 불러와 어느 댓글에 대한 답글인지 쉽게 알아볼 수 있게 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답글의 경우 </a:t>
            </a:r>
            <a:r>
              <a:rPr lang="en-US" altLang="ko-KR" sz="1400" dirty="0" err="1" smtClean="0"/>
              <a:t>js</a:t>
            </a:r>
            <a:r>
              <a:rPr lang="ko-KR" altLang="en-US" sz="1400" dirty="0" smtClean="0"/>
              <a:t>를 사용해 간격을 주어 구분하도록 하였다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895" y="5293630"/>
            <a:ext cx="2842519" cy="1003242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 flipH="1" flipV="1">
            <a:off x="7281950" y="5125302"/>
            <a:ext cx="3936509" cy="32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7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이시열 포트폴리오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JPA_Dashboard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0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엔티티</a:t>
            </a:r>
            <a:r>
              <a:rPr lang="ko-KR" altLang="en-US" sz="20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클래스</a:t>
            </a:r>
            <a:endParaRPr lang="ko-KR" altLang="en-US" sz="20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서비스</a:t>
            </a:r>
            <a:endParaRPr lang="ko-KR" altLang="en-US" sz="20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20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서비스</a:t>
            </a:r>
            <a:endParaRPr lang="ko-KR" altLang="en-US" sz="20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 서비스</a:t>
            </a:r>
            <a:endParaRPr lang="ko-KR" altLang="en-US" sz="20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7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클래스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4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4125" y="437393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엔티티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클래스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899" y="1006929"/>
            <a:ext cx="147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엔티티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클래스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779" y="1605742"/>
            <a:ext cx="1524000" cy="39624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26" y="1508359"/>
            <a:ext cx="4343881" cy="23031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587" y="1259560"/>
            <a:ext cx="3393697" cy="26421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17" y="3991809"/>
            <a:ext cx="4526170" cy="2866191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8877993" y="1376261"/>
            <a:ext cx="33251" cy="4675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오른쪽 화살표 5"/>
          <p:cNvSpPr/>
          <p:nvPr/>
        </p:nvSpPr>
        <p:spPr>
          <a:xfrm>
            <a:off x="8589960" y="3442925"/>
            <a:ext cx="576065" cy="2880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4919903" y="5682333"/>
            <a:ext cx="6366123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Entity </a:t>
            </a:r>
            <a:r>
              <a:rPr lang="ko-KR" altLang="en-US" sz="1400" dirty="0" smtClean="0"/>
              <a:t>클래스를 기반으로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가 생성된다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생성자는</a:t>
            </a:r>
            <a:r>
              <a:rPr lang="ko-KR" altLang="en-US" sz="1400" dirty="0" smtClean="0"/>
              <a:t> 다른 클래스에서 사용하지 못하게 접근 제어를 설정해준 뒤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메소드만</a:t>
            </a:r>
            <a:r>
              <a:rPr lang="ko-KR" altLang="en-US" sz="1400" dirty="0" smtClean="0"/>
              <a:t> 사용해 객체를 생성해준다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8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멤버 서비스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6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9692" y="437393"/>
            <a:ext cx="2196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기능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6696" y="1006929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멤버 서비스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2674343"/>
            <a:ext cx="4754430" cy="3497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36" y="946847"/>
            <a:ext cx="5848156" cy="224929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36" y="3828730"/>
            <a:ext cx="5848156" cy="2056201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3370412" y="5546374"/>
            <a:ext cx="3786846" cy="12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9872901" y="2959331"/>
            <a:ext cx="19244" cy="2251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31717" y="5465144"/>
            <a:ext cx="1874410" cy="18751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251148" y="5298510"/>
            <a:ext cx="1405768" cy="1712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64921" y="6001850"/>
            <a:ext cx="9328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u="sng" spc="-300" dirty="0" smtClean="0">
                <a:solidFill>
                  <a:srgbClr val="00002F"/>
                </a:solidFill>
                <a:latin typeface="+mj-lt"/>
                <a:ea typeface="나눔스퀘어 ExtraBold" panose="020B0600000101010101"/>
              </a:rPr>
              <a:t>로그인 인증 과정</a:t>
            </a:r>
            <a:endParaRPr lang="ko-KR" altLang="en-US" sz="3200" u="sng" spc="-300" dirty="0">
              <a:solidFill>
                <a:srgbClr val="00002F"/>
              </a:solidFill>
              <a:latin typeface="+mj-lt"/>
              <a:ea typeface="나눔스퀘어 ExtraBold" panose="020B0600000101010101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4207" y="1403562"/>
            <a:ext cx="5804629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어노테이션과</a:t>
            </a:r>
            <a:r>
              <a:rPr lang="ko-KR" altLang="en-US" sz="1400" dirty="0" smtClean="0"/>
              <a:t> 상속을 받아 </a:t>
            </a:r>
            <a:r>
              <a:rPr lang="en-US" altLang="ko-KR" sz="1400" dirty="0" smtClean="0"/>
              <a:t>Security </a:t>
            </a:r>
            <a:r>
              <a:rPr lang="ko-KR" altLang="en-US" sz="1400" dirty="0" smtClean="0"/>
              <a:t>설정 클래스를 만든다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입력한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값으로 멤버 객체를 찾아 입력한 로그인 정보가 맞는지 확인 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최종적으로 </a:t>
            </a:r>
            <a:r>
              <a:rPr lang="en-US" altLang="ko-KR" sz="1400" dirty="0" smtClean="0"/>
              <a:t>Spring Security </a:t>
            </a:r>
            <a:r>
              <a:rPr lang="ko-KR" altLang="en-US" sz="1400" dirty="0" smtClean="0"/>
              <a:t>인증에 필요한 </a:t>
            </a:r>
            <a:r>
              <a:rPr lang="en-US" altLang="ko-KR" sz="1400" dirty="0" err="1" smtClean="0"/>
              <a:t>userDetails</a:t>
            </a:r>
            <a:r>
              <a:rPr lang="ko-KR" altLang="en-US" sz="1400" dirty="0" smtClean="0"/>
              <a:t>객체를 반환 받는다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5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게시글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서비스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3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2" y="1512367"/>
            <a:ext cx="4374708" cy="15467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977" y="1188890"/>
            <a:ext cx="5070482" cy="2481701"/>
          </a:xfrm>
          <a:prstGeom prst="rect">
            <a:avLst/>
          </a:prstGeom>
        </p:spPr>
      </p:pic>
      <p:sp>
        <p:nvSpPr>
          <p:cNvPr id="22" name="오른쪽 화살표 5"/>
          <p:cNvSpPr/>
          <p:nvPr/>
        </p:nvSpPr>
        <p:spPr>
          <a:xfrm>
            <a:off x="5111076" y="2141708"/>
            <a:ext cx="576065" cy="2880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280" y="3741852"/>
            <a:ext cx="4333875" cy="504825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8046847" y="2458220"/>
            <a:ext cx="24810" cy="1264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73966" y="2227955"/>
            <a:ext cx="1415224" cy="16181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824049" y="3778029"/>
            <a:ext cx="1772862" cy="16138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68559" y="4381293"/>
            <a:ext cx="513972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검색 조건이 없을 시 입력된 페이지의 값에 해당하는 모든 데이터를 검색 후 출력한다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스트림 메서드인 </a:t>
            </a:r>
            <a:r>
              <a:rPr lang="en-US" altLang="ko-KR" sz="1400" dirty="0" smtClean="0"/>
              <a:t>map()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사용해 </a:t>
            </a:r>
            <a:r>
              <a:rPr lang="en-US" altLang="ko-KR" sz="1400" dirty="0" err="1" smtClean="0"/>
              <a:t>Dto</a:t>
            </a:r>
            <a:r>
              <a:rPr lang="ko-KR" altLang="en-US" sz="1400" dirty="0" smtClean="0"/>
              <a:t>형식으로 변환하여 작성일 포맷을 변경해준다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134" y="4777653"/>
            <a:ext cx="4886325" cy="1209675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>
            <a:off x="8071657" y="4127549"/>
            <a:ext cx="1335846" cy="586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316129" y="3929984"/>
            <a:ext cx="1331977" cy="16138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19284" y="4777653"/>
            <a:ext cx="1611693" cy="16138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77390" y="437393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0899" y="100692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서비스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9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92" y="4059476"/>
            <a:ext cx="5629275" cy="91440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9" y="1394041"/>
            <a:ext cx="3868684" cy="2391220"/>
          </a:xfrm>
          <a:prstGeom prst="rect">
            <a:avLst/>
          </a:prstGeom>
        </p:spPr>
      </p:pic>
      <p:sp>
        <p:nvSpPr>
          <p:cNvPr id="32" name="오른쪽 화살표 5"/>
          <p:cNvSpPr/>
          <p:nvPr/>
        </p:nvSpPr>
        <p:spPr>
          <a:xfrm>
            <a:off x="4786880" y="2399402"/>
            <a:ext cx="576065" cy="2880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242" y="1302567"/>
            <a:ext cx="5070482" cy="2481701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9341095" y="3389961"/>
            <a:ext cx="2410" cy="500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825992" y="2237587"/>
            <a:ext cx="4904732" cy="107087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072031" y="4355288"/>
            <a:ext cx="5383235" cy="2860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39598" y="4355288"/>
            <a:ext cx="4947297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검색 조건이 있다면 </a:t>
            </a:r>
            <a:r>
              <a:rPr lang="en-US" altLang="ko-KR" sz="1400" dirty="0" err="1" smtClean="0"/>
              <a:t>SearchType</a:t>
            </a:r>
            <a:r>
              <a:rPr lang="ko-KR" altLang="en-US" sz="1400" dirty="0" smtClean="0"/>
              <a:t>으로 구분하여 매칭되는  리포지토리의 쿼리 </a:t>
            </a:r>
            <a:r>
              <a:rPr lang="ko-KR" altLang="en-US" sz="1400" dirty="0" err="1"/>
              <a:t>메</a:t>
            </a:r>
            <a:r>
              <a:rPr lang="ko-KR" altLang="en-US" sz="1400" dirty="0" err="1" smtClean="0"/>
              <a:t>소드를</a:t>
            </a:r>
            <a:r>
              <a:rPr lang="ko-KR" altLang="en-US" sz="1400" dirty="0" smtClean="0"/>
              <a:t> 실행한다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JPA </a:t>
            </a:r>
            <a:r>
              <a:rPr lang="ko-KR" altLang="en-US" sz="1400" dirty="0" smtClean="0"/>
              <a:t>리포지토리에서 정해진 </a:t>
            </a:r>
            <a:r>
              <a:rPr lang="ko-KR" altLang="en-US" sz="1400" dirty="0" err="1" smtClean="0"/>
              <a:t>네이밍</a:t>
            </a:r>
            <a:r>
              <a:rPr lang="ko-KR" altLang="en-US" sz="1400" dirty="0" smtClean="0"/>
              <a:t> 규칙을 이용하면 </a:t>
            </a:r>
            <a:endParaRPr lang="en-US" altLang="ko-KR" sz="1400" dirty="0" smtClean="0"/>
          </a:p>
          <a:p>
            <a:r>
              <a:rPr lang="ko-KR" altLang="en-US" sz="1400" dirty="0" smtClean="0"/>
              <a:t>    사용자가 원하는 쿼리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만들 수 있다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77390" y="437393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0899" y="100692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서비스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0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심플, 남색, 네이비</Template>
  <TotalTime>428</TotalTime>
  <Words>390</Words>
  <Application>Microsoft Office PowerPoint</Application>
  <PresentationFormat>와이드스크린</PresentationFormat>
  <Paragraphs>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 Bold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이시열</dc:creator>
  <cp:lastModifiedBy>이시열</cp:lastModifiedBy>
  <cp:revision>27</cp:revision>
  <dcterms:created xsi:type="dcterms:W3CDTF">2021-01-12T14:29:58Z</dcterms:created>
  <dcterms:modified xsi:type="dcterms:W3CDTF">2021-01-13T05:29:10Z</dcterms:modified>
</cp:coreProperties>
</file>