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Roboto Slab" pitchFamily="2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4"/>
    <p:restoredTop sz="94689"/>
  </p:normalViewPr>
  <p:slideViewPr>
    <p:cSldViewPr snapToGrid="0">
      <p:cViewPr varScale="1">
        <p:scale>
          <a:sx n="126" d="100"/>
          <a:sy n="126" d="100"/>
        </p:scale>
        <p:origin x="200" y="4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16ad31f7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16ad31f7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16ad31f71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16ad31f71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16ad31f71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16ad31f71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16ad31f71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16ad31f71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16ad31f71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16ad31f71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16ad31f71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16ad31f71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16ad31f71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16ad31f71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16ad31f71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16ad31f71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16ad31f71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16ad31f71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heatlantic.com/magazine/archive/2004/04/the-case-against-perfection/302927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highlight>
                  <a:schemeClr val="accent5"/>
                </a:highlight>
              </a:rPr>
              <a:t>Morality of Gene Enhancement</a:t>
            </a:r>
            <a:endParaRPr b="1">
              <a:highlight>
                <a:schemeClr val="accent5"/>
              </a:highlight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chemeClr val="accent5"/>
                </a:highlight>
              </a:rPr>
              <a:t>Sarah Baca</a:t>
            </a:r>
            <a:endParaRPr b="1">
              <a:solidFill>
                <a:schemeClr val="dk1"/>
              </a:solidFill>
              <a:highlight>
                <a:schemeClr val="accent5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1411950" y="1536800"/>
            <a:ext cx="68868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Gene Therapy </a:t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vs. Gene Enhancement?</a:t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845250" y="1397525"/>
            <a:ext cx="49419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Autonomy of the child vs. autonomy of the parent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390575" y="2819075"/>
            <a:ext cx="4980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Slab"/>
                <a:ea typeface="Roboto Slab"/>
                <a:cs typeface="Roboto Slab"/>
                <a:sym typeface="Roboto Slab"/>
              </a:rPr>
              <a:t>beneficence of the child vs. autonomy of the parent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1676075" y="533075"/>
            <a:ext cx="5863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Key Bioethical Conflicts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1152600" y="1224650"/>
            <a:ext cx="7237500" cy="22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Genetically enhancing children is immoral because it promotes self-doubt in future generations and disrupts child development, erodes the role of the parent and the child’s ability to actualize self-growth, and overrides individual will and supposed “procreative autonomy.”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Encourages unhappiness and uproots the foundations of healthy development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Sandel argues that genetic enhancement corrupts the parent-child relationship → subverts what William F. May’s refers to as “openness to the unbidden” (Sandel).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Parents will view their child as a vessel for perfection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Disturbs the balance between “accepting love” and “transforming love” (Sandel)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Mars the uniqueness and “humility” of the parent-child relationship (Sandel)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even greater moral implication of this: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Destroys a child’s ability to be happy with themselves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Children will be taught that their natural self is deficient and that it is necessary to be enhanced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227075" y="331875"/>
            <a:ext cx="8855700" cy="8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impair a parent’s role in their child’s life and the child’s ability to actualize their own self-growth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Parents will increasingly turn to genetic enhancement and thus, will lose their ability to perform their role as a parent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Genetic modifications are a more assured solution, making parents more likely to use modifications rather than attempting to solve perceived difficulties with traditional parenting → disassociate parents from their children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result, children will not properly learn how to approach self-improvement without the aid of medical interventions.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Teaches children that improvement comes from outside sources rather than from within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Societal need will begin overpowering individual autonomy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Have previously attempted to approach the issue of genetic enhancement similarly to Sandel → my previous objections have been raised under the assumption that all would have access to genetic enhancement and without recognizing the historical ties to eugenics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Old eugenics vs. “liberal eugenics” → the new movement does not include state coercion and is market driven, therefore ensuring “procreative autonomy” (Savulescu)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However, the market defining these choices does not mean autonomy is being respected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market is molding society → parents will craft children that meet societal needs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Individual autonomy will be overpowered by the needs of society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enhancement is immoral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boto Slab"/>
                <a:ea typeface="Roboto Slab"/>
                <a:cs typeface="Roboto Slab"/>
                <a:sym typeface="Roboto Slab"/>
              </a:rPr>
              <a:t>Neither parents, nor children will benefit</a:t>
            </a:r>
            <a:endParaRPr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 dirty="0">
                <a:latin typeface="Roboto Slab"/>
                <a:ea typeface="Roboto Slab"/>
                <a:cs typeface="Roboto Slab"/>
                <a:sym typeface="Roboto Slab"/>
              </a:rPr>
              <a:t>Parents will see their children as vessels for perfection, disrupting a child’s ability to love themselves for who they are</a:t>
            </a:r>
            <a:endParaRPr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 dirty="0">
                <a:latin typeface="Roboto Slab"/>
                <a:ea typeface="Roboto Slab"/>
                <a:cs typeface="Roboto Slab"/>
                <a:sym typeface="Roboto Slab"/>
              </a:rPr>
              <a:t>Parents will be robbed of their role in their child’s life and children will not be properly taught how to seek or accomplish self-growth without the use of genetic modification</a:t>
            </a:r>
            <a:endParaRPr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 dirty="0">
                <a:latin typeface="Roboto Slab"/>
                <a:ea typeface="Roboto Slab"/>
                <a:cs typeface="Roboto Slab"/>
                <a:sym typeface="Roboto Slab"/>
              </a:rPr>
              <a:t>The market will subjugate individual will</a:t>
            </a:r>
            <a:endParaRPr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○"/>
            </a:pPr>
            <a:r>
              <a:rPr lang="en" dirty="0">
                <a:latin typeface="Roboto Slab"/>
                <a:ea typeface="Roboto Slab"/>
                <a:cs typeface="Roboto Slab"/>
                <a:sym typeface="Roboto Slab"/>
              </a:rPr>
              <a:t>Savulescu’s claimed “procreative autonomy” will lose meaning as parents will be forced to mold their children in society’s desired image.</a:t>
            </a:r>
            <a:endParaRPr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Sandel, Michael. “The Case Against Perfection.” </a:t>
            </a:r>
            <a:r>
              <a:rPr lang="en" i="1">
                <a:latin typeface="Times New Roman"/>
                <a:ea typeface="Times New Roman"/>
                <a:cs typeface="Times New Roman"/>
                <a:sym typeface="Times New Roman"/>
              </a:rPr>
              <a:t>The Atlantic,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April 2004,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https://www.theatlantic.com/magazine/archive/2004/04/the-case-against-perfection/302927/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Accessed 11 November 2021.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Savulescu, Julian. “Genetic Interventions and the Ethics of Enhancement.” </a:t>
            </a:r>
            <a:r>
              <a:rPr lang="en" i="1">
                <a:latin typeface="Times New Roman"/>
                <a:ea typeface="Times New Roman"/>
                <a:cs typeface="Times New Roman"/>
                <a:sym typeface="Times New Roman"/>
              </a:rPr>
              <a:t>Bioethics: 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Times New Roman"/>
                <a:ea typeface="Times New Roman"/>
                <a:cs typeface="Times New Roman"/>
                <a:sym typeface="Times New Roman"/>
              </a:rPr>
              <a:t>Principles, Issues, and Cases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edited by Lewis Vaughn, Oxford University Press, 3rd ed, 2020, pp. 624-636.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578</Words>
  <Application>Microsoft Macintosh PowerPoint</Application>
  <PresentationFormat>On-screen Show (16:9)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Roboto Slab</vt:lpstr>
      <vt:lpstr>Roboto</vt:lpstr>
      <vt:lpstr>Arial</vt:lpstr>
      <vt:lpstr>Times New Roman</vt:lpstr>
      <vt:lpstr>Marina</vt:lpstr>
      <vt:lpstr>Morality of Gene Enhancement</vt:lpstr>
      <vt:lpstr>PowerPoint Presentation</vt:lpstr>
      <vt:lpstr>PowerPoint Presentation</vt:lpstr>
      <vt:lpstr>PowerPoint Presentation</vt:lpstr>
      <vt:lpstr>Encourages unhappiness and uproots the foundations of healthy development</vt:lpstr>
      <vt:lpstr>Will impair a parent’s role in their child’s life and the child’s ability to actualize their own self-growth</vt:lpstr>
      <vt:lpstr>Societal need will begin overpowering individual autonomy</vt:lpstr>
      <vt:lpstr>Genetic enhancement is immoral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Morality of Gene Enhancement</dc:title>
  <cp:lastModifiedBy>Sarah Baca</cp:lastModifiedBy>
  <cp:revision>2</cp:revision>
  <dcterms:modified xsi:type="dcterms:W3CDTF">2021-11-11T23:33:58Z</dcterms:modified>
</cp:coreProperties>
</file>