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0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46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2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9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2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CF58-8B2B-4863-BBBC-40DC79B975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9CBF-DC78-4F63-BAA5-B636AFA1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1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A32-8C9B-481A-AE18-DEA0483A7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285E0-C7D7-4C92-B500-C69E3C1BC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Group 3: Ethan, victor, </a:t>
            </a:r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megan, </a:t>
            </a:r>
            <a:r>
              <a:rPr lang="en-US" sz="2400" strike="sngStrike" dirty="0" err="1">
                <a:solidFill>
                  <a:schemeClr val="tx1">
                    <a:lumMod val="95000"/>
                  </a:schemeClr>
                </a:solidFill>
              </a:rPr>
              <a:t>matthew</a:t>
            </a:r>
            <a:endParaRPr lang="en-US" sz="2400" strike="sngStrik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8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AB0CF3-1888-4987-8676-CDC6335C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Piece Movement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9A41-95BA-44EB-BC76-7D0CD52C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2215" y="2176463"/>
            <a:ext cx="6012832" cy="3541714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Select a piece.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The legal moves for that piece will be highlighted in light-blue.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Select one of the highlighted squares to move the piece.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To cancel a selection, either click on the selected piece, or a non-highlighted square.</a:t>
            </a:r>
          </a:p>
        </p:txBody>
      </p:sp>
      <p:pic>
        <p:nvPicPr>
          <p:cNvPr id="115" name="Chess Game - Google Chrome 2019-04-23 12-26-39_Trim">
            <a:hlinkClick r:id="" action="ppaction://media"/>
            <a:extLst>
              <a:ext uri="{FF2B5EF4-FFF2-40B4-BE49-F238E27FC236}">
                <a16:creationId xmlns:a16="http://schemas.microsoft.com/office/drawing/2014/main" id="{819C4A42-D111-4200-8260-EBF89D96D63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9800" t="31953" r="34860" b="1633"/>
          <a:stretch/>
        </p:blipFill>
        <p:spPr>
          <a:xfrm>
            <a:off x="1126172" y="2127228"/>
            <a:ext cx="3629978" cy="3666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55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66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Office PowerPoint</Application>
  <PresentationFormat>Widescreen</PresentationFormat>
  <Paragraphs>7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Chess Game</vt:lpstr>
      <vt:lpstr>Piece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Ethan Kline</dc:creator>
  <cp:lastModifiedBy>Ethan Kline</cp:lastModifiedBy>
  <cp:revision>13</cp:revision>
  <dcterms:created xsi:type="dcterms:W3CDTF">2019-04-23T16:21:30Z</dcterms:created>
  <dcterms:modified xsi:type="dcterms:W3CDTF">2019-04-23T16:55:44Z</dcterms:modified>
</cp:coreProperties>
</file>